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8" r:id="rId5"/>
    <p:sldId id="272" r:id="rId6"/>
    <p:sldId id="271" r:id="rId7"/>
    <p:sldId id="257" r:id="rId8"/>
    <p:sldId id="259" r:id="rId9"/>
    <p:sldId id="260" r:id="rId10"/>
    <p:sldId id="264" r:id="rId11"/>
    <p:sldId id="262" r:id="rId12"/>
    <p:sldId id="273" r:id="rId13"/>
    <p:sldId id="263" r:id="rId14"/>
    <p:sldId id="266" r:id="rId15"/>
    <p:sldId id="265" r:id="rId16"/>
    <p:sldId id="274" r:id="rId17"/>
    <p:sldId id="267" r:id="rId18"/>
    <p:sldId id="268" r:id="rId19"/>
    <p:sldId id="269" r:id="rId20"/>
    <p:sldId id="275" r:id="rId21"/>
    <p:sldId id="261" r:id="rId22"/>
    <p:sldId id="270" r:id="rId23"/>
    <p:sldId id="276" r:id="rId24"/>
    <p:sldId id="279" r:id="rId25"/>
    <p:sldId id="280" r:id="rId26"/>
    <p:sldId id="281" r:id="rId27"/>
  </p:sldIdLst>
  <p:sldSz cx="12192000" cy="6858000"/>
  <p:notesSz cx="6858000" cy="9144000"/>
  <p:embeddedFontLst>
    <p:embeddedFont>
      <p:font typeface="方正清刻本悦宋简体" panose="02000000000000000000" pitchFamily="2" charset="-122"/>
      <p:regular r:id="rId31"/>
    </p:embeddedFont>
    <p:embeddedFont>
      <p:font typeface="微软雅黑" panose="020B0503020204020204" pitchFamily="34" charset="-122"/>
      <p:regular r:id="rId32"/>
    </p:embeddedFont>
    <p:embeddedFont>
      <p:font typeface="Calibri" panose="020F0502020204030204" pitchFamily="34" charset="0"/>
      <p:regular r:id="rId33"/>
      <p:bold r:id="rId34"/>
      <p:italic r:id="rId35"/>
      <p:boldItalic r:id="rId36"/>
    </p:embeddedFont>
    <p:embeddedFont>
      <p:font typeface="Calibri Light" panose="020F0302020204030204" charset="0"/>
      <p:regular r:id="rId37"/>
      <p: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844"/>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3" d="100"/>
          <a:sy n="93" d="100"/>
        </p:scale>
        <p:origin x="84" y="4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cs"/>
              </a:defRPr>
            </a:pPr>
            <a:r>
              <a:rPr lang="zh-CN"/>
              <a:t>销售数据</a:t>
            </a:r>
            <a:endParaRPr lang="en-US"/>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系列 1</c:v>
                </c:pt>
              </c:strCache>
            </c:strRef>
          </c:tx>
          <c:spPr>
            <a:solidFill>
              <a:srgbClr val="269844"/>
            </a:solidFill>
            <a:ln>
              <a:noFill/>
            </a:ln>
            <a:effectLst/>
          </c:spPr>
          <c:invertIfNegative val="0"/>
          <c:dPt>
            <c:idx val="0"/>
            <c:invertIfNegative val="0"/>
            <c:bubble3D val="0"/>
            <c:spPr>
              <a:solidFill>
                <a:srgbClr val="269844"/>
              </a:solidFill>
              <a:ln>
                <a:noFill/>
              </a:ln>
              <a:effectLst/>
            </c:spPr>
          </c:dPt>
          <c:dPt>
            <c:idx val="1"/>
            <c:invertIfNegative val="0"/>
            <c:bubble3D val="0"/>
            <c:spPr>
              <a:solidFill>
                <a:srgbClr val="269844"/>
              </a:solidFill>
              <a:ln>
                <a:noFill/>
              </a:ln>
              <a:effectLst/>
            </c:spPr>
          </c:dPt>
          <c:dPt>
            <c:idx val="2"/>
            <c:invertIfNegative val="0"/>
            <c:bubble3D val="0"/>
            <c:spPr>
              <a:solidFill>
                <a:srgbClr val="269844"/>
              </a:solidFill>
              <a:ln>
                <a:noFill/>
              </a:ln>
              <a:effectLst/>
            </c:spPr>
          </c:dPt>
          <c:dPt>
            <c:idx val="3"/>
            <c:invertIfNegative val="0"/>
            <c:bubble3D val="0"/>
            <c:spPr>
              <a:solidFill>
                <a:srgbClr val="269844"/>
              </a:solidFill>
              <a:ln>
                <a:noFill/>
              </a:ln>
              <a:effectLst/>
            </c:spPr>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219"/>
        <c:overlap val="-27"/>
        <c:axId val="1203271024"/>
        <c:axId val="1331589072"/>
      </c:barChart>
      <c:catAx>
        <c:axId val="120327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cs"/>
              </a:defRPr>
            </a:pPr>
          </a:p>
        </c:txPr>
        <c:crossAx val="1331589072"/>
        <c:crosses val="autoZero"/>
        <c:auto val="1"/>
        <c:lblAlgn val="ctr"/>
        <c:lblOffset val="100"/>
        <c:noMultiLvlLbl val="0"/>
      </c:catAx>
      <c:valAx>
        <c:axId val="1331589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cs"/>
              </a:defRPr>
            </a:pPr>
          </a:p>
        </c:txPr>
        <c:crossAx val="1203271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cs"/>
            </a:defRPr>
          </a:pPr>
        </a:p>
      </c:txPr>
    </c:legend>
    <c:plotVisOnly val="1"/>
    <c:dispBlanksAs val="gap"/>
    <c:showDLblsOverMax val="0"/>
  </c:chart>
  <c:spPr>
    <a:noFill/>
    <a:ln>
      <a:noFill/>
    </a:ln>
    <a:effectLst/>
  </c:spPr>
  <c:txPr>
    <a:bodyPr/>
    <a:lstStyle/>
    <a:p>
      <a:pPr>
        <a:defRPr lang="zh-CN">
          <a:solidFill>
            <a:schemeClr val="tx1">
              <a:lumMod val="65000"/>
              <a:lumOff val="35000"/>
            </a:schemeClr>
          </a:solidFill>
          <a:latin typeface="方正清刻本悦宋简体" panose="02000000000000000000" pitchFamily="2" charset="-122"/>
          <a:ea typeface="方正清刻本悦宋简体" panose="02000000000000000000"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2F7944B-CFB7-4264-AE6D-D877F99075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D1BF48-EA46-46FE-8291-2B1208D7950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7944B-CFB7-4264-AE6D-D877F99075D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1BF48-EA46-46FE-8291-2B1208D7950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chart" Target="../charts/chart1.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1372529" y="2331279"/>
            <a:ext cx="3959758" cy="3983190"/>
          </a:xfrm>
          <a:prstGeom prst="rect">
            <a:avLst/>
          </a:prstGeom>
        </p:spPr>
      </p:pic>
      <p:sp>
        <p:nvSpPr>
          <p:cNvPr id="6" name="文本框 5"/>
          <p:cNvSpPr txBox="1"/>
          <p:nvPr/>
        </p:nvSpPr>
        <p:spPr>
          <a:xfrm>
            <a:off x="6015391" y="2835681"/>
            <a:ext cx="5433646" cy="707886"/>
          </a:xfrm>
          <a:prstGeom prst="rect">
            <a:avLst/>
          </a:prstGeom>
          <a:noFill/>
        </p:spPr>
        <p:txBody>
          <a:bodyPr wrap="square" rtlCol="0">
            <a:spAutoFit/>
          </a:bodyPr>
          <a:lstStyle/>
          <a:p>
            <a:r>
              <a:rPr lang="zh-CN" altLang="en-US" sz="4000" dirty="0" smtClean="0">
                <a:solidFill>
                  <a:srgbClr val="269844"/>
                </a:solidFill>
                <a:latin typeface="方正清刻本悦宋简体" panose="02000000000000000000" pitchFamily="2" charset="-122"/>
                <a:ea typeface="方正清刻本悦宋简体" panose="02000000000000000000" pitchFamily="2" charset="-122"/>
              </a:rPr>
              <a:t>荷花毕业答辩</a:t>
            </a:r>
            <a:r>
              <a:rPr lang="en-US" altLang="zh-CN" sz="4000" dirty="0" smtClean="0">
                <a:solidFill>
                  <a:srgbClr val="269844"/>
                </a:solidFill>
                <a:latin typeface="方正清刻本悦宋简体" panose="02000000000000000000" pitchFamily="2" charset="-122"/>
                <a:ea typeface="方正清刻本悦宋简体" panose="02000000000000000000" pitchFamily="2" charset="-122"/>
              </a:rPr>
              <a:t>PPT</a:t>
            </a:r>
            <a:r>
              <a:rPr lang="zh-CN" altLang="en-US" sz="4000" dirty="0" smtClean="0">
                <a:solidFill>
                  <a:srgbClr val="269844"/>
                </a:solidFill>
                <a:latin typeface="方正清刻本悦宋简体" panose="02000000000000000000" pitchFamily="2" charset="-122"/>
                <a:ea typeface="方正清刻本悦宋简体" panose="02000000000000000000" pitchFamily="2" charset="-122"/>
              </a:rPr>
              <a:t>模板</a:t>
            </a:r>
            <a:endParaRPr lang="zh-CN" altLang="en-US" sz="4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7" name="文本框 6"/>
          <p:cNvSpPr txBox="1"/>
          <p:nvPr/>
        </p:nvSpPr>
        <p:spPr>
          <a:xfrm>
            <a:off x="6015391" y="3873436"/>
            <a:ext cx="4875087" cy="553998"/>
          </a:xfrm>
          <a:prstGeom prst="rect">
            <a:avLst/>
          </a:prstGeom>
          <a:noFill/>
        </p:spPr>
        <p:txBody>
          <a:bodyPr wrap="square" rtlCol="0">
            <a:spAutoFit/>
          </a:bodyPr>
          <a:lstStyle/>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Fresh business general template</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Applicable to enterprise introduction, summary report, sales marketing, chart data</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15391" y="3503583"/>
            <a:ext cx="5433646" cy="307777"/>
          </a:xfrm>
          <a:prstGeom prst="rect">
            <a:avLst/>
          </a:prstGeom>
          <a:noFill/>
        </p:spPr>
        <p:txBody>
          <a:bodyPr wrap="square" rtlCol="0">
            <a:spAutoFit/>
          </a:bodyPr>
          <a:lstStyle/>
          <a:p>
            <a:r>
              <a:rPr lang="en-US" altLang="zh-CN" sz="1400" dirty="0" smtClean="0">
                <a:solidFill>
                  <a:srgbClr val="269844"/>
                </a:solidFill>
                <a:latin typeface="方正清刻本悦宋简体" panose="02000000000000000000" pitchFamily="2" charset="-122"/>
                <a:ea typeface="方正清刻本悦宋简体" panose="02000000000000000000" pitchFamily="2" charset="-122"/>
              </a:rPr>
              <a:t>SPRING AND AUTUMN ADVERTISING EXQUISITE PPT TEMPLATES</a:t>
            </a:r>
            <a:endParaRPr lang="en-US" altLang="zh-CN" sz="1400"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9" name="文本框 8"/>
          <p:cNvSpPr txBox="1"/>
          <p:nvPr/>
        </p:nvSpPr>
        <p:spPr>
          <a:xfrm>
            <a:off x="6015355" y="4608830"/>
            <a:ext cx="3009900" cy="252730"/>
          </a:xfrm>
          <a:prstGeom prst="rect">
            <a:avLst/>
          </a:prstGeom>
          <a:noFill/>
        </p:spPr>
        <p:txBody>
          <a:bodyPr wrap="square" rtlCol="0">
            <a:spAutoFit/>
          </a:bodyPr>
          <a:lstStyle/>
          <a:p>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指导老师：情缘素材      答辩人：情缘素材</a:t>
            </a:r>
            <a:endPar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a:off x="8554947" y="0"/>
            <a:ext cx="3637053" cy="2197383"/>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9549951" y="1172304"/>
            <a:ext cx="1205334" cy="1158975"/>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1676954" y="3231785"/>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4111930" y="1811029"/>
            <a:ext cx="803616" cy="7727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7881733" y="3029664"/>
            <a:ext cx="3019147" cy="303701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flipH="1">
            <a:off x="-669848" y="1"/>
            <a:ext cx="2359511" cy="1425536"/>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7743489" y="2197383"/>
            <a:ext cx="801828" cy="77098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791708" y="1529481"/>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6525405" y="5293969"/>
            <a:ext cx="803616" cy="772708"/>
          </a:xfrm>
          <a:prstGeom prst="rect">
            <a:avLst/>
          </a:prstGeom>
        </p:spPr>
      </p:pic>
      <p:grpSp>
        <p:nvGrpSpPr>
          <p:cNvPr id="14" name="组合 13"/>
          <p:cNvGrpSpPr/>
          <p:nvPr/>
        </p:nvGrpSpPr>
        <p:grpSpPr>
          <a:xfrm>
            <a:off x="1095747" y="2554294"/>
            <a:ext cx="5601798" cy="3213448"/>
            <a:chOff x="1351842" y="2554294"/>
            <a:chExt cx="5601798" cy="3213448"/>
          </a:xfrm>
        </p:grpSpPr>
        <p:sp>
          <p:nvSpPr>
            <p:cNvPr id="15" name="文本框 14"/>
            <p:cNvSpPr txBox="1"/>
            <p:nvPr/>
          </p:nvSpPr>
          <p:spPr>
            <a:xfrm>
              <a:off x="1351842" y="5015228"/>
              <a:ext cx="5601798" cy="7525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Fresh business general template</a:t>
              </a:r>
              <a:endPar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1100" dirty="0" err="1">
                  <a:solidFill>
                    <a:prstClr val="black">
                      <a:lumMod val="65000"/>
                      <a:lumOff val="35000"/>
                    </a:prstClr>
                  </a:solidFill>
                  <a:latin typeface="微软雅黑" panose="020B0503020204020204" pitchFamily="34" charset="-122"/>
                  <a:ea typeface="微软雅黑" panose="020B0503020204020204" pitchFamily="34" charset="-122"/>
                </a:rPr>
                <a:t>dataa</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51842" y="4368897"/>
              <a:ext cx="4528804" cy="523220"/>
            </a:xfrm>
            <a:prstGeom prst="rect">
              <a:avLst/>
            </a:prstGeom>
          </p:spPr>
          <p:txBody>
            <a:bodyPr wrap="none">
              <a:spAutoFit/>
            </a:bodyPr>
            <a:lstStyle/>
            <a:p>
              <a:pPr>
                <a:spcBef>
                  <a:spcPct val="0"/>
                </a:spcBef>
              </a:pPr>
              <a:r>
                <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rPr>
                <a:t>Please write the title here</a:t>
              </a:r>
              <a:endPar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 name="TextBox 76"/>
            <p:cNvSpPr txBox="1"/>
            <p:nvPr/>
          </p:nvSpPr>
          <p:spPr>
            <a:xfrm>
              <a:off x="1351842" y="3722566"/>
              <a:ext cx="3545903" cy="646331"/>
            </a:xfrm>
            <a:prstGeom prst="rect">
              <a:avLst/>
            </a:prstGeom>
            <a:noFill/>
          </p:spPr>
          <p:txBody>
            <a:bodyPr wrap="square" rtlCol="0">
              <a:spAutoFit/>
            </a:bodyPr>
            <a:lstStyle/>
            <a:p>
              <a:r>
                <a:rPr lang="zh-CN" altLang="en-US" sz="3600" dirty="0">
                  <a:solidFill>
                    <a:srgbClr val="269844"/>
                  </a:solidFill>
                  <a:latin typeface="方正清刻本悦宋简体" panose="02000000000000000000" pitchFamily="2" charset="-122"/>
                  <a:ea typeface="方正清刻本悦宋简体" panose="02000000000000000000" pitchFamily="2" charset="-122"/>
                </a:rPr>
                <a:t>请</a:t>
              </a:r>
              <a:r>
                <a:rPr lang="zh-CN" altLang="en-US" sz="3600" dirty="0" smtClean="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36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TextBox 76"/>
            <p:cNvSpPr txBox="1"/>
            <p:nvPr/>
          </p:nvSpPr>
          <p:spPr>
            <a:xfrm>
              <a:off x="1351843" y="2554294"/>
              <a:ext cx="2839254" cy="1015663"/>
            </a:xfrm>
            <a:prstGeom prst="rect">
              <a:avLst/>
            </a:prstGeom>
            <a:noFill/>
          </p:spPr>
          <p:txBody>
            <a:bodyPr wrap="square" rtlCol="0">
              <a:spAutoFit/>
            </a:bodyPr>
            <a:lstStyle/>
            <a:p>
              <a:r>
                <a:rPr lang="zh-CN" altLang="en-US" sz="6000" dirty="0" smtClean="0">
                  <a:solidFill>
                    <a:srgbClr val="269844"/>
                  </a:solidFill>
                  <a:latin typeface="方正清刻本悦宋简体" panose="02000000000000000000" pitchFamily="2" charset="-122"/>
                  <a:ea typeface="方正清刻本悦宋简体" panose="02000000000000000000" pitchFamily="2" charset="-122"/>
                </a:rPr>
                <a:t>贰</a:t>
              </a:r>
              <a:r>
                <a:rPr lang="en-US" altLang="zh-CN" sz="6000" dirty="0" smtClean="0">
                  <a:solidFill>
                    <a:srgbClr val="269844"/>
                  </a:solidFill>
                  <a:latin typeface="方正清刻本悦宋简体" panose="02000000000000000000" pitchFamily="2" charset="-122"/>
                  <a:ea typeface="方正清刻本悦宋简体" panose="02000000000000000000" pitchFamily="2" charset="-122"/>
                </a:rPr>
                <a:t>.</a:t>
              </a:r>
              <a:r>
                <a:rPr lang="en-US" altLang="zh-CN" sz="3200" dirty="0" smtClean="0">
                  <a:solidFill>
                    <a:srgbClr val="269844"/>
                  </a:solidFill>
                  <a:latin typeface="方正清刻本悦宋简体" panose="02000000000000000000" pitchFamily="2" charset="-122"/>
                  <a:ea typeface="方正清刻本悦宋简体" panose="02000000000000000000" pitchFamily="2" charset="-122"/>
                </a:rPr>
                <a:t>TWO</a:t>
              </a:r>
              <a:endParaRPr lang="zh-CN" altLang="en-US" sz="3200" dirty="0">
                <a:solidFill>
                  <a:srgbClr val="269844"/>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八边形 7"/>
          <p:cNvSpPr/>
          <p:nvPr/>
        </p:nvSpPr>
        <p:spPr>
          <a:xfrm>
            <a:off x="2080915" y="1792403"/>
            <a:ext cx="1289531" cy="1289531"/>
          </a:xfrm>
          <a:prstGeom prst="octagon">
            <a:avLst/>
          </a:prstGeom>
          <a:solidFill>
            <a:srgbClr val="26984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0524" tIns="229084" rIns="229084" bIns="229084" numCol="1" spcCol="1270" anchor="ctr" anchorCtr="0">
            <a:noAutofit/>
          </a:bodyPr>
          <a:lstStyle/>
          <a:p>
            <a:pPr lvl="0" algn="ctr" defTabSz="355600">
              <a:lnSpc>
                <a:spcPct val="90000"/>
              </a:lnSpc>
              <a:spcBef>
                <a:spcPct val="0"/>
              </a:spcBef>
              <a:spcAft>
                <a:spcPct val="35000"/>
              </a:spcAft>
            </a:pPr>
            <a:endParaRPr lang="en-US" sz="800" b="1" kern="1200" dirty="0" smtClean="0">
              <a:solidFill>
                <a:schemeClr val="bg1"/>
              </a:solidFill>
            </a:endParaRPr>
          </a:p>
          <a:p>
            <a:pPr lvl="0" algn="ctr" defTabSz="355600">
              <a:lnSpc>
                <a:spcPct val="90000"/>
              </a:lnSpc>
              <a:spcBef>
                <a:spcPct val="0"/>
              </a:spcBef>
              <a:spcAft>
                <a:spcPct val="35000"/>
              </a:spcAft>
            </a:pPr>
            <a:endParaRPr lang="en-US" sz="800" b="1" kern="1200" dirty="0" smtClean="0">
              <a:solidFill>
                <a:schemeClr val="bg1"/>
              </a:solidFill>
            </a:endParaRPr>
          </a:p>
        </p:txBody>
      </p:sp>
      <p:sp>
        <p:nvSpPr>
          <p:cNvPr id="9" name="八边形 8"/>
          <p:cNvSpPr/>
          <p:nvPr/>
        </p:nvSpPr>
        <p:spPr>
          <a:xfrm>
            <a:off x="4327794" y="3081934"/>
            <a:ext cx="1289531" cy="1289531"/>
          </a:xfrm>
          <a:prstGeom prst="octagon">
            <a:avLst/>
          </a:prstGeom>
          <a:solidFill>
            <a:srgbClr val="269844"/>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40524" tIns="229084" rIns="229084" bIns="229084" numCol="1" spcCol="1270" anchor="ctr" anchorCtr="0">
            <a:noAutofit/>
          </a:bodyPr>
          <a:lstStyle/>
          <a:p>
            <a:pPr lvl="0" algn="ctr" defTabSz="355600">
              <a:lnSpc>
                <a:spcPct val="90000"/>
              </a:lnSpc>
              <a:spcBef>
                <a:spcPct val="0"/>
              </a:spcBef>
              <a:spcAft>
                <a:spcPct val="35000"/>
              </a:spcAft>
            </a:pPr>
            <a:endParaRPr lang="en-US" sz="800" b="1" kern="1200" dirty="0" smtClean="0">
              <a:solidFill>
                <a:schemeClr val="bg1"/>
              </a:solidFill>
            </a:endParaRPr>
          </a:p>
          <a:p>
            <a:pPr lvl="0" algn="ctr" defTabSz="355600">
              <a:lnSpc>
                <a:spcPct val="90000"/>
              </a:lnSpc>
              <a:spcBef>
                <a:spcPct val="0"/>
              </a:spcBef>
              <a:spcAft>
                <a:spcPct val="35000"/>
              </a:spcAft>
            </a:pPr>
            <a:endParaRPr lang="en-US" sz="800" b="1" kern="1200" dirty="0" smtClean="0">
              <a:solidFill>
                <a:schemeClr val="bg1"/>
              </a:solidFill>
            </a:endParaRPr>
          </a:p>
        </p:txBody>
      </p:sp>
      <p:sp>
        <p:nvSpPr>
          <p:cNvPr id="12" name="八边形 11"/>
          <p:cNvSpPr/>
          <p:nvPr/>
        </p:nvSpPr>
        <p:spPr>
          <a:xfrm>
            <a:off x="6574674" y="3081934"/>
            <a:ext cx="1289531" cy="1289531"/>
          </a:xfrm>
          <a:prstGeom prst="octagon">
            <a:avLst/>
          </a:prstGeom>
          <a:solidFill>
            <a:srgbClr val="269844"/>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240524" tIns="229084" rIns="229084" bIns="229084" numCol="1" spcCol="1270" anchor="ctr" anchorCtr="0">
            <a:noAutofit/>
          </a:bodyPr>
          <a:lstStyle/>
          <a:p>
            <a:pPr lvl="0" algn="ctr" defTabSz="355600">
              <a:lnSpc>
                <a:spcPct val="90000"/>
              </a:lnSpc>
              <a:spcBef>
                <a:spcPct val="0"/>
              </a:spcBef>
              <a:spcAft>
                <a:spcPct val="35000"/>
              </a:spcAft>
            </a:pPr>
            <a:endParaRPr lang="en-US" sz="800" b="1" kern="1200" dirty="0" smtClean="0">
              <a:solidFill>
                <a:schemeClr val="bg1"/>
              </a:solidFill>
            </a:endParaRPr>
          </a:p>
          <a:p>
            <a:pPr lvl="0" algn="ctr" defTabSz="355600">
              <a:lnSpc>
                <a:spcPct val="90000"/>
              </a:lnSpc>
              <a:spcBef>
                <a:spcPct val="0"/>
              </a:spcBef>
              <a:spcAft>
                <a:spcPct val="35000"/>
              </a:spcAft>
            </a:pPr>
            <a:endParaRPr lang="en-US" sz="800" b="1" kern="1200" dirty="0" smtClean="0">
              <a:solidFill>
                <a:schemeClr val="bg1"/>
              </a:solidFill>
            </a:endParaRPr>
          </a:p>
        </p:txBody>
      </p:sp>
      <p:sp>
        <p:nvSpPr>
          <p:cNvPr id="17" name="八边形 16"/>
          <p:cNvSpPr/>
          <p:nvPr/>
        </p:nvSpPr>
        <p:spPr>
          <a:xfrm>
            <a:off x="8821553" y="4371465"/>
            <a:ext cx="1289531" cy="1289531"/>
          </a:xfrm>
          <a:prstGeom prst="octagon">
            <a:avLst/>
          </a:prstGeom>
          <a:solidFill>
            <a:srgbClr val="269844"/>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40524" tIns="229084" rIns="229084" bIns="229084" numCol="1" spcCol="1270" anchor="ctr" anchorCtr="0">
            <a:noAutofit/>
          </a:bodyPr>
          <a:lstStyle/>
          <a:p>
            <a:pPr lvl="0" algn="ctr" defTabSz="355600">
              <a:lnSpc>
                <a:spcPct val="90000"/>
              </a:lnSpc>
              <a:spcBef>
                <a:spcPct val="0"/>
              </a:spcBef>
              <a:spcAft>
                <a:spcPct val="35000"/>
              </a:spcAft>
            </a:pPr>
            <a:endParaRPr lang="en-US" sz="800" b="1" kern="1200" dirty="0" smtClean="0">
              <a:solidFill>
                <a:schemeClr val="bg1"/>
              </a:solidFill>
            </a:endParaRPr>
          </a:p>
          <a:p>
            <a:pPr lvl="0" algn="ctr" defTabSz="355600">
              <a:lnSpc>
                <a:spcPct val="90000"/>
              </a:lnSpc>
              <a:spcBef>
                <a:spcPct val="0"/>
              </a:spcBef>
              <a:spcAft>
                <a:spcPct val="35000"/>
              </a:spcAft>
            </a:pPr>
            <a:endParaRPr lang="en-US" sz="800" b="1" kern="1200" dirty="0" smtClean="0">
              <a:solidFill>
                <a:schemeClr val="bg1"/>
              </a:solidFill>
            </a:endParaRPr>
          </a:p>
        </p:txBody>
      </p:sp>
      <p:sp>
        <p:nvSpPr>
          <p:cNvPr id="18" name="Freeform 6"/>
          <p:cNvSpPr>
            <a:spLocks noEditPoints="1"/>
          </p:cNvSpPr>
          <p:nvPr/>
        </p:nvSpPr>
        <p:spPr bwMode="auto">
          <a:xfrm>
            <a:off x="2494075" y="2190307"/>
            <a:ext cx="463210" cy="493723"/>
          </a:xfrm>
          <a:custGeom>
            <a:avLst/>
            <a:gdLst>
              <a:gd name="T0" fmla="*/ 47234 w 376"/>
              <a:gd name="T1" fmla="*/ 2112 h 401"/>
              <a:gd name="T2" fmla="*/ 43709 w 376"/>
              <a:gd name="T3" fmla="*/ 2112 h 401"/>
              <a:gd name="T4" fmla="*/ 0 w 376"/>
              <a:gd name="T5" fmla="*/ 111962 h 401"/>
              <a:gd name="T6" fmla="*/ 45824 w 376"/>
              <a:gd name="T7" fmla="*/ 157028 h 401"/>
              <a:gd name="T8" fmla="*/ 90943 w 376"/>
              <a:gd name="T9" fmla="*/ 111962 h 401"/>
              <a:gd name="T10" fmla="*/ 47234 w 376"/>
              <a:gd name="T11" fmla="*/ 2112 h 401"/>
              <a:gd name="T12" fmla="*/ 220661 w 376"/>
              <a:gd name="T13" fmla="*/ 2112 h 401"/>
              <a:gd name="T14" fmla="*/ 217841 w 376"/>
              <a:gd name="T15" fmla="*/ 2112 h 401"/>
              <a:gd name="T16" fmla="*/ 173427 w 376"/>
              <a:gd name="T17" fmla="*/ 111962 h 401"/>
              <a:gd name="T18" fmla="*/ 219251 w 376"/>
              <a:gd name="T19" fmla="*/ 157028 h 401"/>
              <a:gd name="T20" fmla="*/ 265075 w 376"/>
              <a:gd name="T21" fmla="*/ 111962 h 401"/>
              <a:gd name="T22" fmla="*/ 220661 w 376"/>
              <a:gd name="T23" fmla="*/ 2112 h 401"/>
              <a:gd name="T24" fmla="*/ 130423 w 376"/>
              <a:gd name="T25" fmla="*/ 126749 h 401"/>
              <a:gd name="T26" fmla="*/ 86713 w 376"/>
              <a:gd name="T27" fmla="*/ 237303 h 401"/>
              <a:gd name="T28" fmla="*/ 132538 w 376"/>
              <a:gd name="T29" fmla="*/ 282369 h 401"/>
              <a:gd name="T30" fmla="*/ 178362 w 376"/>
              <a:gd name="T31" fmla="*/ 237303 h 401"/>
              <a:gd name="T32" fmla="*/ 133947 w 376"/>
              <a:gd name="T33" fmla="*/ 126749 h 401"/>
              <a:gd name="T34" fmla="*/ 130423 w 376"/>
              <a:gd name="T35" fmla="*/ 126749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a:lstStyle/>
          <a:p>
            <a:endParaRPr lang="zh-CN" altLang="en-US"/>
          </a:p>
        </p:txBody>
      </p:sp>
      <p:sp>
        <p:nvSpPr>
          <p:cNvPr id="19" name="Freeform 11"/>
          <p:cNvSpPr>
            <a:spLocks noEditPoints="1"/>
          </p:cNvSpPr>
          <p:nvPr/>
        </p:nvSpPr>
        <p:spPr bwMode="auto">
          <a:xfrm>
            <a:off x="4674385" y="3428525"/>
            <a:ext cx="596349" cy="596349"/>
          </a:xfrm>
          <a:custGeom>
            <a:avLst/>
            <a:gdLst>
              <a:gd name="T0" fmla="*/ 307472 w 400"/>
              <a:gd name="T1" fmla="*/ 157319 h 400"/>
              <a:gd name="T2" fmla="*/ 307472 w 400"/>
              <a:gd name="T3" fmla="*/ 184678 h 400"/>
              <a:gd name="T4" fmla="*/ 341635 w 400"/>
              <a:gd name="T5" fmla="*/ 170999 h 400"/>
              <a:gd name="T6" fmla="*/ 170818 w 400"/>
              <a:gd name="T7" fmla="*/ 76949 h 400"/>
              <a:gd name="T8" fmla="*/ 170818 w 400"/>
              <a:gd name="T9" fmla="*/ 265048 h 400"/>
              <a:gd name="T10" fmla="*/ 170818 w 400"/>
              <a:gd name="T11" fmla="*/ 76949 h 400"/>
              <a:gd name="T12" fmla="*/ 102491 w 400"/>
              <a:gd name="T13" fmla="*/ 170999 h 400"/>
              <a:gd name="T14" fmla="*/ 239145 w 400"/>
              <a:gd name="T15" fmla="*/ 170999 h 400"/>
              <a:gd name="T16" fmla="*/ 50391 w 400"/>
              <a:gd name="T17" fmla="*/ 170999 h 400"/>
              <a:gd name="T18" fmla="*/ 17082 w 400"/>
              <a:gd name="T19" fmla="*/ 157319 h 400"/>
              <a:gd name="T20" fmla="*/ 17082 w 400"/>
              <a:gd name="T21" fmla="*/ 184678 h 400"/>
              <a:gd name="T22" fmla="*/ 50391 w 400"/>
              <a:gd name="T23" fmla="*/ 170999 h 400"/>
              <a:gd name="T24" fmla="*/ 184483 w 400"/>
              <a:gd name="T25" fmla="*/ 34200 h 400"/>
              <a:gd name="T26" fmla="*/ 170818 w 400"/>
              <a:gd name="T27" fmla="*/ 0 h 400"/>
              <a:gd name="T28" fmla="*/ 157152 w 400"/>
              <a:gd name="T29" fmla="*/ 34200 h 400"/>
              <a:gd name="T30" fmla="*/ 170818 w 400"/>
              <a:gd name="T31" fmla="*/ 290697 h 400"/>
              <a:gd name="T32" fmla="*/ 157152 w 400"/>
              <a:gd name="T33" fmla="*/ 324897 h 400"/>
              <a:gd name="T34" fmla="*/ 184483 w 400"/>
              <a:gd name="T35" fmla="*/ 324897 h 400"/>
              <a:gd name="T36" fmla="*/ 170818 w 400"/>
              <a:gd name="T37" fmla="*/ 290697 h 400"/>
              <a:gd name="T38" fmla="*/ 298931 w 400"/>
              <a:gd name="T39" fmla="*/ 42750 h 400"/>
              <a:gd name="T40" fmla="*/ 264767 w 400"/>
              <a:gd name="T41" fmla="*/ 57284 h 400"/>
              <a:gd name="T42" fmla="*/ 284411 w 400"/>
              <a:gd name="T43" fmla="*/ 76094 h 400"/>
              <a:gd name="T44" fmla="*/ 56370 w 400"/>
              <a:gd name="T45" fmla="*/ 265903 h 400"/>
              <a:gd name="T46" fmla="*/ 42704 w 400"/>
              <a:gd name="T47" fmla="*/ 299247 h 400"/>
              <a:gd name="T48" fmla="*/ 76014 w 400"/>
              <a:gd name="T49" fmla="*/ 284713 h 400"/>
              <a:gd name="T50" fmla="*/ 56370 w 400"/>
              <a:gd name="T51" fmla="*/ 265903 h 400"/>
              <a:gd name="T52" fmla="*/ 42704 w 400"/>
              <a:gd name="T53" fmla="*/ 42750 h 400"/>
              <a:gd name="T54" fmla="*/ 56370 w 400"/>
              <a:gd name="T55" fmla="*/ 76094 h 400"/>
              <a:gd name="T56" fmla="*/ 76014 w 400"/>
              <a:gd name="T57" fmla="*/ 57284 h 400"/>
              <a:gd name="T58" fmla="*/ 264767 w 400"/>
              <a:gd name="T59" fmla="*/ 284713 h 400"/>
              <a:gd name="T60" fmla="*/ 298931 w 400"/>
              <a:gd name="T61" fmla="*/ 299247 h 400"/>
              <a:gd name="T62" fmla="*/ 284411 w 400"/>
              <a:gd name="T63" fmla="*/ 265903 h 400"/>
              <a:gd name="T64" fmla="*/ 264767 w 400"/>
              <a:gd name="T65" fmla="*/ 284713 h 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a:lstStyle/>
          <a:p>
            <a:endParaRPr lang="zh-CN" altLang="en-US"/>
          </a:p>
        </p:txBody>
      </p:sp>
      <p:sp>
        <p:nvSpPr>
          <p:cNvPr id="20" name="Freeform 21"/>
          <p:cNvSpPr>
            <a:spLocks noEditPoints="1"/>
          </p:cNvSpPr>
          <p:nvPr/>
        </p:nvSpPr>
        <p:spPr bwMode="auto">
          <a:xfrm>
            <a:off x="6939293" y="3445167"/>
            <a:ext cx="560292" cy="563064"/>
          </a:xfrm>
          <a:custGeom>
            <a:avLst/>
            <a:gdLst>
              <a:gd name="T0" fmla="*/ 309805 w 403"/>
              <a:gd name="T1" fmla="*/ 119236 h 404"/>
              <a:gd name="T2" fmla="*/ 191444 w 403"/>
              <a:gd name="T3" fmla="*/ 87440 h 404"/>
              <a:gd name="T4" fmla="*/ 170790 w 403"/>
              <a:gd name="T5" fmla="*/ 10334 h 404"/>
              <a:gd name="T6" fmla="*/ 154903 w 403"/>
              <a:gd name="T7" fmla="*/ 1590 h 404"/>
              <a:gd name="T8" fmla="*/ 11121 w 403"/>
              <a:gd name="T9" fmla="*/ 40540 h 404"/>
              <a:gd name="T10" fmla="*/ 1589 w 403"/>
              <a:gd name="T11" fmla="*/ 55644 h 404"/>
              <a:gd name="T12" fmla="*/ 53223 w 403"/>
              <a:gd name="T13" fmla="*/ 247217 h 404"/>
              <a:gd name="T14" fmla="*/ 68316 w 403"/>
              <a:gd name="T15" fmla="*/ 255961 h 404"/>
              <a:gd name="T16" fmla="*/ 126305 w 403"/>
              <a:gd name="T17" fmla="*/ 240062 h 404"/>
              <a:gd name="T18" fmla="*/ 118361 w 403"/>
              <a:gd name="T19" fmla="*/ 269474 h 404"/>
              <a:gd name="T20" fmla="*/ 127100 w 403"/>
              <a:gd name="T21" fmla="*/ 284577 h 404"/>
              <a:gd name="T22" fmla="*/ 255788 w 403"/>
              <a:gd name="T23" fmla="*/ 318758 h 404"/>
              <a:gd name="T24" fmla="*/ 271675 w 403"/>
              <a:gd name="T25" fmla="*/ 310809 h 404"/>
              <a:gd name="T26" fmla="*/ 318543 w 403"/>
              <a:gd name="T27" fmla="*/ 134340 h 404"/>
              <a:gd name="T28" fmla="*/ 309805 w 403"/>
              <a:gd name="T29" fmla="*/ 119236 h 404"/>
              <a:gd name="T30" fmla="*/ 27009 w 403"/>
              <a:gd name="T31" fmla="*/ 59618 h 404"/>
              <a:gd name="T32" fmla="*/ 151725 w 403"/>
              <a:gd name="T33" fmla="*/ 26232 h 404"/>
              <a:gd name="T34" fmla="*/ 197799 w 403"/>
              <a:gd name="T35" fmla="*/ 197932 h 404"/>
              <a:gd name="T36" fmla="*/ 73082 w 403"/>
              <a:gd name="T37" fmla="*/ 231318 h 404"/>
              <a:gd name="T38" fmla="*/ 27009 w 403"/>
              <a:gd name="T39" fmla="*/ 59618 h 404"/>
              <a:gd name="T40" fmla="*/ 250227 w 403"/>
              <a:gd name="T41" fmla="*/ 294911 h 404"/>
              <a:gd name="T42" fmla="*/ 142193 w 403"/>
              <a:gd name="T43" fmla="*/ 265499 h 404"/>
              <a:gd name="T44" fmla="*/ 150931 w 403"/>
              <a:gd name="T45" fmla="*/ 233703 h 404"/>
              <a:gd name="T46" fmla="*/ 212892 w 403"/>
              <a:gd name="T47" fmla="*/ 217010 h 404"/>
              <a:gd name="T48" fmla="*/ 221630 w 403"/>
              <a:gd name="T49" fmla="*/ 201907 h 404"/>
              <a:gd name="T50" fmla="*/ 197799 w 403"/>
              <a:gd name="T51" fmla="*/ 112877 h 404"/>
              <a:gd name="T52" fmla="*/ 292329 w 403"/>
              <a:gd name="T53" fmla="*/ 138314 h 404"/>
              <a:gd name="T54" fmla="*/ 250227 w 403"/>
              <a:gd name="T55" fmla="*/ 294911 h 4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p:spPr>
        <p:txBody>
          <a:bodyPr/>
          <a:lstStyle/>
          <a:p>
            <a:endParaRPr lang="zh-CN" altLang="en-US"/>
          </a:p>
        </p:txBody>
      </p:sp>
      <p:sp>
        <p:nvSpPr>
          <p:cNvPr id="21" name="Freeform 26"/>
          <p:cNvSpPr/>
          <p:nvPr/>
        </p:nvSpPr>
        <p:spPr bwMode="auto">
          <a:xfrm>
            <a:off x="9256903" y="4798494"/>
            <a:ext cx="418830" cy="435473"/>
          </a:xfrm>
          <a:custGeom>
            <a:avLst/>
            <a:gdLst>
              <a:gd name="T0" fmla="*/ 90060 w 274"/>
              <a:gd name="T1" fmla="*/ 248465 h 284"/>
              <a:gd name="T2" fmla="*/ 69949 w 274"/>
              <a:gd name="T3" fmla="*/ 238841 h 284"/>
              <a:gd name="T4" fmla="*/ 7869 w 274"/>
              <a:gd name="T5" fmla="*/ 155728 h 284"/>
              <a:gd name="T6" fmla="*/ 12241 w 274"/>
              <a:gd name="T7" fmla="*/ 121608 h 284"/>
              <a:gd name="T8" fmla="*/ 46342 w 274"/>
              <a:gd name="T9" fmla="*/ 126857 h 284"/>
              <a:gd name="T10" fmla="*/ 87437 w 274"/>
              <a:gd name="T11" fmla="*/ 181099 h 284"/>
              <a:gd name="T12" fmla="*/ 191487 w 274"/>
              <a:gd name="T13" fmla="*/ 14873 h 284"/>
              <a:gd name="T14" fmla="*/ 224713 w 274"/>
              <a:gd name="T15" fmla="*/ 6999 h 284"/>
              <a:gd name="T16" fmla="*/ 232582 w 274"/>
              <a:gd name="T17" fmla="*/ 41119 h 284"/>
              <a:gd name="T18" fmla="*/ 110170 w 274"/>
              <a:gd name="T19" fmla="*/ 237092 h 284"/>
              <a:gd name="T20" fmla="*/ 90934 w 274"/>
              <a:gd name="T21" fmla="*/ 248465 h 284"/>
              <a:gd name="T22" fmla="*/ 90060 w 274"/>
              <a:gd name="T23" fmla="*/ 248465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a:lstStyle/>
          <a:p>
            <a:endParaRPr lang="zh-CN" altLang="en-US"/>
          </a:p>
        </p:txBody>
      </p:sp>
      <p:sp>
        <p:nvSpPr>
          <p:cNvPr id="22" name="TextBox 76"/>
          <p:cNvSpPr txBox="1"/>
          <p:nvPr/>
        </p:nvSpPr>
        <p:spPr>
          <a:xfrm>
            <a:off x="2080915" y="4542556"/>
            <a:ext cx="1504059" cy="461665"/>
          </a:xfrm>
          <a:prstGeom prst="rect">
            <a:avLst/>
          </a:prstGeom>
          <a:noFill/>
        </p:spPr>
        <p:txBody>
          <a:bodyPr wrap="square" rtlCol="0">
            <a:spAutoFit/>
          </a:bodyPr>
          <a:lstStyle/>
          <a:p>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23" name="文本框 22"/>
          <p:cNvSpPr txBox="1"/>
          <p:nvPr/>
        </p:nvSpPr>
        <p:spPr>
          <a:xfrm>
            <a:off x="2080915" y="4938491"/>
            <a:ext cx="4846101" cy="722505"/>
          </a:xfrm>
          <a:prstGeom prst="rect">
            <a:avLst/>
          </a:prstGeom>
          <a:noFill/>
        </p:spPr>
        <p:txBody>
          <a:bodyPr wrap="square" rtlCol="0">
            <a:spAutoFit/>
          </a:bodyPr>
          <a:lstStyle/>
          <a:p>
            <a:pPr>
              <a:lnSpc>
                <a:spcPct val="130000"/>
              </a:lnSpc>
            </a:pPr>
            <a:r>
              <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76"/>
          <p:cNvSpPr txBox="1"/>
          <p:nvPr/>
        </p:nvSpPr>
        <p:spPr>
          <a:xfrm>
            <a:off x="8607025" y="1794372"/>
            <a:ext cx="1504059" cy="461665"/>
          </a:xfrm>
          <a:prstGeom prst="rect">
            <a:avLst/>
          </a:prstGeom>
          <a:noFill/>
        </p:spPr>
        <p:txBody>
          <a:bodyPr wrap="square" rtlCol="0">
            <a:spAutoFit/>
          </a:bodyPr>
          <a:lstStyle/>
          <a:p>
            <a:pPr algn="r"/>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25" name="文本框 24"/>
          <p:cNvSpPr txBox="1"/>
          <p:nvPr/>
        </p:nvSpPr>
        <p:spPr>
          <a:xfrm>
            <a:off x="5264983" y="2190307"/>
            <a:ext cx="4846101" cy="722505"/>
          </a:xfrm>
          <a:prstGeom prst="rect">
            <a:avLst/>
          </a:prstGeom>
          <a:noFill/>
        </p:spPr>
        <p:txBody>
          <a:bodyPr wrap="square" rtlCol="0">
            <a:spAutoFit/>
          </a:bodyPr>
          <a:lstStyle/>
          <a:p>
            <a:pPr algn="r">
              <a:lnSpc>
                <a:spcPct val="130000"/>
              </a:lnSpc>
            </a:pPr>
            <a:r>
              <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0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2" name="矩形 1"/>
          <p:cNvSpPr/>
          <p:nvPr/>
        </p:nvSpPr>
        <p:spPr>
          <a:xfrm>
            <a:off x="1146402" y="3988993"/>
            <a:ext cx="764591" cy="1941815"/>
          </a:xfrm>
          <a:prstGeom prst="rect">
            <a:avLst/>
          </a:prstGeom>
          <a:solidFill>
            <a:srgbClr val="26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60802" y="1564293"/>
            <a:ext cx="2987606" cy="4366516"/>
          </a:xfrm>
          <a:prstGeom prst="rect">
            <a:avLst/>
          </a:prstGeom>
          <a:blipFill dpi="0" rotWithShape="1">
            <a:blip r:embed="rId4"/>
            <a:srcRect/>
            <a:stretch>
              <a:fillRect l="-20000" r="-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234224" y="1564293"/>
            <a:ext cx="6375573" cy="2424700"/>
          </a:xfrm>
          <a:prstGeom prst="rect">
            <a:avLst/>
          </a:prstGeom>
          <a:solidFill>
            <a:srgbClr val="26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76"/>
          <p:cNvSpPr txBox="1"/>
          <p:nvPr/>
        </p:nvSpPr>
        <p:spPr>
          <a:xfrm>
            <a:off x="5604521" y="1958879"/>
            <a:ext cx="1504059" cy="461665"/>
          </a:xfrm>
          <a:prstGeom prst="rect">
            <a:avLst/>
          </a:prstGeom>
          <a:noFill/>
        </p:spPr>
        <p:txBody>
          <a:bodyPr wrap="square" rtlCol="0">
            <a:spAutoFit/>
          </a:bodyPr>
          <a:lstStyle/>
          <a:p>
            <a:r>
              <a:rPr lang="zh-CN" altLang="en-US" sz="2400" dirty="0" smtClean="0">
                <a:solidFill>
                  <a:schemeClr val="bg1"/>
                </a:solidFill>
                <a:latin typeface="方正清刻本悦宋简体" panose="02000000000000000000" pitchFamily="2" charset="-122"/>
                <a:ea typeface="方正清刻本悦宋简体" panose="02000000000000000000" pitchFamily="2" charset="-122"/>
              </a:rPr>
              <a:t>添加标题</a:t>
            </a:r>
            <a:endParaRPr lang="zh-CN" altLang="en-US" sz="2400" dirty="0" smtClean="0">
              <a:solidFill>
                <a:schemeClr val="bg1"/>
              </a:solidFill>
              <a:latin typeface="方正清刻本悦宋简体" panose="02000000000000000000" pitchFamily="2" charset="-122"/>
              <a:ea typeface="方正清刻本悦宋简体" panose="02000000000000000000" pitchFamily="2" charset="-122"/>
            </a:endParaRPr>
          </a:p>
        </p:txBody>
      </p:sp>
      <p:sp>
        <p:nvSpPr>
          <p:cNvPr id="18" name="文本框 17"/>
          <p:cNvSpPr txBox="1"/>
          <p:nvPr/>
        </p:nvSpPr>
        <p:spPr>
          <a:xfrm>
            <a:off x="5604521" y="2420544"/>
            <a:ext cx="5634977" cy="1142620"/>
          </a:xfrm>
          <a:prstGeom prst="rect">
            <a:avLst/>
          </a:prstGeom>
          <a:noFill/>
        </p:spPr>
        <p:txBody>
          <a:bodyPr wrap="square" rtlCol="0">
            <a:spAutoFit/>
          </a:bodyPr>
          <a:lstStyle/>
          <a:p>
            <a:pPr>
              <a:lnSpc>
                <a:spcPct val="130000"/>
              </a:lnSpc>
            </a:pPr>
            <a:r>
              <a:rPr lang="en-US" altLang="zh-CN" sz="1050" dirty="0" smtClean="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a:t>
            </a:r>
            <a:endParaRPr lang="en-US" altLang="zh-CN" sz="1050" dirty="0" smtClean="0">
              <a:solidFill>
                <a:schemeClr val="bg1"/>
              </a:solidFill>
              <a:latin typeface="微软雅黑" panose="020B0503020204020204" pitchFamily="34" charset="-122"/>
              <a:ea typeface="微软雅黑" panose="020B0503020204020204" pitchFamily="34" charset="-122"/>
            </a:endParaRPr>
          </a:p>
        </p:txBody>
      </p:sp>
      <p:sp>
        <p:nvSpPr>
          <p:cNvPr id="19" name="TextBox 76"/>
          <p:cNvSpPr txBox="1"/>
          <p:nvPr/>
        </p:nvSpPr>
        <p:spPr>
          <a:xfrm>
            <a:off x="5604521" y="4152746"/>
            <a:ext cx="1504059" cy="461665"/>
          </a:xfrm>
          <a:prstGeom prst="rect">
            <a:avLst/>
          </a:prstGeom>
          <a:noFill/>
        </p:spPr>
        <p:txBody>
          <a:bodyPr wrap="square" rtlCol="0">
            <a:spAutoFit/>
          </a:bodyPr>
          <a:lstStyle/>
          <a:p>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20" name="文本框 19"/>
          <p:cNvSpPr txBox="1"/>
          <p:nvPr/>
        </p:nvSpPr>
        <p:spPr>
          <a:xfrm>
            <a:off x="5604521" y="4614411"/>
            <a:ext cx="5634977" cy="1142620"/>
          </a:xfrm>
          <a:prstGeom prst="rect">
            <a:avLst/>
          </a:prstGeom>
          <a:noFill/>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Oval 7"/>
          <p:cNvSpPr>
            <a:spLocks noChangeArrowheads="1"/>
          </p:cNvSpPr>
          <p:nvPr/>
        </p:nvSpPr>
        <p:spPr bwMode="auto">
          <a:xfrm rot="2700000">
            <a:off x="4224961" y="2693972"/>
            <a:ext cx="951437" cy="940925"/>
          </a:xfrm>
          <a:prstGeom prst="roundRect">
            <a:avLst/>
          </a:prstGeom>
          <a:solidFill>
            <a:srgbClr val="269844"/>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6"/>
          <p:cNvSpPr>
            <a:spLocks noEditPoints="1" noChangeArrowheads="1"/>
          </p:cNvSpPr>
          <p:nvPr/>
        </p:nvSpPr>
        <p:spPr bwMode="auto">
          <a:xfrm>
            <a:off x="4429221" y="2994580"/>
            <a:ext cx="542916" cy="357029"/>
          </a:xfrm>
          <a:custGeom>
            <a:avLst/>
            <a:gdLst>
              <a:gd name="T0" fmla="*/ 2147483647 w 176"/>
              <a:gd name="T1" fmla="*/ 2147483647 h 117"/>
              <a:gd name="T2" fmla="*/ 2147483647 w 176"/>
              <a:gd name="T3" fmla="*/ 2147483647 h 117"/>
              <a:gd name="T4" fmla="*/ 2147483647 w 176"/>
              <a:gd name="T5" fmla="*/ 2147483647 h 117"/>
              <a:gd name="T6" fmla="*/ 2147483647 w 176"/>
              <a:gd name="T7" fmla="*/ 2147483647 h 117"/>
              <a:gd name="T8" fmla="*/ 0 w 176"/>
              <a:gd name="T9" fmla="*/ 2147483647 h 117"/>
              <a:gd name="T10" fmla="*/ 0 w 176"/>
              <a:gd name="T11" fmla="*/ 2147483647 h 117"/>
              <a:gd name="T12" fmla="*/ 2147483647 w 176"/>
              <a:gd name="T13" fmla="*/ 2147483647 h 117"/>
              <a:gd name="T14" fmla="*/ 2147483647 w 176"/>
              <a:gd name="T15" fmla="*/ 2147483647 h 117"/>
              <a:gd name="T16" fmla="*/ 2147483647 w 176"/>
              <a:gd name="T17" fmla="*/ 2147483647 h 117"/>
              <a:gd name="T18" fmla="*/ 2147483647 w 176"/>
              <a:gd name="T19" fmla="*/ 2147483647 h 117"/>
              <a:gd name="T20" fmla="*/ 2147483647 w 176"/>
              <a:gd name="T21" fmla="*/ 2147483647 h 117"/>
              <a:gd name="T22" fmla="*/ 2147483647 w 176"/>
              <a:gd name="T23" fmla="*/ 0 h 117"/>
              <a:gd name="T24" fmla="*/ 2147483647 w 176"/>
              <a:gd name="T25" fmla="*/ 0 h 117"/>
              <a:gd name="T26" fmla="*/ 2147483647 w 176"/>
              <a:gd name="T27" fmla="*/ 2147483647 h 117"/>
              <a:gd name="T28" fmla="*/ 2147483647 w 176"/>
              <a:gd name="T29" fmla="*/ 2147483647 h 117"/>
              <a:gd name="T30" fmla="*/ 2147483647 w 176"/>
              <a:gd name="T31" fmla="*/ 2147483647 h 117"/>
              <a:gd name="T32" fmla="*/ 2147483647 w 176"/>
              <a:gd name="T33" fmla="*/ 2147483647 h 117"/>
              <a:gd name="T34" fmla="*/ 2147483647 w 176"/>
              <a:gd name="T35" fmla="*/ 2147483647 h 117"/>
              <a:gd name="T36" fmla="*/ 2147483647 w 176"/>
              <a:gd name="T37" fmla="*/ 2147483647 h 117"/>
              <a:gd name="T38" fmla="*/ 2147483647 w 176"/>
              <a:gd name="T39" fmla="*/ 2147483647 h 117"/>
              <a:gd name="T40" fmla="*/ 2147483647 w 176"/>
              <a:gd name="T41" fmla="*/ 2147483647 h 117"/>
              <a:gd name="T42" fmla="*/ 2147483647 w 176"/>
              <a:gd name="T43" fmla="*/ 2147483647 h 117"/>
              <a:gd name="T44" fmla="*/ 2147483647 w 176"/>
              <a:gd name="T45" fmla="*/ 2147483647 h 117"/>
              <a:gd name="T46" fmla="*/ 2147483647 w 176"/>
              <a:gd name="T47" fmla="*/ 2147483647 h 117"/>
              <a:gd name="T48" fmla="*/ 2147483647 w 176"/>
              <a:gd name="T49" fmla="*/ 2147483647 h 117"/>
              <a:gd name="T50" fmla="*/ 2147483647 w 176"/>
              <a:gd name="T51" fmla="*/ 2147483647 h 117"/>
              <a:gd name="T52" fmla="*/ 2147483647 w 176"/>
              <a:gd name="T53" fmla="*/ 2147483647 h 117"/>
              <a:gd name="T54" fmla="*/ 2147483647 w 176"/>
              <a:gd name="T55" fmla="*/ 2147483647 h 117"/>
              <a:gd name="T56" fmla="*/ 2147483647 w 176"/>
              <a:gd name="T57" fmla="*/ 2147483647 h 117"/>
              <a:gd name="T58" fmla="*/ 2147483647 w 176"/>
              <a:gd name="T59" fmla="*/ 2147483647 h 117"/>
              <a:gd name="T60" fmla="*/ 2147483647 w 176"/>
              <a:gd name="T61" fmla="*/ 2147483647 h 117"/>
              <a:gd name="T62" fmla="*/ 2147483647 w 176"/>
              <a:gd name="T63" fmla="*/ 2147483647 h 117"/>
              <a:gd name="T64" fmla="*/ 2147483647 w 176"/>
              <a:gd name="T65" fmla="*/ 2147483647 h 117"/>
              <a:gd name="T66" fmla="*/ 2147483647 w 176"/>
              <a:gd name="T67" fmla="*/ 2147483647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17"/>
              <a:gd name="T104" fmla="*/ 176 w 176"/>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F3F0EC"/>
          </a:solidFill>
          <a:ln>
            <a:noFill/>
          </a:ln>
        </p:spPr>
        <p:txBody>
          <a:bodyPr/>
          <a:lstStyle/>
          <a:p>
            <a:endParaRPr lang="zh-CN" altLang="en-US">
              <a:solidFill>
                <a:schemeClr val="tx1">
                  <a:lumMod val="75000"/>
                  <a:lumOff val="25000"/>
                </a:schemeClr>
              </a:solidFill>
            </a:endParaRPr>
          </a:p>
        </p:txBody>
      </p:sp>
      <p:sp>
        <p:nvSpPr>
          <p:cNvPr id="12" name="Oval 13"/>
          <p:cNvSpPr>
            <a:spLocks noChangeArrowheads="1"/>
          </p:cNvSpPr>
          <p:nvPr/>
        </p:nvSpPr>
        <p:spPr bwMode="auto">
          <a:xfrm rot="2700000">
            <a:off x="9713688" y="2693972"/>
            <a:ext cx="951437" cy="940925"/>
          </a:xfrm>
          <a:prstGeom prst="roundRect">
            <a:avLst/>
          </a:prstGeom>
          <a:solidFill>
            <a:srgbClr val="269844"/>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7"/>
          <p:cNvSpPr>
            <a:spLocks noEditPoints="1" noChangeArrowheads="1"/>
          </p:cNvSpPr>
          <p:nvPr/>
        </p:nvSpPr>
        <p:spPr bwMode="auto">
          <a:xfrm>
            <a:off x="9934094" y="2939329"/>
            <a:ext cx="510625" cy="467532"/>
          </a:xfrm>
          <a:custGeom>
            <a:avLst/>
            <a:gdLst>
              <a:gd name="T0" fmla="*/ 2147483647 w 177"/>
              <a:gd name="T1" fmla="*/ 2147483647 h 164"/>
              <a:gd name="T2" fmla="*/ 2147483647 w 177"/>
              <a:gd name="T3" fmla="*/ 2147483647 h 164"/>
              <a:gd name="T4" fmla="*/ 2147483647 w 177"/>
              <a:gd name="T5" fmla="*/ 2147483647 h 164"/>
              <a:gd name="T6" fmla="*/ 2147483647 w 177"/>
              <a:gd name="T7" fmla="*/ 2147483647 h 164"/>
              <a:gd name="T8" fmla="*/ 2147483647 w 177"/>
              <a:gd name="T9" fmla="*/ 2147483647 h 164"/>
              <a:gd name="T10" fmla="*/ 2147483647 w 177"/>
              <a:gd name="T11" fmla="*/ 2147483647 h 164"/>
              <a:gd name="T12" fmla="*/ 2147483647 w 177"/>
              <a:gd name="T13" fmla="*/ 2147483647 h 164"/>
              <a:gd name="T14" fmla="*/ 2147483647 w 177"/>
              <a:gd name="T15" fmla="*/ 2147483647 h 164"/>
              <a:gd name="T16" fmla="*/ 2147483647 w 177"/>
              <a:gd name="T17" fmla="*/ 2147483647 h 164"/>
              <a:gd name="T18" fmla="*/ 2147483647 w 177"/>
              <a:gd name="T19" fmla="*/ 2147483647 h 164"/>
              <a:gd name="T20" fmla="*/ 2147483647 w 177"/>
              <a:gd name="T21" fmla="*/ 2147483647 h 164"/>
              <a:gd name="T22" fmla="*/ 2147483647 w 177"/>
              <a:gd name="T23" fmla="*/ 0 h 164"/>
              <a:gd name="T24" fmla="*/ 2147483647 w 177"/>
              <a:gd name="T25" fmla="*/ 2147483647 h 164"/>
              <a:gd name="T26" fmla="*/ 2147483647 w 177"/>
              <a:gd name="T27" fmla="*/ 2147483647 h 164"/>
              <a:gd name="T28" fmla="*/ 2147483647 w 177"/>
              <a:gd name="T29" fmla="*/ 2147483647 h 164"/>
              <a:gd name="T30" fmla="*/ 2147483647 w 177"/>
              <a:gd name="T31" fmla="*/ 2147483647 h 164"/>
              <a:gd name="T32" fmla="*/ 2147483647 w 177"/>
              <a:gd name="T33" fmla="*/ 2147483647 h 164"/>
              <a:gd name="T34" fmla="*/ 2147483647 w 177"/>
              <a:gd name="T35" fmla="*/ 2147483647 h 164"/>
              <a:gd name="T36" fmla="*/ 2147483647 w 177"/>
              <a:gd name="T37" fmla="*/ 2147483647 h 164"/>
              <a:gd name="T38" fmla="*/ 2147483647 w 177"/>
              <a:gd name="T39" fmla="*/ 2147483647 h 164"/>
              <a:gd name="T40" fmla="*/ 2147483647 w 177"/>
              <a:gd name="T41" fmla="*/ 2147483647 h 164"/>
              <a:gd name="T42" fmla="*/ 2147483647 w 177"/>
              <a:gd name="T43" fmla="*/ 2147483647 h 164"/>
              <a:gd name="T44" fmla="*/ 2147483647 w 177"/>
              <a:gd name="T45" fmla="*/ 2147483647 h 164"/>
              <a:gd name="T46" fmla="*/ 2147483647 w 177"/>
              <a:gd name="T47" fmla="*/ 2147483647 h 164"/>
              <a:gd name="T48" fmla="*/ 2147483647 w 177"/>
              <a:gd name="T49" fmla="*/ 2147483647 h 164"/>
              <a:gd name="T50" fmla="*/ 2147483647 w 177"/>
              <a:gd name="T51" fmla="*/ 2147483647 h 164"/>
              <a:gd name="T52" fmla="*/ 2147483647 w 177"/>
              <a:gd name="T53" fmla="*/ 2147483647 h 164"/>
              <a:gd name="T54" fmla="*/ 2147483647 w 177"/>
              <a:gd name="T55" fmla="*/ 2147483647 h 164"/>
              <a:gd name="T56" fmla="*/ 2147483647 w 177"/>
              <a:gd name="T57" fmla="*/ 2147483647 h 164"/>
              <a:gd name="T58" fmla="*/ 2147483647 w 177"/>
              <a:gd name="T59" fmla="*/ 0 h 164"/>
              <a:gd name="T60" fmla="*/ 2147483647 w 177"/>
              <a:gd name="T61" fmla="*/ 2147483647 h 164"/>
              <a:gd name="T62" fmla="*/ 2147483647 w 177"/>
              <a:gd name="T63" fmla="*/ 2147483647 h 164"/>
              <a:gd name="T64" fmla="*/ 2147483647 w 177"/>
              <a:gd name="T65" fmla="*/ 2147483647 h 164"/>
              <a:gd name="T66" fmla="*/ 2147483647 w 177"/>
              <a:gd name="T67" fmla="*/ 2147483647 h 164"/>
              <a:gd name="T68" fmla="*/ 2147483647 w 177"/>
              <a:gd name="T69" fmla="*/ 2147483647 h 164"/>
              <a:gd name="T70" fmla="*/ 2147483647 w 177"/>
              <a:gd name="T71" fmla="*/ 2147483647 h 164"/>
              <a:gd name="T72" fmla="*/ 2147483647 w 177"/>
              <a:gd name="T73" fmla="*/ 2147483647 h 164"/>
              <a:gd name="T74" fmla="*/ 2147483647 w 177"/>
              <a:gd name="T75" fmla="*/ 2147483647 h 164"/>
              <a:gd name="T76" fmla="*/ 2147483647 w 177"/>
              <a:gd name="T77" fmla="*/ 2147483647 h 164"/>
              <a:gd name="T78" fmla="*/ 2147483647 w 177"/>
              <a:gd name="T79" fmla="*/ 2147483647 h 164"/>
              <a:gd name="T80" fmla="*/ 2147483647 w 17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164"/>
              <a:gd name="T125" fmla="*/ 177 w 17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rgbClr val="F3F0EC"/>
          </a:solidFill>
          <a:ln>
            <a:noFill/>
          </a:ln>
        </p:spPr>
        <p:txBody>
          <a:bodyPr lIns="90170" tIns="46990" rIns="90170" bIns="46990"/>
          <a:lstStyle/>
          <a:p>
            <a:endParaRPr lang="zh-CN" altLang="en-US">
              <a:solidFill>
                <a:schemeClr val="tx1">
                  <a:lumMod val="75000"/>
                  <a:lumOff val="25000"/>
                </a:schemeClr>
              </a:solidFill>
            </a:endParaRPr>
          </a:p>
        </p:txBody>
      </p:sp>
      <p:sp>
        <p:nvSpPr>
          <p:cNvPr id="18" name="Oval 4"/>
          <p:cNvSpPr>
            <a:spLocks noChangeArrowheads="1"/>
          </p:cNvSpPr>
          <p:nvPr/>
        </p:nvSpPr>
        <p:spPr bwMode="auto">
          <a:xfrm rot="2700000">
            <a:off x="1520460" y="1762882"/>
            <a:ext cx="951437" cy="940925"/>
          </a:xfrm>
          <a:prstGeom prst="roundRect">
            <a:avLst/>
          </a:prstGeom>
          <a:solidFill>
            <a:srgbClr val="269844"/>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8"/>
          <p:cNvSpPr>
            <a:spLocks noEditPoints="1" noChangeArrowheads="1"/>
          </p:cNvSpPr>
          <p:nvPr/>
        </p:nvSpPr>
        <p:spPr bwMode="auto">
          <a:xfrm>
            <a:off x="1824234" y="1988627"/>
            <a:ext cx="343888" cy="506756"/>
          </a:xfrm>
          <a:custGeom>
            <a:avLst/>
            <a:gdLst>
              <a:gd name="T0" fmla="*/ 2147483647 w 94"/>
              <a:gd name="T1" fmla="*/ 2147483647 h 140"/>
              <a:gd name="T2" fmla="*/ 2147483647 w 94"/>
              <a:gd name="T3" fmla="*/ 2147483647 h 140"/>
              <a:gd name="T4" fmla="*/ 2147483647 w 94"/>
              <a:gd name="T5" fmla="*/ 2147483647 h 140"/>
              <a:gd name="T6" fmla="*/ 2147483647 w 94"/>
              <a:gd name="T7" fmla="*/ 2147483647 h 140"/>
              <a:gd name="T8" fmla="*/ 2147483647 w 94"/>
              <a:gd name="T9" fmla="*/ 2147483647 h 140"/>
              <a:gd name="T10" fmla="*/ 2147483647 w 94"/>
              <a:gd name="T11" fmla="*/ 2147483647 h 140"/>
              <a:gd name="T12" fmla="*/ 0 w 94"/>
              <a:gd name="T13" fmla="*/ 2147483647 h 140"/>
              <a:gd name="T14" fmla="*/ 2147483647 w 94"/>
              <a:gd name="T15" fmla="*/ 2147483647 h 140"/>
              <a:gd name="T16" fmla="*/ 2147483647 w 94"/>
              <a:gd name="T17" fmla="*/ 2147483647 h 140"/>
              <a:gd name="T18" fmla="*/ 0 w 94"/>
              <a:gd name="T19" fmla="*/ 2147483647 h 140"/>
              <a:gd name="T20" fmla="*/ 2147483647 w 94"/>
              <a:gd name="T21" fmla="*/ 0 h 140"/>
              <a:gd name="T22" fmla="*/ 2147483647 w 94"/>
              <a:gd name="T23" fmla="*/ 2147483647 h 140"/>
              <a:gd name="T24" fmla="*/ 2147483647 w 94"/>
              <a:gd name="T25" fmla="*/ 2147483647 h 140"/>
              <a:gd name="T26" fmla="*/ 2147483647 w 94"/>
              <a:gd name="T27" fmla="*/ 2147483647 h 140"/>
              <a:gd name="T28" fmla="*/ 2147483647 w 94"/>
              <a:gd name="T29" fmla="*/ 2147483647 h 140"/>
              <a:gd name="T30" fmla="*/ 2147483647 w 94"/>
              <a:gd name="T31" fmla="*/ 2147483647 h 140"/>
              <a:gd name="T32" fmla="*/ 2147483647 w 94"/>
              <a:gd name="T33" fmla="*/ 2147483647 h 140"/>
              <a:gd name="T34" fmla="*/ 2147483647 w 94"/>
              <a:gd name="T35" fmla="*/ 2147483647 h 140"/>
              <a:gd name="T36" fmla="*/ 2147483647 w 94"/>
              <a:gd name="T37" fmla="*/ 2147483647 h 140"/>
              <a:gd name="T38" fmla="*/ 2147483647 w 94"/>
              <a:gd name="T39" fmla="*/ 2147483647 h 140"/>
              <a:gd name="T40" fmla="*/ 2147483647 w 94"/>
              <a:gd name="T41" fmla="*/ 2147483647 h 140"/>
              <a:gd name="T42" fmla="*/ 2147483647 w 94"/>
              <a:gd name="T43" fmla="*/ 2147483647 h 140"/>
              <a:gd name="T44" fmla="*/ 2147483647 w 94"/>
              <a:gd name="T45" fmla="*/ 2147483647 h 140"/>
              <a:gd name="T46" fmla="*/ 2147483647 w 94"/>
              <a:gd name="T47" fmla="*/ 2147483647 h 140"/>
              <a:gd name="T48" fmla="*/ 2147483647 w 94"/>
              <a:gd name="T49" fmla="*/ 2147483647 h 140"/>
              <a:gd name="T50" fmla="*/ 2147483647 w 94"/>
              <a:gd name="T51" fmla="*/ 2147483647 h 140"/>
              <a:gd name="T52" fmla="*/ 2147483647 w 94"/>
              <a:gd name="T53" fmla="*/ 2147483647 h 140"/>
              <a:gd name="T54" fmla="*/ 2147483647 w 94"/>
              <a:gd name="T55" fmla="*/ 2147483647 h 140"/>
              <a:gd name="T56" fmla="*/ 2147483647 w 94"/>
              <a:gd name="T57" fmla="*/ 2147483647 h 140"/>
              <a:gd name="T58" fmla="*/ 2147483647 w 94"/>
              <a:gd name="T59" fmla="*/ 2147483647 h 140"/>
              <a:gd name="T60" fmla="*/ 2147483647 w 94"/>
              <a:gd name="T61" fmla="*/ 2147483647 h 140"/>
              <a:gd name="T62" fmla="*/ 2147483647 w 94"/>
              <a:gd name="T63" fmla="*/ 2147483647 h 140"/>
              <a:gd name="T64" fmla="*/ 2147483647 w 94"/>
              <a:gd name="T65" fmla="*/ 2147483647 h 140"/>
              <a:gd name="T66" fmla="*/ 2147483647 w 94"/>
              <a:gd name="T67" fmla="*/ 2147483647 h 140"/>
              <a:gd name="T68" fmla="*/ 2147483647 w 94"/>
              <a:gd name="T69" fmla="*/ 2147483647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40"/>
              <a:gd name="T107" fmla="*/ 94 w 94"/>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F3F0EC"/>
          </a:solidFill>
          <a:ln>
            <a:noFill/>
          </a:ln>
        </p:spPr>
        <p:txBody>
          <a:bodyPr/>
          <a:lstStyle/>
          <a:p>
            <a:endParaRPr lang="zh-CN" altLang="en-US">
              <a:solidFill>
                <a:schemeClr val="tx1">
                  <a:lumMod val="75000"/>
                  <a:lumOff val="25000"/>
                </a:schemeClr>
              </a:solidFill>
            </a:endParaRPr>
          </a:p>
        </p:txBody>
      </p:sp>
      <p:sp>
        <p:nvSpPr>
          <p:cNvPr id="20" name="Oval 10"/>
          <p:cNvSpPr>
            <a:spLocks noChangeArrowheads="1"/>
          </p:cNvSpPr>
          <p:nvPr/>
        </p:nvSpPr>
        <p:spPr bwMode="auto">
          <a:xfrm rot="2700000">
            <a:off x="7021450" y="1762882"/>
            <a:ext cx="951438" cy="940925"/>
          </a:xfrm>
          <a:prstGeom prst="roundRect">
            <a:avLst/>
          </a:prstGeom>
          <a:solidFill>
            <a:srgbClr val="269844"/>
          </a:solidFill>
          <a:ln>
            <a:noFill/>
          </a:ln>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8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11"/>
          <p:cNvSpPr>
            <a:spLocks noEditPoints="1" noChangeArrowheads="1"/>
          </p:cNvSpPr>
          <p:nvPr/>
        </p:nvSpPr>
        <p:spPr bwMode="auto">
          <a:xfrm>
            <a:off x="7280075" y="2028352"/>
            <a:ext cx="434189" cy="427305"/>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0 w 152"/>
              <a:gd name="T9" fmla="*/ 2147483647 h 152"/>
              <a:gd name="T10" fmla="*/ 2147483647 w 152"/>
              <a:gd name="T11" fmla="*/ 0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
              <a:gd name="T49" fmla="*/ 0 h 152"/>
              <a:gd name="T50" fmla="*/ 152 w 152"/>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rgbClr val="F3F0EC"/>
          </a:solidFill>
          <a:ln>
            <a:noFill/>
          </a:ln>
        </p:spPr>
        <p:txBody>
          <a:bodyPr/>
          <a:lstStyle/>
          <a:p>
            <a:endParaRPr lang="zh-CN" altLang="en-US">
              <a:solidFill>
                <a:schemeClr val="tx1">
                  <a:lumMod val="75000"/>
                  <a:lumOff val="25000"/>
                </a:schemeClr>
              </a:solidFill>
            </a:endParaRPr>
          </a:p>
        </p:txBody>
      </p:sp>
      <p:sp>
        <p:nvSpPr>
          <p:cNvPr id="22" name="TextBox 76"/>
          <p:cNvSpPr txBox="1"/>
          <p:nvPr/>
        </p:nvSpPr>
        <p:spPr>
          <a:xfrm>
            <a:off x="1346580" y="3162996"/>
            <a:ext cx="1299196" cy="400110"/>
          </a:xfrm>
          <a:prstGeom prst="rect">
            <a:avLst/>
          </a:prstGeom>
          <a:noFill/>
        </p:spPr>
        <p:txBody>
          <a:bodyPr wrap="squar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3" name="文本框 22"/>
          <p:cNvSpPr txBox="1"/>
          <p:nvPr/>
        </p:nvSpPr>
        <p:spPr>
          <a:xfrm>
            <a:off x="1009697" y="3579790"/>
            <a:ext cx="1972963" cy="1192634"/>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TextBox 76"/>
          <p:cNvSpPr txBox="1"/>
          <p:nvPr/>
        </p:nvSpPr>
        <p:spPr>
          <a:xfrm>
            <a:off x="4051081" y="4094086"/>
            <a:ext cx="1299196" cy="400110"/>
          </a:xfrm>
          <a:prstGeom prst="rect">
            <a:avLst/>
          </a:prstGeom>
          <a:noFill/>
        </p:spPr>
        <p:txBody>
          <a:bodyPr wrap="squar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5" name="文本框 24"/>
          <p:cNvSpPr txBox="1"/>
          <p:nvPr/>
        </p:nvSpPr>
        <p:spPr>
          <a:xfrm>
            <a:off x="3714198" y="4510880"/>
            <a:ext cx="1972963" cy="1192634"/>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76"/>
          <p:cNvSpPr txBox="1"/>
          <p:nvPr/>
        </p:nvSpPr>
        <p:spPr>
          <a:xfrm>
            <a:off x="6847571" y="3162996"/>
            <a:ext cx="1299196" cy="400110"/>
          </a:xfrm>
          <a:prstGeom prst="rect">
            <a:avLst/>
          </a:prstGeom>
          <a:noFill/>
        </p:spPr>
        <p:txBody>
          <a:bodyPr wrap="squar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7" name="文本框 26"/>
          <p:cNvSpPr txBox="1"/>
          <p:nvPr/>
        </p:nvSpPr>
        <p:spPr>
          <a:xfrm>
            <a:off x="6510688" y="3579790"/>
            <a:ext cx="1972963" cy="1192634"/>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9539808" y="4094086"/>
            <a:ext cx="1299196" cy="400110"/>
          </a:xfrm>
          <a:prstGeom prst="rect">
            <a:avLst/>
          </a:prstGeom>
          <a:noFill/>
        </p:spPr>
        <p:txBody>
          <a:bodyPr wrap="squar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9" name="文本框 28"/>
          <p:cNvSpPr txBox="1"/>
          <p:nvPr/>
        </p:nvSpPr>
        <p:spPr>
          <a:xfrm>
            <a:off x="9202925" y="4510880"/>
            <a:ext cx="1972963" cy="1192634"/>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7881733" y="3029664"/>
            <a:ext cx="3019147" cy="303701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flipH="1">
            <a:off x="-669848" y="1"/>
            <a:ext cx="2359511" cy="1425536"/>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7743489" y="2197383"/>
            <a:ext cx="801828" cy="77098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791708" y="1529481"/>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6525405" y="5293969"/>
            <a:ext cx="803616" cy="772708"/>
          </a:xfrm>
          <a:prstGeom prst="rect">
            <a:avLst/>
          </a:prstGeom>
        </p:spPr>
      </p:pic>
      <p:grpSp>
        <p:nvGrpSpPr>
          <p:cNvPr id="14" name="组合 13"/>
          <p:cNvGrpSpPr/>
          <p:nvPr/>
        </p:nvGrpSpPr>
        <p:grpSpPr>
          <a:xfrm>
            <a:off x="1095747" y="2554294"/>
            <a:ext cx="5601798" cy="3213448"/>
            <a:chOff x="1351842" y="2554294"/>
            <a:chExt cx="5601798" cy="3213448"/>
          </a:xfrm>
        </p:grpSpPr>
        <p:sp>
          <p:nvSpPr>
            <p:cNvPr id="15" name="文本框 14"/>
            <p:cNvSpPr txBox="1"/>
            <p:nvPr/>
          </p:nvSpPr>
          <p:spPr>
            <a:xfrm>
              <a:off x="1351842" y="5015228"/>
              <a:ext cx="5601798" cy="7525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Fresh business general template</a:t>
              </a:r>
              <a:endPar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1100" dirty="0" err="1">
                  <a:solidFill>
                    <a:prstClr val="black">
                      <a:lumMod val="65000"/>
                      <a:lumOff val="35000"/>
                    </a:prstClr>
                  </a:solidFill>
                  <a:latin typeface="微软雅黑" panose="020B0503020204020204" pitchFamily="34" charset="-122"/>
                  <a:ea typeface="微软雅黑" panose="020B0503020204020204" pitchFamily="34" charset="-122"/>
                </a:rPr>
                <a:t>dataa</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51842" y="4368897"/>
              <a:ext cx="4528804" cy="523220"/>
            </a:xfrm>
            <a:prstGeom prst="rect">
              <a:avLst/>
            </a:prstGeom>
          </p:spPr>
          <p:txBody>
            <a:bodyPr wrap="none">
              <a:spAutoFit/>
            </a:bodyPr>
            <a:lstStyle/>
            <a:p>
              <a:pPr>
                <a:spcBef>
                  <a:spcPct val="0"/>
                </a:spcBef>
              </a:pPr>
              <a:r>
                <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rPr>
                <a:t>Please write the title here</a:t>
              </a:r>
              <a:endPar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 name="TextBox 76"/>
            <p:cNvSpPr txBox="1"/>
            <p:nvPr/>
          </p:nvSpPr>
          <p:spPr>
            <a:xfrm>
              <a:off x="1351842" y="3722566"/>
              <a:ext cx="3545903" cy="646331"/>
            </a:xfrm>
            <a:prstGeom prst="rect">
              <a:avLst/>
            </a:prstGeom>
            <a:noFill/>
          </p:spPr>
          <p:txBody>
            <a:bodyPr wrap="square" rtlCol="0">
              <a:spAutoFit/>
            </a:bodyPr>
            <a:lstStyle/>
            <a:p>
              <a:r>
                <a:rPr lang="zh-CN" altLang="en-US" sz="3600" dirty="0">
                  <a:solidFill>
                    <a:srgbClr val="269844"/>
                  </a:solidFill>
                  <a:latin typeface="方正清刻本悦宋简体" panose="02000000000000000000" pitchFamily="2" charset="-122"/>
                  <a:ea typeface="方正清刻本悦宋简体" panose="02000000000000000000" pitchFamily="2" charset="-122"/>
                </a:rPr>
                <a:t>请</a:t>
              </a:r>
              <a:r>
                <a:rPr lang="zh-CN" altLang="en-US" sz="3600" dirty="0" smtClean="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36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TextBox 76"/>
            <p:cNvSpPr txBox="1"/>
            <p:nvPr/>
          </p:nvSpPr>
          <p:spPr>
            <a:xfrm>
              <a:off x="1351842" y="2554294"/>
              <a:ext cx="2346095" cy="1015663"/>
            </a:xfrm>
            <a:prstGeom prst="rect">
              <a:avLst/>
            </a:prstGeom>
            <a:noFill/>
          </p:spPr>
          <p:txBody>
            <a:bodyPr wrap="square" rtlCol="0">
              <a:spAutoFit/>
            </a:bodyPr>
            <a:lstStyle/>
            <a:p>
              <a:r>
                <a:rPr lang="zh-CN" altLang="en-US" sz="6000" dirty="0" smtClean="0">
                  <a:solidFill>
                    <a:srgbClr val="269844"/>
                  </a:solidFill>
                  <a:latin typeface="方正清刻本悦宋简体" panose="02000000000000000000" pitchFamily="2" charset="-122"/>
                  <a:ea typeface="方正清刻本悦宋简体" panose="02000000000000000000" pitchFamily="2" charset="-122"/>
                </a:rPr>
                <a:t>叁</a:t>
              </a:r>
              <a:r>
                <a:rPr lang="en-US" altLang="zh-CN" sz="6000" dirty="0" smtClean="0">
                  <a:solidFill>
                    <a:srgbClr val="269844"/>
                  </a:solidFill>
                  <a:latin typeface="方正清刻本悦宋简体" panose="02000000000000000000" pitchFamily="2" charset="-122"/>
                  <a:ea typeface="方正清刻本悦宋简体" panose="02000000000000000000" pitchFamily="2" charset="-122"/>
                </a:rPr>
                <a:t>.</a:t>
              </a:r>
              <a:r>
                <a:rPr lang="en-US" altLang="zh-CN" sz="3200" dirty="0" smtClean="0">
                  <a:solidFill>
                    <a:srgbClr val="269844"/>
                  </a:solidFill>
                  <a:latin typeface="方正清刻本悦宋简体" panose="02000000000000000000" pitchFamily="2" charset="-122"/>
                  <a:ea typeface="方正清刻本悦宋简体" panose="02000000000000000000" pitchFamily="2" charset="-122"/>
                </a:rPr>
                <a:t>THREE</a:t>
              </a:r>
              <a:endParaRPr lang="zh-CN" altLang="en-US" sz="3200" dirty="0">
                <a:solidFill>
                  <a:srgbClr val="269844"/>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Freeform 15"/>
          <p:cNvSpPr>
            <a:spLocks noEditPoints="1"/>
          </p:cNvSpPr>
          <p:nvPr/>
        </p:nvSpPr>
        <p:spPr bwMode="auto">
          <a:xfrm flipH="1">
            <a:off x="2850435" y="2041805"/>
            <a:ext cx="812800" cy="646113"/>
          </a:xfrm>
          <a:custGeom>
            <a:avLst/>
            <a:gdLst>
              <a:gd name="T0" fmla="*/ 123 w 126"/>
              <a:gd name="T1" fmla="*/ 100 h 100"/>
              <a:gd name="T2" fmla="*/ 24 w 126"/>
              <a:gd name="T3" fmla="*/ 100 h 100"/>
              <a:gd name="T4" fmla="*/ 21 w 126"/>
              <a:gd name="T5" fmla="*/ 97 h 100"/>
              <a:gd name="T6" fmla="*/ 21 w 126"/>
              <a:gd name="T7" fmla="*/ 68 h 100"/>
              <a:gd name="T8" fmla="*/ 1 w 126"/>
              <a:gd name="T9" fmla="*/ 53 h 100"/>
              <a:gd name="T10" fmla="*/ 0 w 126"/>
              <a:gd name="T11" fmla="*/ 50 h 100"/>
              <a:gd name="T12" fmla="*/ 1 w 126"/>
              <a:gd name="T13" fmla="*/ 48 h 100"/>
              <a:gd name="T14" fmla="*/ 21 w 126"/>
              <a:gd name="T15" fmla="*/ 34 h 100"/>
              <a:gd name="T16" fmla="*/ 21 w 126"/>
              <a:gd name="T17" fmla="*/ 3 h 100"/>
              <a:gd name="T18" fmla="*/ 24 w 126"/>
              <a:gd name="T19" fmla="*/ 0 h 100"/>
              <a:gd name="T20" fmla="*/ 123 w 126"/>
              <a:gd name="T21" fmla="*/ 0 h 100"/>
              <a:gd name="T22" fmla="*/ 126 w 126"/>
              <a:gd name="T23" fmla="*/ 3 h 100"/>
              <a:gd name="T24" fmla="*/ 126 w 126"/>
              <a:gd name="T25" fmla="*/ 97 h 100"/>
              <a:gd name="T26" fmla="*/ 123 w 126"/>
              <a:gd name="T27" fmla="*/ 100 h 100"/>
              <a:gd name="T28" fmla="*/ 27 w 126"/>
              <a:gd name="T29" fmla="*/ 94 h 100"/>
              <a:gd name="T30" fmla="*/ 120 w 126"/>
              <a:gd name="T31" fmla="*/ 94 h 100"/>
              <a:gd name="T32" fmla="*/ 120 w 126"/>
              <a:gd name="T33" fmla="*/ 6 h 100"/>
              <a:gd name="T34" fmla="*/ 27 w 126"/>
              <a:gd name="T35" fmla="*/ 6 h 100"/>
              <a:gd name="T36" fmla="*/ 27 w 126"/>
              <a:gd name="T37" fmla="*/ 35 h 100"/>
              <a:gd name="T38" fmla="*/ 26 w 126"/>
              <a:gd name="T39" fmla="*/ 38 h 100"/>
              <a:gd name="T40" fmla="*/ 8 w 126"/>
              <a:gd name="T41" fmla="*/ 50 h 100"/>
              <a:gd name="T42" fmla="*/ 26 w 126"/>
              <a:gd name="T43" fmla="*/ 64 h 100"/>
              <a:gd name="T44" fmla="*/ 27 w 126"/>
              <a:gd name="T45" fmla="*/ 66 h 100"/>
              <a:gd name="T46" fmla="*/ 27 w 126"/>
              <a:gd name="T47"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00">
                <a:moveTo>
                  <a:pt x="123" y="100"/>
                </a:moveTo>
                <a:cubicBezTo>
                  <a:pt x="24" y="100"/>
                  <a:pt x="24" y="100"/>
                  <a:pt x="24" y="100"/>
                </a:cubicBezTo>
                <a:cubicBezTo>
                  <a:pt x="23" y="100"/>
                  <a:pt x="21" y="98"/>
                  <a:pt x="21" y="97"/>
                </a:cubicBezTo>
                <a:cubicBezTo>
                  <a:pt x="21" y="68"/>
                  <a:pt x="21" y="68"/>
                  <a:pt x="21" y="68"/>
                </a:cubicBezTo>
                <a:cubicBezTo>
                  <a:pt x="1" y="53"/>
                  <a:pt x="1" y="53"/>
                  <a:pt x="1" y="53"/>
                </a:cubicBezTo>
                <a:cubicBezTo>
                  <a:pt x="0" y="52"/>
                  <a:pt x="0" y="51"/>
                  <a:pt x="0" y="50"/>
                </a:cubicBezTo>
                <a:cubicBezTo>
                  <a:pt x="0" y="49"/>
                  <a:pt x="0" y="48"/>
                  <a:pt x="1" y="48"/>
                </a:cubicBezTo>
                <a:cubicBezTo>
                  <a:pt x="21" y="34"/>
                  <a:pt x="21" y="34"/>
                  <a:pt x="21" y="34"/>
                </a:cubicBezTo>
                <a:cubicBezTo>
                  <a:pt x="21" y="3"/>
                  <a:pt x="21" y="3"/>
                  <a:pt x="21" y="3"/>
                </a:cubicBezTo>
                <a:cubicBezTo>
                  <a:pt x="21" y="1"/>
                  <a:pt x="23" y="0"/>
                  <a:pt x="24" y="0"/>
                </a:cubicBezTo>
                <a:cubicBezTo>
                  <a:pt x="123" y="0"/>
                  <a:pt x="123" y="0"/>
                  <a:pt x="123" y="0"/>
                </a:cubicBezTo>
                <a:cubicBezTo>
                  <a:pt x="125" y="0"/>
                  <a:pt x="126" y="1"/>
                  <a:pt x="126" y="3"/>
                </a:cubicBezTo>
                <a:cubicBezTo>
                  <a:pt x="126" y="97"/>
                  <a:pt x="126" y="97"/>
                  <a:pt x="126" y="97"/>
                </a:cubicBezTo>
                <a:cubicBezTo>
                  <a:pt x="126" y="98"/>
                  <a:pt x="125" y="100"/>
                  <a:pt x="123" y="100"/>
                </a:cubicBezTo>
                <a:close/>
                <a:moveTo>
                  <a:pt x="27" y="94"/>
                </a:moveTo>
                <a:cubicBezTo>
                  <a:pt x="120" y="94"/>
                  <a:pt x="120" y="94"/>
                  <a:pt x="120" y="94"/>
                </a:cubicBezTo>
                <a:cubicBezTo>
                  <a:pt x="120" y="6"/>
                  <a:pt x="120" y="6"/>
                  <a:pt x="120" y="6"/>
                </a:cubicBezTo>
                <a:cubicBezTo>
                  <a:pt x="27" y="6"/>
                  <a:pt x="27" y="6"/>
                  <a:pt x="27" y="6"/>
                </a:cubicBezTo>
                <a:cubicBezTo>
                  <a:pt x="27" y="35"/>
                  <a:pt x="27" y="35"/>
                  <a:pt x="27" y="35"/>
                </a:cubicBezTo>
                <a:cubicBezTo>
                  <a:pt x="27" y="36"/>
                  <a:pt x="27" y="37"/>
                  <a:pt x="26" y="38"/>
                </a:cubicBezTo>
                <a:cubicBezTo>
                  <a:pt x="8" y="50"/>
                  <a:pt x="8" y="50"/>
                  <a:pt x="8" y="50"/>
                </a:cubicBezTo>
                <a:cubicBezTo>
                  <a:pt x="26" y="64"/>
                  <a:pt x="26" y="64"/>
                  <a:pt x="26" y="64"/>
                </a:cubicBezTo>
                <a:cubicBezTo>
                  <a:pt x="27" y="64"/>
                  <a:pt x="27" y="65"/>
                  <a:pt x="27" y="66"/>
                </a:cubicBezTo>
                <a:lnTo>
                  <a:pt x="27" y="94"/>
                </a:lnTo>
                <a:close/>
              </a:path>
            </a:pathLst>
          </a:custGeom>
          <a:solidFill>
            <a:srgbClr val="269844"/>
          </a:solidFill>
          <a:ln>
            <a:noFill/>
          </a:ln>
          <a:effectLst/>
        </p:spPr>
        <p:txBody>
          <a:bodyPr vert="horz" wrap="square" lIns="91440" tIns="45720" rIns="91440" bIns="45720" numCol="1" anchor="t" anchorCtr="0" compatLnSpc="1"/>
          <a:lstStyle/>
          <a:p>
            <a:pPr algn="ctr"/>
            <a:endParaRPr lang="zh-CN" altLang="en-US">
              <a:solidFill>
                <a:schemeClr val="tx1">
                  <a:lumMod val="65000"/>
                  <a:lumOff val="35000"/>
                </a:schemeClr>
              </a:solidFill>
            </a:endParaRPr>
          </a:p>
        </p:txBody>
      </p:sp>
      <p:sp>
        <p:nvSpPr>
          <p:cNvPr id="9" name="Rectangle 16"/>
          <p:cNvSpPr>
            <a:spLocks noChangeArrowheads="1"/>
          </p:cNvSpPr>
          <p:nvPr/>
        </p:nvSpPr>
        <p:spPr bwMode="auto">
          <a:xfrm>
            <a:off x="3119937" y="2210973"/>
            <a:ext cx="20518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20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rPr>
              <a:t>01</a:t>
            </a:r>
            <a:endParaRPr kumimoji="0" lang="zh-CN" altLang="zh-CN" sz="18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endParaRPr>
          </a:p>
        </p:txBody>
      </p:sp>
      <p:sp>
        <p:nvSpPr>
          <p:cNvPr id="12" name="文本框 11"/>
          <p:cNvSpPr txBox="1"/>
          <p:nvPr/>
        </p:nvSpPr>
        <p:spPr>
          <a:xfrm>
            <a:off x="3826141" y="2038618"/>
            <a:ext cx="6644468" cy="572464"/>
          </a:xfrm>
          <a:prstGeom prst="rect">
            <a:avLst/>
          </a:prstGeom>
          <a:noFill/>
          <a:effectLst/>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Freeform 15"/>
          <p:cNvSpPr>
            <a:spLocks noEditPoints="1"/>
          </p:cNvSpPr>
          <p:nvPr/>
        </p:nvSpPr>
        <p:spPr bwMode="auto">
          <a:xfrm flipH="1">
            <a:off x="1721390" y="3308630"/>
            <a:ext cx="812800" cy="646113"/>
          </a:xfrm>
          <a:custGeom>
            <a:avLst/>
            <a:gdLst>
              <a:gd name="T0" fmla="*/ 123 w 126"/>
              <a:gd name="T1" fmla="*/ 100 h 100"/>
              <a:gd name="T2" fmla="*/ 24 w 126"/>
              <a:gd name="T3" fmla="*/ 100 h 100"/>
              <a:gd name="T4" fmla="*/ 21 w 126"/>
              <a:gd name="T5" fmla="*/ 97 h 100"/>
              <a:gd name="T6" fmla="*/ 21 w 126"/>
              <a:gd name="T7" fmla="*/ 68 h 100"/>
              <a:gd name="T8" fmla="*/ 1 w 126"/>
              <a:gd name="T9" fmla="*/ 53 h 100"/>
              <a:gd name="T10" fmla="*/ 0 w 126"/>
              <a:gd name="T11" fmla="*/ 50 h 100"/>
              <a:gd name="T12" fmla="*/ 1 w 126"/>
              <a:gd name="T13" fmla="*/ 48 h 100"/>
              <a:gd name="T14" fmla="*/ 21 w 126"/>
              <a:gd name="T15" fmla="*/ 34 h 100"/>
              <a:gd name="T16" fmla="*/ 21 w 126"/>
              <a:gd name="T17" fmla="*/ 3 h 100"/>
              <a:gd name="T18" fmla="*/ 24 w 126"/>
              <a:gd name="T19" fmla="*/ 0 h 100"/>
              <a:gd name="T20" fmla="*/ 123 w 126"/>
              <a:gd name="T21" fmla="*/ 0 h 100"/>
              <a:gd name="T22" fmla="*/ 126 w 126"/>
              <a:gd name="T23" fmla="*/ 3 h 100"/>
              <a:gd name="T24" fmla="*/ 126 w 126"/>
              <a:gd name="T25" fmla="*/ 97 h 100"/>
              <a:gd name="T26" fmla="*/ 123 w 126"/>
              <a:gd name="T27" fmla="*/ 100 h 100"/>
              <a:gd name="T28" fmla="*/ 27 w 126"/>
              <a:gd name="T29" fmla="*/ 94 h 100"/>
              <a:gd name="T30" fmla="*/ 120 w 126"/>
              <a:gd name="T31" fmla="*/ 94 h 100"/>
              <a:gd name="T32" fmla="*/ 120 w 126"/>
              <a:gd name="T33" fmla="*/ 6 h 100"/>
              <a:gd name="T34" fmla="*/ 27 w 126"/>
              <a:gd name="T35" fmla="*/ 6 h 100"/>
              <a:gd name="T36" fmla="*/ 27 w 126"/>
              <a:gd name="T37" fmla="*/ 35 h 100"/>
              <a:gd name="T38" fmla="*/ 26 w 126"/>
              <a:gd name="T39" fmla="*/ 38 h 100"/>
              <a:gd name="T40" fmla="*/ 8 w 126"/>
              <a:gd name="T41" fmla="*/ 50 h 100"/>
              <a:gd name="T42" fmla="*/ 26 w 126"/>
              <a:gd name="T43" fmla="*/ 64 h 100"/>
              <a:gd name="T44" fmla="*/ 27 w 126"/>
              <a:gd name="T45" fmla="*/ 66 h 100"/>
              <a:gd name="T46" fmla="*/ 27 w 126"/>
              <a:gd name="T47"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00">
                <a:moveTo>
                  <a:pt x="123" y="100"/>
                </a:moveTo>
                <a:cubicBezTo>
                  <a:pt x="24" y="100"/>
                  <a:pt x="24" y="100"/>
                  <a:pt x="24" y="100"/>
                </a:cubicBezTo>
                <a:cubicBezTo>
                  <a:pt x="23" y="100"/>
                  <a:pt x="21" y="98"/>
                  <a:pt x="21" y="97"/>
                </a:cubicBezTo>
                <a:cubicBezTo>
                  <a:pt x="21" y="68"/>
                  <a:pt x="21" y="68"/>
                  <a:pt x="21" y="68"/>
                </a:cubicBezTo>
                <a:cubicBezTo>
                  <a:pt x="1" y="53"/>
                  <a:pt x="1" y="53"/>
                  <a:pt x="1" y="53"/>
                </a:cubicBezTo>
                <a:cubicBezTo>
                  <a:pt x="0" y="52"/>
                  <a:pt x="0" y="51"/>
                  <a:pt x="0" y="50"/>
                </a:cubicBezTo>
                <a:cubicBezTo>
                  <a:pt x="0" y="49"/>
                  <a:pt x="0" y="48"/>
                  <a:pt x="1" y="48"/>
                </a:cubicBezTo>
                <a:cubicBezTo>
                  <a:pt x="21" y="34"/>
                  <a:pt x="21" y="34"/>
                  <a:pt x="21" y="34"/>
                </a:cubicBezTo>
                <a:cubicBezTo>
                  <a:pt x="21" y="3"/>
                  <a:pt x="21" y="3"/>
                  <a:pt x="21" y="3"/>
                </a:cubicBezTo>
                <a:cubicBezTo>
                  <a:pt x="21" y="1"/>
                  <a:pt x="23" y="0"/>
                  <a:pt x="24" y="0"/>
                </a:cubicBezTo>
                <a:cubicBezTo>
                  <a:pt x="123" y="0"/>
                  <a:pt x="123" y="0"/>
                  <a:pt x="123" y="0"/>
                </a:cubicBezTo>
                <a:cubicBezTo>
                  <a:pt x="125" y="0"/>
                  <a:pt x="126" y="1"/>
                  <a:pt x="126" y="3"/>
                </a:cubicBezTo>
                <a:cubicBezTo>
                  <a:pt x="126" y="97"/>
                  <a:pt x="126" y="97"/>
                  <a:pt x="126" y="97"/>
                </a:cubicBezTo>
                <a:cubicBezTo>
                  <a:pt x="126" y="98"/>
                  <a:pt x="125" y="100"/>
                  <a:pt x="123" y="100"/>
                </a:cubicBezTo>
                <a:close/>
                <a:moveTo>
                  <a:pt x="27" y="94"/>
                </a:moveTo>
                <a:cubicBezTo>
                  <a:pt x="120" y="94"/>
                  <a:pt x="120" y="94"/>
                  <a:pt x="120" y="94"/>
                </a:cubicBezTo>
                <a:cubicBezTo>
                  <a:pt x="120" y="6"/>
                  <a:pt x="120" y="6"/>
                  <a:pt x="120" y="6"/>
                </a:cubicBezTo>
                <a:cubicBezTo>
                  <a:pt x="27" y="6"/>
                  <a:pt x="27" y="6"/>
                  <a:pt x="27" y="6"/>
                </a:cubicBezTo>
                <a:cubicBezTo>
                  <a:pt x="27" y="35"/>
                  <a:pt x="27" y="35"/>
                  <a:pt x="27" y="35"/>
                </a:cubicBezTo>
                <a:cubicBezTo>
                  <a:pt x="27" y="36"/>
                  <a:pt x="27" y="37"/>
                  <a:pt x="26" y="38"/>
                </a:cubicBezTo>
                <a:cubicBezTo>
                  <a:pt x="8" y="50"/>
                  <a:pt x="8" y="50"/>
                  <a:pt x="8" y="50"/>
                </a:cubicBezTo>
                <a:cubicBezTo>
                  <a:pt x="26" y="64"/>
                  <a:pt x="26" y="64"/>
                  <a:pt x="26" y="64"/>
                </a:cubicBezTo>
                <a:cubicBezTo>
                  <a:pt x="27" y="64"/>
                  <a:pt x="27" y="65"/>
                  <a:pt x="27" y="66"/>
                </a:cubicBezTo>
                <a:lnTo>
                  <a:pt x="27" y="94"/>
                </a:lnTo>
                <a:close/>
              </a:path>
            </a:pathLst>
          </a:custGeom>
          <a:solidFill>
            <a:srgbClr val="269844"/>
          </a:solidFill>
          <a:ln>
            <a:noFill/>
          </a:ln>
          <a:effectLst/>
        </p:spPr>
        <p:txBody>
          <a:bodyPr vert="horz" wrap="square" lIns="91440" tIns="45720" rIns="91440" bIns="45720" numCol="1" anchor="t" anchorCtr="0" compatLnSpc="1"/>
          <a:lstStyle/>
          <a:p>
            <a:pPr algn="ctr"/>
            <a:endParaRPr lang="zh-CN" altLang="en-US">
              <a:solidFill>
                <a:schemeClr val="tx1">
                  <a:lumMod val="65000"/>
                  <a:lumOff val="35000"/>
                </a:schemeClr>
              </a:solidFill>
            </a:endParaRPr>
          </a:p>
        </p:txBody>
      </p:sp>
      <p:sp>
        <p:nvSpPr>
          <p:cNvPr id="18" name="Rectangle 16"/>
          <p:cNvSpPr>
            <a:spLocks noChangeArrowheads="1"/>
          </p:cNvSpPr>
          <p:nvPr/>
        </p:nvSpPr>
        <p:spPr bwMode="auto">
          <a:xfrm>
            <a:off x="1978068" y="3477798"/>
            <a:ext cx="230832"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20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rPr>
              <a:t>02</a:t>
            </a:r>
            <a:endParaRPr kumimoji="0" lang="zh-CN" altLang="zh-CN" sz="18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endParaRPr>
          </a:p>
        </p:txBody>
      </p:sp>
      <p:sp>
        <p:nvSpPr>
          <p:cNvPr id="19" name="文本框 18"/>
          <p:cNvSpPr txBox="1"/>
          <p:nvPr/>
        </p:nvSpPr>
        <p:spPr>
          <a:xfrm>
            <a:off x="2697096" y="3305443"/>
            <a:ext cx="6644468" cy="572464"/>
          </a:xfrm>
          <a:prstGeom prst="rect">
            <a:avLst/>
          </a:prstGeom>
          <a:noFill/>
          <a:effectLst/>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Freeform 15"/>
          <p:cNvSpPr>
            <a:spLocks noEditPoints="1"/>
          </p:cNvSpPr>
          <p:nvPr/>
        </p:nvSpPr>
        <p:spPr bwMode="auto">
          <a:xfrm flipH="1">
            <a:off x="2850435" y="4578641"/>
            <a:ext cx="812800" cy="646113"/>
          </a:xfrm>
          <a:custGeom>
            <a:avLst/>
            <a:gdLst>
              <a:gd name="T0" fmla="*/ 123 w 126"/>
              <a:gd name="T1" fmla="*/ 100 h 100"/>
              <a:gd name="T2" fmla="*/ 24 w 126"/>
              <a:gd name="T3" fmla="*/ 100 h 100"/>
              <a:gd name="T4" fmla="*/ 21 w 126"/>
              <a:gd name="T5" fmla="*/ 97 h 100"/>
              <a:gd name="T6" fmla="*/ 21 w 126"/>
              <a:gd name="T7" fmla="*/ 68 h 100"/>
              <a:gd name="T8" fmla="*/ 1 w 126"/>
              <a:gd name="T9" fmla="*/ 53 h 100"/>
              <a:gd name="T10" fmla="*/ 0 w 126"/>
              <a:gd name="T11" fmla="*/ 50 h 100"/>
              <a:gd name="T12" fmla="*/ 1 w 126"/>
              <a:gd name="T13" fmla="*/ 48 h 100"/>
              <a:gd name="T14" fmla="*/ 21 w 126"/>
              <a:gd name="T15" fmla="*/ 34 h 100"/>
              <a:gd name="T16" fmla="*/ 21 w 126"/>
              <a:gd name="T17" fmla="*/ 3 h 100"/>
              <a:gd name="T18" fmla="*/ 24 w 126"/>
              <a:gd name="T19" fmla="*/ 0 h 100"/>
              <a:gd name="T20" fmla="*/ 123 w 126"/>
              <a:gd name="T21" fmla="*/ 0 h 100"/>
              <a:gd name="T22" fmla="*/ 126 w 126"/>
              <a:gd name="T23" fmla="*/ 3 h 100"/>
              <a:gd name="T24" fmla="*/ 126 w 126"/>
              <a:gd name="T25" fmla="*/ 97 h 100"/>
              <a:gd name="T26" fmla="*/ 123 w 126"/>
              <a:gd name="T27" fmla="*/ 100 h 100"/>
              <a:gd name="T28" fmla="*/ 27 w 126"/>
              <a:gd name="T29" fmla="*/ 94 h 100"/>
              <a:gd name="T30" fmla="*/ 120 w 126"/>
              <a:gd name="T31" fmla="*/ 94 h 100"/>
              <a:gd name="T32" fmla="*/ 120 w 126"/>
              <a:gd name="T33" fmla="*/ 6 h 100"/>
              <a:gd name="T34" fmla="*/ 27 w 126"/>
              <a:gd name="T35" fmla="*/ 6 h 100"/>
              <a:gd name="T36" fmla="*/ 27 w 126"/>
              <a:gd name="T37" fmla="*/ 35 h 100"/>
              <a:gd name="T38" fmla="*/ 26 w 126"/>
              <a:gd name="T39" fmla="*/ 38 h 100"/>
              <a:gd name="T40" fmla="*/ 8 w 126"/>
              <a:gd name="T41" fmla="*/ 50 h 100"/>
              <a:gd name="T42" fmla="*/ 26 w 126"/>
              <a:gd name="T43" fmla="*/ 64 h 100"/>
              <a:gd name="T44" fmla="*/ 27 w 126"/>
              <a:gd name="T45" fmla="*/ 66 h 100"/>
              <a:gd name="T46" fmla="*/ 27 w 126"/>
              <a:gd name="T47"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00">
                <a:moveTo>
                  <a:pt x="123" y="100"/>
                </a:moveTo>
                <a:cubicBezTo>
                  <a:pt x="24" y="100"/>
                  <a:pt x="24" y="100"/>
                  <a:pt x="24" y="100"/>
                </a:cubicBezTo>
                <a:cubicBezTo>
                  <a:pt x="23" y="100"/>
                  <a:pt x="21" y="98"/>
                  <a:pt x="21" y="97"/>
                </a:cubicBezTo>
                <a:cubicBezTo>
                  <a:pt x="21" y="68"/>
                  <a:pt x="21" y="68"/>
                  <a:pt x="21" y="68"/>
                </a:cubicBezTo>
                <a:cubicBezTo>
                  <a:pt x="1" y="53"/>
                  <a:pt x="1" y="53"/>
                  <a:pt x="1" y="53"/>
                </a:cubicBezTo>
                <a:cubicBezTo>
                  <a:pt x="0" y="52"/>
                  <a:pt x="0" y="51"/>
                  <a:pt x="0" y="50"/>
                </a:cubicBezTo>
                <a:cubicBezTo>
                  <a:pt x="0" y="49"/>
                  <a:pt x="0" y="48"/>
                  <a:pt x="1" y="48"/>
                </a:cubicBezTo>
                <a:cubicBezTo>
                  <a:pt x="21" y="34"/>
                  <a:pt x="21" y="34"/>
                  <a:pt x="21" y="34"/>
                </a:cubicBezTo>
                <a:cubicBezTo>
                  <a:pt x="21" y="3"/>
                  <a:pt x="21" y="3"/>
                  <a:pt x="21" y="3"/>
                </a:cubicBezTo>
                <a:cubicBezTo>
                  <a:pt x="21" y="1"/>
                  <a:pt x="23" y="0"/>
                  <a:pt x="24" y="0"/>
                </a:cubicBezTo>
                <a:cubicBezTo>
                  <a:pt x="123" y="0"/>
                  <a:pt x="123" y="0"/>
                  <a:pt x="123" y="0"/>
                </a:cubicBezTo>
                <a:cubicBezTo>
                  <a:pt x="125" y="0"/>
                  <a:pt x="126" y="1"/>
                  <a:pt x="126" y="3"/>
                </a:cubicBezTo>
                <a:cubicBezTo>
                  <a:pt x="126" y="97"/>
                  <a:pt x="126" y="97"/>
                  <a:pt x="126" y="97"/>
                </a:cubicBezTo>
                <a:cubicBezTo>
                  <a:pt x="126" y="98"/>
                  <a:pt x="125" y="100"/>
                  <a:pt x="123" y="100"/>
                </a:cubicBezTo>
                <a:close/>
                <a:moveTo>
                  <a:pt x="27" y="94"/>
                </a:moveTo>
                <a:cubicBezTo>
                  <a:pt x="120" y="94"/>
                  <a:pt x="120" y="94"/>
                  <a:pt x="120" y="94"/>
                </a:cubicBezTo>
                <a:cubicBezTo>
                  <a:pt x="120" y="6"/>
                  <a:pt x="120" y="6"/>
                  <a:pt x="120" y="6"/>
                </a:cubicBezTo>
                <a:cubicBezTo>
                  <a:pt x="27" y="6"/>
                  <a:pt x="27" y="6"/>
                  <a:pt x="27" y="6"/>
                </a:cubicBezTo>
                <a:cubicBezTo>
                  <a:pt x="27" y="35"/>
                  <a:pt x="27" y="35"/>
                  <a:pt x="27" y="35"/>
                </a:cubicBezTo>
                <a:cubicBezTo>
                  <a:pt x="27" y="36"/>
                  <a:pt x="27" y="37"/>
                  <a:pt x="26" y="38"/>
                </a:cubicBezTo>
                <a:cubicBezTo>
                  <a:pt x="8" y="50"/>
                  <a:pt x="8" y="50"/>
                  <a:pt x="8" y="50"/>
                </a:cubicBezTo>
                <a:cubicBezTo>
                  <a:pt x="26" y="64"/>
                  <a:pt x="26" y="64"/>
                  <a:pt x="26" y="64"/>
                </a:cubicBezTo>
                <a:cubicBezTo>
                  <a:pt x="27" y="64"/>
                  <a:pt x="27" y="65"/>
                  <a:pt x="27" y="66"/>
                </a:cubicBezTo>
                <a:lnTo>
                  <a:pt x="27" y="94"/>
                </a:lnTo>
                <a:close/>
              </a:path>
            </a:pathLst>
          </a:custGeom>
          <a:solidFill>
            <a:srgbClr val="269844"/>
          </a:solidFill>
          <a:ln>
            <a:noFill/>
          </a:ln>
          <a:effectLst/>
        </p:spPr>
        <p:txBody>
          <a:bodyPr vert="horz" wrap="square" lIns="91440" tIns="45720" rIns="91440" bIns="45720" numCol="1" anchor="t" anchorCtr="0" compatLnSpc="1"/>
          <a:lstStyle/>
          <a:p>
            <a:pPr algn="ctr"/>
            <a:endParaRPr lang="zh-CN" altLang="en-US">
              <a:solidFill>
                <a:schemeClr val="tx1">
                  <a:lumMod val="65000"/>
                  <a:lumOff val="35000"/>
                </a:schemeClr>
              </a:solidFill>
            </a:endParaRPr>
          </a:p>
        </p:txBody>
      </p:sp>
      <p:sp>
        <p:nvSpPr>
          <p:cNvPr id="21" name="Rectangle 16"/>
          <p:cNvSpPr>
            <a:spLocks noChangeArrowheads="1"/>
          </p:cNvSpPr>
          <p:nvPr/>
        </p:nvSpPr>
        <p:spPr bwMode="auto">
          <a:xfrm>
            <a:off x="3108716" y="4747809"/>
            <a:ext cx="22762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sz="20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rPr>
              <a:t>03</a:t>
            </a:r>
            <a:endParaRPr kumimoji="0" lang="zh-CN" altLang="zh-CN" sz="1800" b="0" i="0" u="none" strike="noStrike" cap="none" normalizeH="0" baseline="0" dirty="0" smtClean="0">
              <a:ln>
                <a:noFill/>
              </a:ln>
              <a:solidFill>
                <a:srgbClr val="269844"/>
              </a:solidFill>
              <a:effectLst/>
              <a:latin typeface="方正清刻本悦宋简体" panose="02000000000000000000" pitchFamily="2" charset="-122"/>
              <a:ea typeface="方正清刻本悦宋简体" panose="02000000000000000000" pitchFamily="2" charset="-122"/>
            </a:endParaRPr>
          </a:p>
        </p:txBody>
      </p:sp>
      <p:sp>
        <p:nvSpPr>
          <p:cNvPr id="22" name="文本框 21"/>
          <p:cNvSpPr txBox="1"/>
          <p:nvPr/>
        </p:nvSpPr>
        <p:spPr>
          <a:xfrm>
            <a:off x="3826141" y="4575454"/>
            <a:ext cx="6644468" cy="572464"/>
          </a:xfrm>
          <a:prstGeom prst="rect">
            <a:avLst/>
          </a:prstGeom>
          <a:noFill/>
          <a:effectLst/>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任意多边形 7"/>
          <p:cNvSpPr/>
          <p:nvPr/>
        </p:nvSpPr>
        <p:spPr>
          <a:xfrm>
            <a:off x="1659961" y="3110566"/>
            <a:ext cx="2377440" cy="2570480"/>
          </a:xfrm>
          <a:custGeom>
            <a:avLst/>
            <a:gdLst>
              <a:gd name="connsiteX0" fmla="*/ 0 w 2377440"/>
              <a:gd name="connsiteY0" fmla="*/ 0 h 2570480"/>
              <a:gd name="connsiteX1" fmla="*/ 2377440 w 2377440"/>
              <a:gd name="connsiteY1" fmla="*/ 0 h 2570480"/>
              <a:gd name="connsiteX2" fmla="*/ 2377440 w 2377440"/>
              <a:gd name="connsiteY2" fmla="*/ 2407911 h 2570480"/>
              <a:gd name="connsiteX3" fmla="*/ 2214871 w 2377440"/>
              <a:gd name="connsiteY3" fmla="*/ 2570480 h 2570480"/>
              <a:gd name="connsiteX4" fmla="*/ 162569 w 2377440"/>
              <a:gd name="connsiteY4" fmla="*/ 2570480 h 2570480"/>
              <a:gd name="connsiteX5" fmla="*/ 0 w 2377440"/>
              <a:gd name="connsiteY5" fmla="*/ 2407911 h 2570480"/>
              <a:gd name="connsiteX6" fmla="*/ 0 w 2377440"/>
              <a:gd name="connsiteY6" fmla="*/ 0 h 25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2570480">
                <a:moveTo>
                  <a:pt x="0" y="0"/>
                </a:moveTo>
                <a:lnTo>
                  <a:pt x="2377440" y="0"/>
                </a:lnTo>
                <a:lnTo>
                  <a:pt x="2377440" y="2407911"/>
                </a:lnTo>
                <a:cubicBezTo>
                  <a:pt x="2377440" y="2497695"/>
                  <a:pt x="2304655" y="2570480"/>
                  <a:pt x="2214871" y="2570480"/>
                </a:cubicBezTo>
                <a:lnTo>
                  <a:pt x="162569" y="2570480"/>
                </a:lnTo>
                <a:cubicBezTo>
                  <a:pt x="72785" y="2570480"/>
                  <a:pt x="0" y="2497695"/>
                  <a:pt x="0" y="2407911"/>
                </a:cubicBezTo>
                <a:lnTo>
                  <a:pt x="0" y="0"/>
                </a:lnTo>
                <a:close/>
              </a:path>
            </a:pathLst>
          </a:custGeom>
          <a:solidFill>
            <a:srgbClr val="269844"/>
          </a:solidFill>
          <a:ln w="19050">
            <a:solidFill>
              <a:srgbClr val="269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659961" y="3574273"/>
            <a:ext cx="2377440" cy="1532727"/>
          </a:xfrm>
          <a:prstGeom prst="rect">
            <a:avLst/>
          </a:prstGeom>
          <a:noFill/>
        </p:spPr>
        <p:txBody>
          <a:bodyPr wrap="square" rtlCol="0">
            <a:spAutoFit/>
          </a:bodyPr>
          <a:lstStyle/>
          <a:p>
            <a:pPr algn="ctr">
              <a:lnSpc>
                <a:spcPct val="130000"/>
              </a:lnSpc>
            </a:pPr>
            <a:r>
              <a:rPr lang="en-US" altLang="zh-CN" sz="12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2" name="任意多边形 11"/>
          <p:cNvSpPr/>
          <p:nvPr/>
        </p:nvSpPr>
        <p:spPr>
          <a:xfrm>
            <a:off x="4907280" y="3110566"/>
            <a:ext cx="2377440" cy="2570480"/>
          </a:xfrm>
          <a:custGeom>
            <a:avLst/>
            <a:gdLst>
              <a:gd name="connsiteX0" fmla="*/ 0 w 2377440"/>
              <a:gd name="connsiteY0" fmla="*/ 0 h 2570480"/>
              <a:gd name="connsiteX1" fmla="*/ 2377440 w 2377440"/>
              <a:gd name="connsiteY1" fmla="*/ 0 h 2570480"/>
              <a:gd name="connsiteX2" fmla="*/ 2377440 w 2377440"/>
              <a:gd name="connsiteY2" fmla="*/ 2407911 h 2570480"/>
              <a:gd name="connsiteX3" fmla="*/ 2214871 w 2377440"/>
              <a:gd name="connsiteY3" fmla="*/ 2570480 h 2570480"/>
              <a:gd name="connsiteX4" fmla="*/ 162569 w 2377440"/>
              <a:gd name="connsiteY4" fmla="*/ 2570480 h 2570480"/>
              <a:gd name="connsiteX5" fmla="*/ 0 w 2377440"/>
              <a:gd name="connsiteY5" fmla="*/ 2407911 h 2570480"/>
              <a:gd name="connsiteX6" fmla="*/ 0 w 2377440"/>
              <a:gd name="connsiteY6" fmla="*/ 0 h 25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2570480">
                <a:moveTo>
                  <a:pt x="0" y="0"/>
                </a:moveTo>
                <a:lnTo>
                  <a:pt x="2377440" y="0"/>
                </a:lnTo>
                <a:lnTo>
                  <a:pt x="2377440" y="2407911"/>
                </a:lnTo>
                <a:cubicBezTo>
                  <a:pt x="2377440" y="2497695"/>
                  <a:pt x="2304655" y="2570480"/>
                  <a:pt x="2214871" y="2570480"/>
                </a:cubicBezTo>
                <a:lnTo>
                  <a:pt x="162569" y="2570480"/>
                </a:lnTo>
                <a:cubicBezTo>
                  <a:pt x="72785" y="2570480"/>
                  <a:pt x="0" y="2497695"/>
                  <a:pt x="0" y="2407911"/>
                </a:cubicBezTo>
                <a:lnTo>
                  <a:pt x="0" y="0"/>
                </a:lnTo>
                <a:close/>
              </a:path>
            </a:pathLst>
          </a:custGeom>
          <a:solidFill>
            <a:srgbClr val="269844"/>
          </a:solidFill>
          <a:ln w="19050">
            <a:solidFill>
              <a:srgbClr val="269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907280" y="1560180"/>
            <a:ext cx="2377440" cy="680720"/>
          </a:xfrm>
          <a:custGeom>
            <a:avLst/>
            <a:gdLst>
              <a:gd name="connsiteX0" fmla="*/ 162569 w 2377440"/>
              <a:gd name="connsiteY0" fmla="*/ 0 h 680720"/>
              <a:gd name="connsiteX1" fmla="*/ 2214871 w 2377440"/>
              <a:gd name="connsiteY1" fmla="*/ 0 h 680720"/>
              <a:gd name="connsiteX2" fmla="*/ 2377440 w 2377440"/>
              <a:gd name="connsiteY2" fmla="*/ 162569 h 680720"/>
              <a:gd name="connsiteX3" fmla="*/ 2377440 w 2377440"/>
              <a:gd name="connsiteY3" fmla="*/ 680720 h 680720"/>
              <a:gd name="connsiteX4" fmla="*/ 0 w 2377440"/>
              <a:gd name="connsiteY4" fmla="*/ 680720 h 680720"/>
              <a:gd name="connsiteX5" fmla="*/ 0 w 2377440"/>
              <a:gd name="connsiteY5" fmla="*/ 162569 h 680720"/>
              <a:gd name="connsiteX6" fmla="*/ 162569 w 2377440"/>
              <a:gd name="connsiteY6" fmla="*/ 0 h 6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680720">
                <a:moveTo>
                  <a:pt x="162569" y="0"/>
                </a:moveTo>
                <a:lnTo>
                  <a:pt x="2214871" y="0"/>
                </a:lnTo>
                <a:cubicBezTo>
                  <a:pt x="2304655" y="0"/>
                  <a:pt x="2377440" y="72785"/>
                  <a:pt x="2377440" y="162569"/>
                </a:cubicBezTo>
                <a:lnTo>
                  <a:pt x="2377440" y="680720"/>
                </a:lnTo>
                <a:lnTo>
                  <a:pt x="0" y="680720"/>
                </a:lnTo>
                <a:lnTo>
                  <a:pt x="0" y="162569"/>
                </a:lnTo>
                <a:cubicBezTo>
                  <a:pt x="0" y="72785"/>
                  <a:pt x="72785" y="0"/>
                  <a:pt x="162569" y="0"/>
                </a:cubicBezTo>
                <a:close/>
              </a:path>
            </a:pathLst>
          </a:custGeom>
          <a:noFill/>
          <a:ln w="19050">
            <a:solidFill>
              <a:srgbClr val="26984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76"/>
          <p:cNvSpPr txBox="1"/>
          <p:nvPr/>
        </p:nvSpPr>
        <p:spPr>
          <a:xfrm>
            <a:off x="5374325" y="1669708"/>
            <a:ext cx="1443350" cy="461665"/>
          </a:xfrm>
          <a:prstGeom prst="rect">
            <a:avLst/>
          </a:prstGeom>
          <a:noFill/>
        </p:spPr>
        <p:txBody>
          <a:bodyPr wrap="square" rtlCol="0">
            <a:spAutoFit/>
          </a:bodyPr>
          <a:lstStyle/>
          <a:p>
            <a:pPr algn="ctr"/>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文本框 18"/>
          <p:cNvSpPr txBox="1"/>
          <p:nvPr/>
        </p:nvSpPr>
        <p:spPr>
          <a:xfrm>
            <a:off x="4907280" y="3574273"/>
            <a:ext cx="2377440" cy="1532727"/>
          </a:xfrm>
          <a:prstGeom prst="rect">
            <a:avLst/>
          </a:prstGeom>
          <a:noFill/>
        </p:spPr>
        <p:txBody>
          <a:bodyPr wrap="square" rtlCol="0">
            <a:spAutoFit/>
          </a:bodyPr>
          <a:lstStyle/>
          <a:p>
            <a:pPr algn="ctr">
              <a:lnSpc>
                <a:spcPct val="130000"/>
              </a:lnSpc>
            </a:pPr>
            <a:r>
              <a:rPr lang="en-US" altLang="zh-CN" sz="12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0" name="任意多边形 19"/>
          <p:cNvSpPr/>
          <p:nvPr/>
        </p:nvSpPr>
        <p:spPr>
          <a:xfrm>
            <a:off x="8154599" y="3110566"/>
            <a:ext cx="2377440" cy="2570480"/>
          </a:xfrm>
          <a:custGeom>
            <a:avLst/>
            <a:gdLst>
              <a:gd name="connsiteX0" fmla="*/ 0 w 2377440"/>
              <a:gd name="connsiteY0" fmla="*/ 0 h 2570480"/>
              <a:gd name="connsiteX1" fmla="*/ 2377440 w 2377440"/>
              <a:gd name="connsiteY1" fmla="*/ 0 h 2570480"/>
              <a:gd name="connsiteX2" fmla="*/ 2377440 w 2377440"/>
              <a:gd name="connsiteY2" fmla="*/ 2407911 h 2570480"/>
              <a:gd name="connsiteX3" fmla="*/ 2214871 w 2377440"/>
              <a:gd name="connsiteY3" fmla="*/ 2570480 h 2570480"/>
              <a:gd name="connsiteX4" fmla="*/ 162569 w 2377440"/>
              <a:gd name="connsiteY4" fmla="*/ 2570480 h 2570480"/>
              <a:gd name="connsiteX5" fmla="*/ 0 w 2377440"/>
              <a:gd name="connsiteY5" fmla="*/ 2407911 h 2570480"/>
              <a:gd name="connsiteX6" fmla="*/ 0 w 2377440"/>
              <a:gd name="connsiteY6" fmla="*/ 0 h 25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2570480">
                <a:moveTo>
                  <a:pt x="0" y="0"/>
                </a:moveTo>
                <a:lnTo>
                  <a:pt x="2377440" y="0"/>
                </a:lnTo>
                <a:lnTo>
                  <a:pt x="2377440" y="2407911"/>
                </a:lnTo>
                <a:cubicBezTo>
                  <a:pt x="2377440" y="2497695"/>
                  <a:pt x="2304655" y="2570480"/>
                  <a:pt x="2214871" y="2570480"/>
                </a:cubicBezTo>
                <a:lnTo>
                  <a:pt x="162569" y="2570480"/>
                </a:lnTo>
                <a:cubicBezTo>
                  <a:pt x="72785" y="2570480"/>
                  <a:pt x="0" y="2497695"/>
                  <a:pt x="0" y="2407911"/>
                </a:cubicBezTo>
                <a:lnTo>
                  <a:pt x="0" y="0"/>
                </a:lnTo>
                <a:close/>
              </a:path>
            </a:pathLst>
          </a:custGeom>
          <a:solidFill>
            <a:srgbClr val="269844"/>
          </a:solidFill>
          <a:ln w="19050">
            <a:solidFill>
              <a:srgbClr val="269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8154599" y="3574273"/>
            <a:ext cx="2377440" cy="1532727"/>
          </a:xfrm>
          <a:prstGeom prst="rect">
            <a:avLst/>
          </a:prstGeom>
          <a:noFill/>
        </p:spPr>
        <p:txBody>
          <a:bodyPr wrap="square" rtlCol="0">
            <a:spAutoFit/>
          </a:bodyPr>
          <a:lstStyle/>
          <a:p>
            <a:pPr algn="ctr">
              <a:lnSpc>
                <a:spcPct val="130000"/>
              </a:lnSpc>
            </a:pPr>
            <a:r>
              <a:rPr lang="en-US" altLang="zh-CN" sz="12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a:t>
            </a:r>
            <a:endParaRPr lang="en-US" altLang="zh-CN" sz="1200" dirty="0">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096000" y="2240900"/>
            <a:ext cx="0" cy="666687"/>
          </a:xfrm>
          <a:prstGeom prst="line">
            <a:avLst/>
          </a:prstGeom>
          <a:ln w="19050">
            <a:solidFill>
              <a:srgbClr val="269844"/>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848681" y="2443880"/>
            <a:ext cx="0" cy="463707"/>
          </a:xfrm>
          <a:prstGeom prst="line">
            <a:avLst/>
          </a:prstGeom>
          <a:ln w="19050">
            <a:solidFill>
              <a:srgbClr val="269844"/>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9343319" y="2443880"/>
            <a:ext cx="0" cy="463707"/>
          </a:xfrm>
          <a:prstGeom prst="line">
            <a:avLst/>
          </a:prstGeom>
          <a:ln w="19050">
            <a:solidFill>
              <a:srgbClr val="269844"/>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848681" y="2443879"/>
            <a:ext cx="6493954" cy="0"/>
          </a:xfrm>
          <a:prstGeom prst="line">
            <a:avLst/>
          </a:prstGeom>
          <a:ln w="19050">
            <a:solidFill>
              <a:srgbClr val="26984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Oval 21"/>
          <p:cNvSpPr>
            <a:spLocks noChangeArrowheads="1"/>
          </p:cNvSpPr>
          <p:nvPr/>
        </p:nvSpPr>
        <p:spPr bwMode="auto">
          <a:xfrm>
            <a:off x="1164282" y="4463363"/>
            <a:ext cx="742314" cy="742314"/>
          </a:xfrm>
          <a:prstGeom prst="ellipse">
            <a:avLst/>
          </a:prstGeom>
          <a:solidFill>
            <a:srgbClr val="269844"/>
          </a:solidFill>
          <a:ln>
            <a:noFill/>
          </a:ln>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000">
              <a:solidFill>
                <a:schemeClr val="tx1">
                  <a:lumMod val="65000"/>
                  <a:lumOff val="35000"/>
                </a:schemeClr>
              </a:solidFill>
              <a:latin typeface="微软雅黑" panose="020B0503020204020204" pitchFamily="34" charset="-122"/>
            </a:endParaRPr>
          </a:p>
        </p:txBody>
      </p:sp>
      <p:sp>
        <p:nvSpPr>
          <p:cNvPr id="9" name="Freeform 12"/>
          <p:cNvSpPr>
            <a:spLocks noEditPoints="1"/>
          </p:cNvSpPr>
          <p:nvPr/>
        </p:nvSpPr>
        <p:spPr bwMode="auto">
          <a:xfrm>
            <a:off x="1275173" y="4648443"/>
            <a:ext cx="506453" cy="309023"/>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rgbClr val="FBF4E8"/>
          </a:solidFill>
          <a:ln>
            <a:noFill/>
          </a:ln>
          <a:effectLst/>
        </p:spPr>
        <p:txBody>
          <a:bodyPr lIns="121682" tIns="60841" rIns="121682" bIns="60841"/>
          <a:lstStyle/>
          <a:p>
            <a:endParaRPr lang="zh-CN" altLang="en-US" sz="1200">
              <a:solidFill>
                <a:schemeClr val="tx1">
                  <a:lumMod val="65000"/>
                  <a:lumOff val="35000"/>
                </a:schemeClr>
              </a:solidFill>
            </a:endParaRPr>
          </a:p>
        </p:txBody>
      </p:sp>
      <p:sp>
        <p:nvSpPr>
          <p:cNvPr id="12" name="Oval 24"/>
          <p:cNvSpPr>
            <a:spLocks noChangeArrowheads="1"/>
          </p:cNvSpPr>
          <p:nvPr/>
        </p:nvSpPr>
        <p:spPr bwMode="auto">
          <a:xfrm>
            <a:off x="4746173" y="4461077"/>
            <a:ext cx="742314" cy="740796"/>
          </a:xfrm>
          <a:prstGeom prst="ellipse">
            <a:avLst/>
          </a:prstGeom>
          <a:solidFill>
            <a:srgbClr val="269844"/>
          </a:solidFill>
          <a:ln>
            <a:noFill/>
          </a:ln>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000">
              <a:solidFill>
                <a:schemeClr val="tx1">
                  <a:lumMod val="65000"/>
                  <a:lumOff val="35000"/>
                </a:schemeClr>
              </a:solidFill>
              <a:latin typeface="微软雅黑" panose="020B0503020204020204" pitchFamily="34" charset="-122"/>
            </a:endParaRPr>
          </a:p>
        </p:txBody>
      </p:sp>
      <p:sp>
        <p:nvSpPr>
          <p:cNvPr id="17" name="Freeform 22"/>
          <p:cNvSpPr>
            <a:spLocks noEditPoints="1"/>
          </p:cNvSpPr>
          <p:nvPr/>
        </p:nvSpPr>
        <p:spPr bwMode="auto">
          <a:xfrm>
            <a:off x="4943331" y="4659144"/>
            <a:ext cx="354598" cy="353399"/>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rgbClr val="FBF4E8"/>
          </a:solidFill>
          <a:ln>
            <a:noFill/>
          </a:ln>
          <a:effectLst/>
        </p:spPr>
        <p:txBody>
          <a:bodyPr lIns="121682" tIns="60841" rIns="121682" bIns="60841"/>
          <a:lstStyle/>
          <a:p>
            <a:endParaRPr lang="zh-CN" altLang="en-US" sz="1200">
              <a:solidFill>
                <a:schemeClr val="tx1">
                  <a:lumMod val="65000"/>
                  <a:lumOff val="35000"/>
                </a:schemeClr>
              </a:solidFill>
            </a:endParaRPr>
          </a:p>
        </p:txBody>
      </p:sp>
      <p:sp>
        <p:nvSpPr>
          <p:cNvPr id="18" name="TextBox 76"/>
          <p:cNvSpPr txBox="1"/>
          <p:nvPr/>
        </p:nvSpPr>
        <p:spPr>
          <a:xfrm>
            <a:off x="2103258" y="4390368"/>
            <a:ext cx="742314" cy="261610"/>
          </a:xfrm>
          <a:prstGeom prst="rect">
            <a:avLst/>
          </a:prstGeom>
          <a:noFill/>
          <a:effectLst/>
        </p:spPr>
        <p:txBody>
          <a:bodyPr wrap="square" rtlCol="0">
            <a:spAutoFit/>
          </a:bodyPr>
          <a:lstStyle/>
          <a:p>
            <a:r>
              <a:rPr lang="zh-CN" altLang="en-US" sz="11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11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文本框 18"/>
          <p:cNvSpPr txBox="1"/>
          <p:nvPr/>
        </p:nvSpPr>
        <p:spPr>
          <a:xfrm>
            <a:off x="2103258" y="4585332"/>
            <a:ext cx="1852921" cy="692497"/>
          </a:xfrm>
          <a:prstGeom prst="rect">
            <a:avLst/>
          </a:prstGeom>
          <a:noFill/>
          <a:effectLst/>
        </p:spPr>
        <p:txBody>
          <a:bodyPr wrap="square" rtlCol="0">
            <a:spAutoFit/>
          </a:bodyPr>
          <a:lstStyle/>
          <a:p>
            <a:pPr>
              <a:lnSpc>
                <a:spcPct val="130000"/>
              </a:lnSpc>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TextBox 76"/>
          <p:cNvSpPr txBox="1"/>
          <p:nvPr/>
        </p:nvSpPr>
        <p:spPr>
          <a:xfrm>
            <a:off x="5673836" y="4390367"/>
            <a:ext cx="742314" cy="261610"/>
          </a:xfrm>
          <a:prstGeom prst="rect">
            <a:avLst/>
          </a:prstGeom>
          <a:noFill/>
          <a:effectLst/>
        </p:spPr>
        <p:txBody>
          <a:bodyPr wrap="square" rtlCol="0">
            <a:spAutoFit/>
          </a:bodyPr>
          <a:lstStyle/>
          <a:p>
            <a:r>
              <a:rPr lang="zh-CN" altLang="en-US" sz="11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11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1" name="文本框 20"/>
          <p:cNvSpPr txBox="1"/>
          <p:nvPr/>
        </p:nvSpPr>
        <p:spPr>
          <a:xfrm>
            <a:off x="5673836" y="4585332"/>
            <a:ext cx="1852921" cy="673005"/>
          </a:xfrm>
          <a:prstGeom prst="rect">
            <a:avLst/>
          </a:prstGeom>
          <a:noFill/>
          <a:effectLst/>
        </p:spPr>
        <p:txBody>
          <a:bodyPr wrap="square" rtlCol="0">
            <a:spAutoFit/>
          </a:bodyPr>
          <a:lstStyle/>
          <a:p>
            <a:pPr>
              <a:lnSpc>
                <a:spcPct val="130000"/>
              </a:lnSpc>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Oval 24"/>
          <p:cNvSpPr>
            <a:spLocks noChangeArrowheads="1"/>
          </p:cNvSpPr>
          <p:nvPr/>
        </p:nvSpPr>
        <p:spPr bwMode="auto">
          <a:xfrm>
            <a:off x="8316751" y="4461077"/>
            <a:ext cx="742314" cy="740796"/>
          </a:xfrm>
          <a:prstGeom prst="ellipse">
            <a:avLst/>
          </a:prstGeom>
          <a:solidFill>
            <a:srgbClr val="269844"/>
          </a:solidFill>
          <a:ln>
            <a:noFill/>
          </a:ln>
          <a:effectLst/>
        </p:spPr>
        <p:txBody>
          <a:bodyPr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sz="2000">
              <a:solidFill>
                <a:schemeClr val="tx1">
                  <a:lumMod val="65000"/>
                  <a:lumOff val="35000"/>
                </a:schemeClr>
              </a:solidFill>
              <a:latin typeface="微软雅黑" panose="020B0503020204020204" pitchFamily="34" charset="-122"/>
            </a:endParaRPr>
          </a:p>
        </p:txBody>
      </p:sp>
      <p:sp>
        <p:nvSpPr>
          <p:cNvPr id="23" name="TextBox 76"/>
          <p:cNvSpPr txBox="1"/>
          <p:nvPr/>
        </p:nvSpPr>
        <p:spPr>
          <a:xfrm>
            <a:off x="9244414" y="4390367"/>
            <a:ext cx="742314" cy="261610"/>
          </a:xfrm>
          <a:prstGeom prst="rect">
            <a:avLst/>
          </a:prstGeom>
          <a:noFill/>
          <a:effectLst/>
        </p:spPr>
        <p:txBody>
          <a:bodyPr wrap="square" rtlCol="0">
            <a:spAutoFit/>
          </a:bodyPr>
          <a:lstStyle/>
          <a:p>
            <a:r>
              <a:rPr lang="zh-CN" altLang="en-US" sz="11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11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4" name="文本框 23"/>
          <p:cNvSpPr txBox="1"/>
          <p:nvPr/>
        </p:nvSpPr>
        <p:spPr>
          <a:xfrm>
            <a:off x="9244414" y="4585332"/>
            <a:ext cx="1852921" cy="673005"/>
          </a:xfrm>
          <a:prstGeom prst="rect">
            <a:avLst/>
          </a:prstGeom>
          <a:noFill/>
          <a:effectLst/>
        </p:spPr>
        <p:txBody>
          <a:bodyPr wrap="square" rtlCol="0">
            <a:spAutoFit/>
          </a:bodyPr>
          <a:lstStyle/>
          <a:p>
            <a:pPr>
              <a:lnSpc>
                <a:spcPct val="130000"/>
              </a:lnSpc>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Freeform 6"/>
          <p:cNvSpPr>
            <a:spLocks noEditPoints="1" noChangeArrowheads="1"/>
          </p:cNvSpPr>
          <p:nvPr/>
        </p:nvSpPr>
        <p:spPr bwMode="auto">
          <a:xfrm>
            <a:off x="8416450" y="4652961"/>
            <a:ext cx="542916" cy="357029"/>
          </a:xfrm>
          <a:custGeom>
            <a:avLst/>
            <a:gdLst>
              <a:gd name="T0" fmla="*/ 2147483647 w 176"/>
              <a:gd name="T1" fmla="*/ 2147483647 h 117"/>
              <a:gd name="T2" fmla="*/ 2147483647 w 176"/>
              <a:gd name="T3" fmla="*/ 2147483647 h 117"/>
              <a:gd name="T4" fmla="*/ 2147483647 w 176"/>
              <a:gd name="T5" fmla="*/ 2147483647 h 117"/>
              <a:gd name="T6" fmla="*/ 2147483647 w 176"/>
              <a:gd name="T7" fmla="*/ 2147483647 h 117"/>
              <a:gd name="T8" fmla="*/ 0 w 176"/>
              <a:gd name="T9" fmla="*/ 2147483647 h 117"/>
              <a:gd name="T10" fmla="*/ 0 w 176"/>
              <a:gd name="T11" fmla="*/ 2147483647 h 117"/>
              <a:gd name="T12" fmla="*/ 2147483647 w 176"/>
              <a:gd name="T13" fmla="*/ 2147483647 h 117"/>
              <a:gd name="T14" fmla="*/ 2147483647 w 176"/>
              <a:gd name="T15" fmla="*/ 2147483647 h 117"/>
              <a:gd name="T16" fmla="*/ 2147483647 w 176"/>
              <a:gd name="T17" fmla="*/ 2147483647 h 117"/>
              <a:gd name="T18" fmla="*/ 2147483647 w 176"/>
              <a:gd name="T19" fmla="*/ 2147483647 h 117"/>
              <a:gd name="T20" fmla="*/ 2147483647 w 176"/>
              <a:gd name="T21" fmla="*/ 2147483647 h 117"/>
              <a:gd name="T22" fmla="*/ 2147483647 w 176"/>
              <a:gd name="T23" fmla="*/ 0 h 117"/>
              <a:gd name="T24" fmla="*/ 2147483647 w 176"/>
              <a:gd name="T25" fmla="*/ 0 h 117"/>
              <a:gd name="T26" fmla="*/ 2147483647 w 176"/>
              <a:gd name="T27" fmla="*/ 2147483647 h 117"/>
              <a:gd name="T28" fmla="*/ 2147483647 w 176"/>
              <a:gd name="T29" fmla="*/ 2147483647 h 117"/>
              <a:gd name="T30" fmla="*/ 2147483647 w 176"/>
              <a:gd name="T31" fmla="*/ 2147483647 h 117"/>
              <a:gd name="T32" fmla="*/ 2147483647 w 176"/>
              <a:gd name="T33" fmla="*/ 2147483647 h 117"/>
              <a:gd name="T34" fmla="*/ 2147483647 w 176"/>
              <a:gd name="T35" fmla="*/ 2147483647 h 117"/>
              <a:gd name="T36" fmla="*/ 2147483647 w 176"/>
              <a:gd name="T37" fmla="*/ 2147483647 h 117"/>
              <a:gd name="T38" fmla="*/ 2147483647 w 176"/>
              <a:gd name="T39" fmla="*/ 2147483647 h 117"/>
              <a:gd name="T40" fmla="*/ 2147483647 w 176"/>
              <a:gd name="T41" fmla="*/ 2147483647 h 117"/>
              <a:gd name="T42" fmla="*/ 2147483647 w 176"/>
              <a:gd name="T43" fmla="*/ 2147483647 h 117"/>
              <a:gd name="T44" fmla="*/ 2147483647 w 176"/>
              <a:gd name="T45" fmla="*/ 2147483647 h 117"/>
              <a:gd name="T46" fmla="*/ 2147483647 w 176"/>
              <a:gd name="T47" fmla="*/ 2147483647 h 117"/>
              <a:gd name="T48" fmla="*/ 2147483647 w 176"/>
              <a:gd name="T49" fmla="*/ 2147483647 h 117"/>
              <a:gd name="T50" fmla="*/ 2147483647 w 176"/>
              <a:gd name="T51" fmla="*/ 2147483647 h 117"/>
              <a:gd name="T52" fmla="*/ 2147483647 w 176"/>
              <a:gd name="T53" fmla="*/ 2147483647 h 117"/>
              <a:gd name="T54" fmla="*/ 2147483647 w 176"/>
              <a:gd name="T55" fmla="*/ 2147483647 h 117"/>
              <a:gd name="T56" fmla="*/ 2147483647 w 176"/>
              <a:gd name="T57" fmla="*/ 2147483647 h 117"/>
              <a:gd name="T58" fmla="*/ 2147483647 w 176"/>
              <a:gd name="T59" fmla="*/ 2147483647 h 117"/>
              <a:gd name="T60" fmla="*/ 2147483647 w 176"/>
              <a:gd name="T61" fmla="*/ 2147483647 h 117"/>
              <a:gd name="T62" fmla="*/ 2147483647 w 176"/>
              <a:gd name="T63" fmla="*/ 2147483647 h 117"/>
              <a:gd name="T64" fmla="*/ 2147483647 w 176"/>
              <a:gd name="T65" fmla="*/ 2147483647 h 117"/>
              <a:gd name="T66" fmla="*/ 2147483647 w 176"/>
              <a:gd name="T67" fmla="*/ 2147483647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17"/>
              <a:gd name="T104" fmla="*/ 176 w 176"/>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FBF4E8"/>
          </a:solidFill>
          <a:ln>
            <a:noFill/>
          </a:ln>
        </p:spPr>
        <p:txBody>
          <a:bodyPr/>
          <a:lstStyle/>
          <a:p>
            <a:endParaRPr lang="zh-CN" altLang="en-US">
              <a:solidFill>
                <a:schemeClr val="tx1">
                  <a:lumMod val="65000"/>
                  <a:lumOff val="35000"/>
                </a:schemeClr>
              </a:solidFill>
            </a:endParaRPr>
          </a:p>
        </p:txBody>
      </p:sp>
      <p:sp>
        <p:nvSpPr>
          <p:cNvPr id="26" name="TextBox 76"/>
          <p:cNvSpPr txBox="1"/>
          <p:nvPr/>
        </p:nvSpPr>
        <p:spPr>
          <a:xfrm>
            <a:off x="5546729" y="2021841"/>
            <a:ext cx="1098541" cy="369332"/>
          </a:xfrm>
          <a:prstGeom prst="rect">
            <a:avLst/>
          </a:prstGeom>
          <a:noFill/>
        </p:spPr>
        <p:txBody>
          <a:bodyPr wrap="square" rtlCol="0">
            <a:spAutoFit/>
          </a:bodyPr>
          <a:lstStyle/>
          <a:p>
            <a:pPr algn="ctr"/>
            <a:r>
              <a:rPr lang="zh-CN" altLang="en-US"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7" name="文本框 26"/>
          <p:cNvSpPr txBox="1"/>
          <p:nvPr/>
        </p:nvSpPr>
        <p:spPr>
          <a:xfrm>
            <a:off x="1208907" y="2391173"/>
            <a:ext cx="9774183" cy="752514"/>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7881733" y="3029664"/>
            <a:ext cx="3019147" cy="303701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flipH="1">
            <a:off x="-669848" y="1"/>
            <a:ext cx="2359511" cy="1425536"/>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7743489" y="2197383"/>
            <a:ext cx="801828" cy="77098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791708" y="1529481"/>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6525405" y="5293969"/>
            <a:ext cx="803616" cy="772708"/>
          </a:xfrm>
          <a:prstGeom prst="rect">
            <a:avLst/>
          </a:prstGeom>
        </p:spPr>
      </p:pic>
      <p:grpSp>
        <p:nvGrpSpPr>
          <p:cNvPr id="14" name="组合 13"/>
          <p:cNvGrpSpPr/>
          <p:nvPr/>
        </p:nvGrpSpPr>
        <p:grpSpPr>
          <a:xfrm>
            <a:off x="1095747" y="2554294"/>
            <a:ext cx="5601798" cy="3213448"/>
            <a:chOff x="1351842" y="2554294"/>
            <a:chExt cx="5601798" cy="3213448"/>
          </a:xfrm>
        </p:grpSpPr>
        <p:sp>
          <p:nvSpPr>
            <p:cNvPr id="15" name="文本框 14"/>
            <p:cNvSpPr txBox="1"/>
            <p:nvPr/>
          </p:nvSpPr>
          <p:spPr>
            <a:xfrm>
              <a:off x="1351842" y="5015228"/>
              <a:ext cx="5601798" cy="7525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Fresh business general template</a:t>
              </a:r>
              <a:endPar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30000"/>
                </a:lnSpc>
              </a:pP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1100" dirty="0" err="1">
                  <a:solidFill>
                    <a:prstClr val="black">
                      <a:lumMod val="65000"/>
                      <a:lumOff val="35000"/>
                    </a:prstClr>
                  </a:solidFill>
                  <a:latin typeface="微软雅黑" panose="020B0503020204020204" pitchFamily="34" charset="-122"/>
                  <a:ea typeface="微软雅黑" panose="020B0503020204020204" pitchFamily="34" charset="-122"/>
                </a:rPr>
                <a:t>dataa</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51842" y="4368897"/>
              <a:ext cx="4528804" cy="523220"/>
            </a:xfrm>
            <a:prstGeom prst="rect">
              <a:avLst/>
            </a:prstGeom>
          </p:spPr>
          <p:txBody>
            <a:bodyPr wrap="none">
              <a:spAutoFit/>
            </a:bodyPr>
            <a:lstStyle/>
            <a:p>
              <a:pPr>
                <a:spcBef>
                  <a:spcPct val="0"/>
                </a:spcBef>
              </a:pPr>
              <a:r>
                <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rPr>
                <a:t>Please write the title here</a:t>
              </a:r>
              <a:endParaRPr lang="en-US" altLang="zh-CN" sz="28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 name="TextBox 76"/>
            <p:cNvSpPr txBox="1"/>
            <p:nvPr/>
          </p:nvSpPr>
          <p:spPr>
            <a:xfrm>
              <a:off x="1351842" y="3722566"/>
              <a:ext cx="3545903" cy="646331"/>
            </a:xfrm>
            <a:prstGeom prst="rect">
              <a:avLst/>
            </a:prstGeom>
            <a:noFill/>
          </p:spPr>
          <p:txBody>
            <a:bodyPr wrap="square" rtlCol="0">
              <a:spAutoFit/>
            </a:bodyPr>
            <a:lstStyle/>
            <a:p>
              <a:r>
                <a:rPr lang="zh-CN" altLang="en-US" sz="3600" dirty="0">
                  <a:solidFill>
                    <a:srgbClr val="269844"/>
                  </a:solidFill>
                  <a:latin typeface="方正清刻本悦宋简体" panose="02000000000000000000" pitchFamily="2" charset="-122"/>
                  <a:ea typeface="方正清刻本悦宋简体" panose="02000000000000000000" pitchFamily="2" charset="-122"/>
                </a:rPr>
                <a:t>请</a:t>
              </a:r>
              <a:r>
                <a:rPr lang="zh-CN" altLang="en-US" sz="3600" dirty="0" smtClean="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36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TextBox 76"/>
            <p:cNvSpPr txBox="1"/>
            <p:nvPr/>
          </p:nvSpPr>
          <p:spPr>
            <a:xfrm>
              <a:off x="1351842" y="2554294"/>
              <a:ext cx="2120063" cy="1015663"/>
            </a:xfrm>
            <a:prstGeom prst="rect">
              <a:avLst/>
            </a:prstGeom>
            <a:noFill/>
          </p:spPr>
          <p:txBody>
            <a:bodyPr wrap="square" rtlCol="0">
              <a:spAutoFit/>
            </a:bodyPr>
            <a:lstStyle/>
            <a:p>
              <a:r>
                <a:rPr lang="zh-CN" altLang="en-US" sz="6000" dirty="0">
                  <a:solidFill>
                    <a:srgbClr val="269844"/>
                  </a:solidFill>
                  <a:latin typeface="方正清刻本悦宋简体" panose="02000000000000000000" pitchFamily="2" charset="-122"/>
                  <a:ea typeface="方正清刻本悦宋简体" panose="02000000000000000000" pitchFamily="2" charset="-122"/>
                </a:rPr>
                <a:t>肆</a:t>
              </a:r>
              <a:r>
                <a:rPr lang="en-US" altLang="zh-CN" sz="6000" dirty="0" smtClean="0">
                  <a:solidFill>
                    <a:srgbClr val="269844"/>
                  </a:solidFill>
                  <a:latin typeface="方正清刻本悦宋简体" panose="02000000000000000000" pitchFamily="2" charset="-122"/>
                  <a:ea typeface="方正清刻本悦宋简体" panose="02000000000000000000" pitchFamily="2" charset="-122"/>
                </a:rPr>
                <a:t>.</a:t>
              </a:r>
              <a:r>
                <a:rPr lang="en-US" altLang="zh-CN" sz="3200" dirty="0" smtClean="0">
                  <a:solidFill>
                    <a:srgbClr val="269844"/>
                  </a:solidFill>
                  <a:latin typeface="方正清刻本悦宋简体" panose="02000000000000000000" pitchFamily="2" charset="-122"/>
                  <a:ea typeface="方正清刻本悦宋简体" panose="02000000000000000000" pitchFamily="2" charset="-122"/>
                </a:rPr>
                <a:t>FOUR</a:t>
              </a:r>
              <a:endParaRPr lang="zh-CN" altLang="en-US" sz="3200" dirty="0">
                <a:solidFill>
                  <a:srgbClr val="269844"/>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矩形 7"/>
          <p:cNvSpPr/>
          <p:nvPr/>
        </p:nvSpPr>
        <p:spPr>
          <a:xfrm>
            <a:off x="1027049" y="2831299"/>
            <a:ext cx="1492311" cy="1492312"/>
          </a:xfrm>
          <a:prstGeom prst="rect">
            <a:avLst/>
          </a:prstGeom>
          <a:solidFill>
            <a:srgbClr val="26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61486" y="2831299"/>
            <a:ext cx="1492311" cy="1492312"/>
          </a:xfrm>
          <a:prstGeom prst="rect">
            <a:avLst/>
          </a:prstGeom>
          <a:solidFill>
            <a:srgbClr val="26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295923" y="2831299"/>
            <a:ext cx="1492311" cy="1492312"/>
          </a:xfrm>
          <a:prstGeom prst="rect">
            <a:avLst/>
          </a:prstGeom>
          <a:solidFill>
            <a:srgbClr val="26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378359" y="4472177"/>
            <a:ext cx="4761185" cy="1492312"/>
          </a:xfrm>
          <a:prstGeom prst="rect">
            <a:avLst/>
          </a:prstGeom>
          <a:blipFill dpi="0" rotWithShape="1">
            <a:blip r:embed="rId4"/>
            <a:srcRect/>
            <a:stretch>
              <a:fillRect t="-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76"/>
          <p:cNvSpPr txBox="1"/>
          <p:nvPr/>
        </p:nvSpPr>
        <p:spPr>
          <a:xfrm>
            <a:off x="942133" y="1564293"/>
            <a:ext cx="1504059" cy="461665"/>
          </a:xfrm>
          <a:prstGeom prst="rect">
            <a:avLst/>
          </a:prstGeom>
          <a:noFill/>
        </p:spPr>
        <p:txBody>
          <a:bodyPr wrap="square" rtlCol="0">
            <a:spAutoFit/>
          </a:bodyPr>
          <a:lstStyle/>
          <a:p>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文本框 18"/>
          <p:cNvSpPr txBox="1"/>
          <p:nvPr/>
        </p:nvSpPr>
        <p:spPr>
          <a:xfrm>
            <a:off x="942133" y="1960228"/>
            <a:ext cx="4846101" cy="722505"/>
          </a:xfrm>
          <a:prstGeom prst="rect">
            <a:avLst/>
          </a:prstGeom>
          <a:noFill/>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Freeform 72"/>
          <p:cNvSpPr>
            <a:spLocks noEditPoints="1"/>
          </p:cNvSpPr>
          <p:nvPr/>
        </p:nvSpPr>
        <p:spPr bwMode="auto">
          <a:xfrm>
            <a:off x="4709295" y="3243233"/>
            <a:ext cx="665567" cy="668445"/>
          </a:xfrm>
          <a:custGeom>
            <a:avLst/>
            <a:gdLst>
              <a:gd name="T0" fmla="*/ 179 w 746"/>
              <a:gd name="T1" fmla="*/ 167 h 749"/>
              <a:gd name="T2" fmla="*/ 225 w 746"/>
              <a:gd name="T3" fmla="*/ 98 h 749"/>
              <a:gd name="T4" fmla="*/ 68 w 746"/>
              <a:gd name="T5" fmla="*/ 204 h 749"/>
              <a:gd name="T6" fmla="*/ 332 w 746"/>
              <a:gd name="T7" fmla="*/ 204 h 749"/>
              <a:gd name="T8" fmla="*/ 285 w 746"/>
              <a:gd name="T9" fmla="*/ 205 h 749"/>
              <a:gd name="T10" fmla="*/ 262 w 746"/>
              <a:gd name="T11" fmla="*/ 183 h 749"/>
              <a:gd name="T12" fmla="*/ 248 w 746"/>
              <a:gd name="T13" fmla="*/ 121 h 749"/>
              <a:gd name="T14" fmla="*/ 583 w 746"/>
              <a:gd name="T15" fmla="*/ 380 h 749"/>
              <a:gd name="T16" fmla="*/ 734 w 746"/>
              <a:gd name="T17" fmla="*/ 530 h 749"/>
              <a:gd name="T18" fmla="*/ 564 w 746"/>
              <a:gd name="T19" fmla="*/ 738 h 749"/>
              <a:gd name="T20" fmla="*/ 525 w 746"/>
              <a:gd name="T21" fmla="*/ 738 h 749"/>
              <a:gd name="T22" fmla="*/ 224 w 746"/>
              <a:gd name="T23" fmla="*/ 738 h 749"/>
              <a:gd name="T24" fmla="*/ 30 w 746"/>
              <a:gd name="T25" fmla="*/ 746 h 749"/>
              <a:gd name="T26" fmla="*/ 3 w 746"/>
              <a:gd name="T27" fmla="*/ 544 h 749"/>
              <a:gd name="T28" fmla="*/ 162 w 746"/>
              <a:gd name="T29" fmla="*/ 374 h 749"/>
              <a:gd name="T30" fmla="*/ 11 w 746"/>
              <a:gd name="T31" fmla="*/ 185 h 749"/>
              <a:gd name="T32" fmla="*/ 219 w 746"/>
              <a:gd name="T33" fmla="*/ 15 h 749"/>
              <a:gd name="T34" fmla="*/ 508 w 746"/>
              <a:gd name="T35" fmla="*/ 28 h 749"/>
              <a:gd name="T36" fmla="*/ 736 w 746"/>
              <a:gd name="T37" fmla="*/ 160 h 749"/>
              <a:gd name="T38" fmla="*/ 583 w 746"/>
              <a:gd name="T39" fmla="*/ 380 h 749"/>
              <a:gd name="T40" fmla="*/ 413 w 746"/>
              <a:gd name="T41" fmla="*/ 549 h 749"/>
              <a:gd name="T42" fmla="*/ 677 w 746"/>
              <a:gd name="T43" fmla="*/ 549 h 749"/>
              <a:gd name="T44" fmla="*/ 607 w 746"/>
              <a:gd name="T45" fmla="*/ 573 h 749"/>
              <a:gd name="T46" fmla="*/ 584 w 746"/>
              <a:gd name="T47" fmla="*/ 550 h 749"/>
              <a:gd name="T48" fmla="*/ 593 w 746"/>
              <a:gd name="T49" fmla="*/ 466 h 749"/>
              <a:gd name="T50" fmla="*/ 547 w 746"/>
              <a:gd name="T51" fmla="*/ 489 h 749"/>
              <a:gd name="T52" fmla="*/ 570 w 746"/>
              <a:gd name="T53" fmla="*/ 443 h 749"/>
              <a:gd name="T54" fmla="*/ 413 w 746"/>
              <a:gd name="T55" fmla="*/ 549 h 749"/>
              <a:gd name="T56" fmla="*/ 155 w 746"/>
              <a:gd name="T57" fmla="*/ 646 h 749"/>
              <a:gd name="T58" fmla="*/ 516 w 746"/>
              <a:gd name="T59" fmla="*/ 181 h 749"/>
              <a:gd name="T60" fmla="*/ 155 w 746"/>
              <a:gd name="T61" fmla="*/ 646 h 749"/>
              <a:gd name="T62" fmla="*/ 602 w 746"/>
              <a:gd name="T63" fmla="*/ 221 h 749"/>
              <a:gd name="T64" fmla="*/ 603 w 746"/>
              <a:gd name="T65" fmla="*/ 222 h 749"/>
              <a:gd name="T66" fmla="*/ 603 w 746"/>
              <a:gd name="T67" fmla="*/ 223 h 749"/>
              <a:gd name="T68" fmla="*/ 682 w 746"/>
              <a:gd name="T69" fmla="*/ 205 h 749"/>
              <a:gd name="T70" fmla="*/ 576 w 746"/>
              <a:gd name="T71" fmla="*/ 68 h 749"/>
              <a:gd name="T72" fmla="*/ 496 w 746"/>
              <a:gd name="T73" fmla="*/ 115 h 749"/>
              <a:gd name="T74" fmla="*/ 527 w 746"/>
              <a:gd name="T75" fmla="*/ 146 h 749"/>
              <a:gd name="T76" fmla="*/ 527 w 746"/>
              <a:gd name="T77" fmla="*/ 147 h 749"/>
              <a:gd name="T78" fmla="*/ 528 w 746"/>
              <a:gd name="T79" fmla="*/ 147 h 749"/>
              <a:gd name="T80" fmla="*/ 602 w 746"/>
              <a:gd name="T81" fmla="*/ 221 h 749"/>
              <a:gd name="T82" fmla="*/ 602 w 746"/>
              <a:gd name="T83" fmla="*/ 221 h 749"/>
              <a:gd name="T84" fmla="*/ 591 w 746"/>
              <a:gd name="T85" fmla="*/ 256 h 749"/>
              <a:gd name="T86" fmla="*/ 197 w 746"/>
              <a:gd name="T87" fmla="*/ 689 h 749"/>
              <a:gd name="T88" fmla="*/ 591 w 746"/>
              <a:gd name="T89" fmla="*/ 256 h 749"/>
              <a:gd name="T90" fmla="*/ 80 w 746"/>
              <a:gd name="T91" fmla="*/ 572 h 749"/>
              <a:gd name="T92" fmla="*/ 474 w 746"/>
              <a:gd name="T93" fmla="*/ 138 h 749"/>
              <a:gd name="T94" fmla="*/ 80 w 746"/>
              <a:gd name="T95" fmla="*/ 572 h 749"/>
              <a:gd name="T96" fmla="*/ 57 w 746"/>
              <a:gd name="T97" fmla="*/ 594 h 749"/>
              <a:gd name="T98" fmla="*/ 155 w 746"/>
              <a:gd name="T99" fmla="*/ 69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6" h="749">
                <a:moveTo>
                  <a:pt x="201" y="167"/>
                </a:moveTo>
                <a:cubicBezTo>
                  <a:pt x="195" y="174"/>
                  <a:pt x="185" y="174"/>
                  <a:pt x="179" y="167"/>
                </a:cubicBezTo>
                <a:cubicBezTo>
                  <a:pt x="172" y="161"/>
                  <a:pt x="172" y="151"/>
                  <a:pt x="179" y="145"/>
                </a:cubicBezTo>
                <a:cubicBezTo>
                  <a:pt x="225" y="98"/>
                  <a:pt x="225" y="98"/>
                  <a:pt x="225" y="98"/>
                </a:cubicBezTo>
                <a:cubicBezTo>
                  <a:pt x="200" y="72"/>
                  <a:pt x="200" y="72"/>
                  <a:pt x="200" y="72"/>
                </a:cubicBezTo>
                <a:cubicBezTo>
                  <a:pt x="68" y="204"/>
                  <a:pt x="68" y="204"/>
                  <a:pt x="68" y="204"/>
                </a:cubicBezTo>
                <a:cubicBezTo>
                  <a:pt x="200" y="336"/>
                  <a:pt x="200" y="336"/>
                  <a:pt x="200" y="336"/>
                </a:cubicBezTo>
                <a:cubicBezTo>
                  <a:pt x="332" y="204"/>
                  <a:pt x="332" y="204"/>
                  <a:pt x="332" y="204"/>
                </a:cubicBezTo>
                <a:cubicBezTo>
                  <a:pt x="309" y="181"/>
                  <a:pt x="309" y="181"/>
                  <a:pt x="309" y="181"/>
                </a:cubicBezTo>
                <a:cubicBezTo>
                  <a:pt x="285" y="205"/>
                  <a:pt x="285" y="205"/>
                  <a:pt x="285" y="205"/>
                </a:cubicBezTo>
                <a:cubicBezTo>
                  <a:pt x="279" y="212"/>
                  <a:pt x="269" y="212"/>
                  <a:pt x="262" y="205"/>
                </a:cubicBezTo>
                <a:cubicBezTo>
                  <a:pt x="256" y="199"/>
                  <a:pt x="256" y="189"/>
                  <a:pt x="262" y="183"/>
                </a:cubicBezTo>
                <a:cubicBezTo>
                  <a:pt x="286" y="159"/>
                  <a:pt x="286" y="159"/>
                  <a:pt x="286" y="159"/>
                </a:cubicBezTo>
                <a:cubicBezTo>
                  <a:pt x="248" y="121"/>
                  <a:pt x="248" y="121"/>
                  <a:pt x="248" y="121"/>
                </a:cubicBezTo>
                <a:cubicBezTo>
                  <a:pt x="201" y="167"/>
                  <a:pt x="201" y="167"/>
                  <a:pt x="201" y="167"/>
                </a:cubicBezTo>
                <a:close/>
                <a:moveTo>
                  <a:pt x="583" y="380"/>
                </a:moveTo>
                <a:cubicBezTo>
                  <a:pt x="583" y="380"/>
                  <a:pt x="583" y="380"/>
                  <a:pt x="583" y="380"/>
                </a:cubicBezTo>
                <a:cubicBezTo>
                  <a:pt x="734" y="530"/>
                  <a:pt x="734" y="530"/>
                  <a:pt x="734" y="530"/>
                </a:cubicBezTo>
                <a:cubicBezTo>
                  <a:pt x="744" y="541"/>
                  <a:pt x="744" y="558"/>
                  <a:pt x="734" y="568"/>
                </a:cubicBezTo>
                <a:cubicBezTo>
                  <a:pt x="564" y="738"/>
                  <a:pt x="564" y="738"/>
                  <a:pt x="564" y="738"/>
                </a:cubicBezTo>
                <a:cubicBezTo>
                  <a:pt x="554" y="749"/>
                  <a:pt x="536" y="749"/>
                  <a:pt x="526" y="738"/>
                </a:cubicBezTo>
                <a:cubicBezTo>
                  <a:pt x="525" y="738"/>
                  <a:pt x="525" y="738"/>
                  <a:pt x="525" y="738"/>
                </a:cubicBezTo>
                <a:cubicBezTo>
                  <a:pt x="375" y="587"/>
                  <a:pt x="375" y="587"/>
                  <a:pt x="375" y="587"/>
                </a:cubicBezTo>
                <a:cubicBezTo>
                  <a:pt x="224" y="738"/>
                  <a:pt x="224" y="738"/>
                  <a:pt x="224" y="738"/>
                </a:cubicBezTo>
                <a:cubicBezTo>
                  <a:pt x="219" y="743"/>
                  <a:pt x="212" y="746"/>
                  <a:pt x="205" y="746"/>
                </a:cubicBezTo>
                <a:cubicBezTo>
                  <a:pt x="30" y="746"/>
                  <a:pt x="30" y="746"/>
                  <a:pt x="30" y="746"/>
                </a:cubicBezTo>
                <a:cubicBezTo>
                  <a:pt x="14" y="746"/>
                  <a:pt x="3" y="734"/>
                  <a:pt x="3" y="719"/>
                </a:cubicBezTo>
                <a:cubicBezTo>
                  <a:pt x="3" y="660"/>
                  <a:pt x="3" y="602"/>
                  <a:pt x="3" y="544"/>
                </a:cubicBezTo>
                <a:cubicBezTo>
                  <a:pt x="3" y="537"/>
                  <a:pt x="6" y="530"/>
                  <a:pt x="11" y="525"/>
                </a:cubicBezTo>
                <a:cubicBezTo>
                  <a:pt x="162" y="374"/>
                  <a:pt x="162" y="374"/>
                  <a:pt x="162" y="374"/>
                </a:cubicBezTo>
                <a:cubicBezTo>
                  <a:pt x="11" y="223"/>
                  <a:pt x="11" y="223"/>
                  <a:pt x="11" y="223"/>
                </a:cubicBezTo>
                <a:cubicBezTo>
                  <a:pt x="0" y="213"/>
                  <a:pt x="0" y="196"/>
                  <a:pt x="11" y="185"/>
                </a:cubicBezTo>
                <a:cubicBezTo>
                  <a:pt x="181" y="15"/>
                  <a:pt x="181" y="15"/>
                  <a:pt x="181" y="15"/>
                </a:cubicBezTo>
                <a:cubicBezTo>
                  <a:pt x="191" y="5"/>
                  <a:pt x="208" y="5"/>
                  <a:pt x="219" y="15"/>
                </a:cubicBezTo>
                <a:cubicBezTo>
                  <a:pt x="370" y="166"/>
                  <a:pt x="370" y="166"/>
                  <a:pt x="370" y="166"/>
                </a:cubicBezTo>
                <a:cubicBezTo>
                  <a:pt x="508" y="28"/>
                  <a:pt x="508" y="28"/>
                  <a:pt x="508" y="28"/>
                </a:cubicBezTo>
                <a:cubicBezTo>
                  <a:pt x="538" y="0"/>
                  <a:pt x="586" y="1"/>
                  <a:pt x="614" y="30"/>
                </a:cubicBezTo>
                <a:cubicBezTo>
                  <a:pt x="647" y="62"/>
                  <a:pt x="720" y="119"/>
                  <a:pt x="736" y="160"/>
                </a:cubicBezTo>
                <a:cubicBezTo>
                  <a:pt x="746" y="189"/>
                  <a:pt x="742" y="220"/>
                  <a:pt x="720" y="243"/>
                </a:cubicBezTo>
                <a:cubicBezTo>
                  <a:pt x="583" y="380"/>
                  <a:pt x="583" y="380"/>
                  <a:pt x="583" y="380"/>
                </a:cubicBezTo>
                <a:close/>
                <a:moveTo>
                  <a:pt x="413" y="549"/>
                </a:moveTo>
                <a:cubicBezTo>
                  <a:pt x="413" y="549"/>
                  <a:pt x="413" y="549"/>
                  <a:pt x="413" y="549"/>
                </a:cubicBezTo>
                <a:cubicBezTo>
                  <a:pt x="545" y="682"/>
                  <a:pt x="545" y="682"/>
                  <a:pt x="545" y="682"/>
                </a:cubicBezTo>
                <a:cubicBezTo>
                  <a:pt x="677" y="549"/>
                  <a:pt x="677" y="549"/>
                  <a:pt x="677" y="549"/>
                </a:cubicBezTo>
                <a:cubicBezTo>
                  <a:pt x="654" y="526"/>
                  <a:pt x="654" y="526"/>
                  <a:pt x="654" y="526"/>
                </a:cubicBezTo>
                <a:cubicBezTo>
                  <a:pt x="607" y="573"/>
                  <a:pt x="607" y="573"/>
                  <a:pt x="607" y="573"/>
                </a:cubicBezTo>
                <a:cubicBezTo>
                  <a:pt x="601" y="580"/>
                  <a:pt x="591" y="580"/>
                  <a:pt x="584" y="573"/>
                </a:cubicBezTo>
                <a:cubicBezTo>
                  <a:pt x="578" y="567"/>
                  <a:pt x="578" y="557"/>
                  <a:pt x="584" y="550"/>
                </a:cubicBezTo>
                <a:cubicBezTo>
                  <a:pt x="631" y="504"/>
                  <a:pt x="631" y="504"/>
                  <a:pt x="631" y="504"/>
                </a:cubicBezTo>
                <a:cubicBezTo>
                  <a:pt x="593" y="466"/>
                  <a:pt x="593" y="466"/>
                  <a:pt x="593" y="466"/>
                </a:cubicBezTo>
                <a:cubicBezTo>
                  <a:pt x="569" y="489"/>
                  <a:pt x="569" y="489"/>
                  <a:pt x="569" y="489"/>
                </a:cubicBezTo>
                <a:cubicBezTo>
                  <a:pt x="563" y="496"/>
                  <a:pt x="553" y="496"/>
                  <a:pt x="547" y="489"/>
                </a:cubicBezTo>
                <a:cubicBezTo>
                  <a:pt x="540" y="483"/>
                  <a:pt x="540" y="473"/>
                  <a:pt x="547" y="466"/>
                </a:cubicBezTo>
                <a:cubicBezTo>
                  <a:pt x="570" y="443"/>
                  <a:pt x="570" y="443"/>
                  <a:pt x="570" y="443"/>
                </a:cubicBezTo>
                <a:cubicBezTo>
                  <a:pt x="545" y="417"/>
                  <a:pt x="545" y="417"/>
                  <a:pt x="545" y="417"/>
                </a:cubicBezTo>
                <a:cubicBezTo>
                  <a:pt x="413" y="549"/>
                  <a:pt x="413" y="549"/>
                  <a:pt x="413" y="549"/>
                </a:cubicBezTo>
                <a:close/>
                <a:moveTo>
                  <a:pt x="155" y="646"/>
                </a:moveTo>
                <a:cubicBezTo>
                  <a:pt x="155" y="646"/>
                  <a:pt x="155" y="646"/>
                  <a:pt x="155" y="646"/>
                </a:cubicBezTo>
                <a:cubicBezTo>
                  <a:pt x="293" y="509"/>
                  <a:pt x="431" y="371"/>
                  <a:pt x="568" y="233"/>
                </a:cubicBezTo>
                <a:cubicBezTo>
                  <a:pt x="551" y="216"/>
                  <a:pt x="533" y="198"/>
                  <a:pt x="516" y="181"/>
                </a:cubicBezTo>
                <a:cubicBezTo>
                  <a:pt x="103" y="594"/>
                  <a:pt x="103" y="594"/>
                  <a:pt x="103" y="594"/>
                </a:cubicBezTo>
                <a:cubicBezTo>
                  <a:pt x="155" y="646"/>
                  <a:pt x="155" y="646"/>
                  <a:pt x="155" y="646"/>
                </a:cubicBezTo>
                <a:close/>
                <a:moveTo>
                  <a:pt x="602" y="221"/>
                </a:moveTo>
                <a:cubicBezTo>
                  <a:pt x="602" y="221"/>
                  <a:pt x="602" y="221"/>
                  <a:pt x="602" y="221"/>
                </a:cubicBezTo>
                <a:cubicBezTo>
                  <a:pt x="603" y="222"/>
                  <a:pt x="603" y="222"/>
                  <a:pt x="603" y="222"/>
                </a:cubicBezTo>
                <a:cubicBezTo>
                  <a:pt x="603" y="222"/>
                  <a:pt x="603" y="222"/>
                  <a:pt x="603" y="222"/>
                </a:cubicBezTo>
                <a:cubicBezTo>
                  <a:pt x="603" y="222"/>
                  <a:pt x="603" y="222"/>
                  <a:pt x="603" y="222"/>
                </a:cubicBezTo>
                <a:cubicBezTo>
                  <a:pt x="603" y="223"/>
                  <a:pt x="603" y="223"/>
                  <a:pt x="603" y="223"/>
                </a:cubicBezTo>
                <a:cubicBezTo>
                  <a:pt x="634" y="253"/>
                  <a:pt x="634" y="253"/>
                  <a:pt x="634" y="253"/>
                </a:cubicBezTo>
                <a:cubicBezTo>
                  <a:pt x="682" y="205"/>
                  <a:pt x="682" y="205"/>
                  <a:pt x="682" y="205"/>
                </a:cubicBezTo>
                <a:cubicBezTo>
                  <a:pt x="690" y="197"/>
                  <a:pt x="690" y="181"/>
                  <a:pt x="682" y="173"/>
                </a:cubicBezTo>
                <a:cubicBezTo>
                  <a:pt x="647" y="138"/>
                  <a:pt x="611" y="103"/>
                  <a:pt x="576" y="68"/>
                </a:cubicBezTo>
                <a:cubicBezTo>
                  <a:pt x="568" y="59"/>
                  <a:pt x="554" y="59"/>
                  <a:pt x="545" y="67"/>
                </a:cubicBezTo>
                <a:cubicBezTo>
                  <a:pt x="496" y="115"/>
                  <a:pt x="496" y="115"/>
                  <a:pt x="496" y="115"/>
                </a:cubicBezTo>
                <a:cubicBezTo>
                  <a:pt x="527" y="146"/>
                  <a:pt x="527" y="146"/>
                  <a:pt x="527" y="146"/>
                </a:cubicBezTo>
                <a:cubicBezTo>
                  <a:pt x="527" y="146"/>
                  <a:pt x="527" y="146"/>
                  <a:pt x="527" y="146"/>
                </a:cubicBezTo>
                <a:cubicBezTo>
                  <a:pt x="527" y="146"/>
                  <a:pt x="527" y="146"/>
                  <a:pt x="527" y="146"/>
                </a:cubicBezTo>
                <a:cubicBezTo>
                  <a:pt x="527" y="147"/>
                  <a:pt x="527" y="147"/>
                  <a:pt x="527" y="147"/>
                </a:cubicBezTo>
                <a:cubicBezTo>
                  <a:pt x="528" y="147"/>
                  <a:pt x="528" y="147"/>
                  <a:pt x="528" y="147"/>
                </a:cubicBezTo>
                <a:cubicBezTo>
                  <a:pt x="528" y="147"/>
                  <a:pt x="528" y="147"/>
                  <a:pt x="528" y="147"/>
                </a:cubicBezTo>
                <a:cubicBezTo>
                  <a:pt x="528" y="148"/>
                  <a:pt x="528" y="148"/>
                  <a:pt x="528" y="148"/>
                </a:cubicBezTo>
                <a:cubicBezTo>
                  <a:pt x="602" y="221"/>
                  <a:pt x="602" y="221"/>
                  <a:pt x="602" y="221"/>
                </a:cubicBezTo>
                <a:cubicBezTo>
                  <a:pt x="602" y="221"/>
                  <a:pt x="602" y="221"/>
                  <a:pt x="602" y="221"/>
                </a:cubicBezTo>
                <a:cubicBezTo>
                  <a:pt x="602" y="221"/>
                  <a:pt x="602" y="221"/>
                  <a:pt x="602" y="221"/>
                </a:cubicBezTo>
                <a:close/>
                <a:moveTo>
                  <a:pt x="591" y="256"/>
                </a:moveTo>
                <a:cubicBezTo>
                  <a:pt x="591" y="256"/>
                  <a:pt x="591" y="256"/>
                  <a:pt x="591" y="256"/>
                </a:cubicBezTo>
                <a:cubicBezTo>
                  <a:pt x="453" y="394"/>
                  <a:pt x="315" y="531"/>
                  <a:pt x="178" y="669"/>
                </a:cubicBezTo>
                <a:cubicBezTo>
                  <a:pt x="197" y="689"/>
                  <a:pt x="197" y="689"/>
                  <a:pt x="197" y="689"/>
                </a:cubicBezTo>
                <a:cubicBezTo>
                  <a:pt x="611" y="276"/>
                  <a:pt x="611" y="276"/>
                  <a:pt x="611" y="276"/>
                </a:cubicBezTo>
                <a:cubicBezTo>
                  <a:pt x="591" y="256"/>
                  <a:pt x="591" y="256"/>
                  <a:pt x="591" y="256"/>
                </a:cubicBezTo>
                <a:close/>
                <a:moveTo>
                  <a:pt x="80" y="572"/>
                </a:moveTo>
                <a:cubicBezTo>
                  <a:pt x="80" y="572"/>
                  <a:pt x="80" y="572"/>
                  <a:pt x="80" y="572"/>
                </a:cubicBezTo>
                <a:cubicBezTo>
                  <a:pt x="493" y="158"/>
                  <a:pt x="493" y="158"/>
                  <a:pt x="493" y="158"/>
                </a:cubicBezTo>
                <a:cubicBezTo>
                  <a:pt x="474" y="138"/>
                  <a:pt x="474" y="138"/>
                  <a:pt x="474" y="138"/>
                </a:cubicBezTo>
                <a:cubicBezTo>
                  <a:pt x="60" y="551"/>
                  <a:pt x="60" y="551"/>
                  <a:pt x="60" y="551"/>
                </a:cubicBezTo>
                <a:cubicBezTo>
                  <a:pt x="80" y="572"/>
                  <a:pt x="80" y="572"/>
                  <a:pt x="80" y="572"/>
                </a:cubicBezTo>
                <a:close/>
                <a:moveTo>
                  <a:pt x="57" y="594"/>
                </a:moveTo>
                <a:cubicBezTo>
                  <a:pt x="57" y="594"/>
                  <a:pt x="57" y="594"/>
                  <a:pt x="57" y="594"/>
                </a:cubicBezTo>
                <a:cubicBezTo>
                  <a:pt x="57" y="627"/>
                  <a:pt x="57" y="659"/>
                  <a:pt x="57" y="693"/>
                </a:cubicBezTo>
                <a:cubicBezTo>
                  <a:pt x="155" y="693"/>
                  <a:pt x="155" y="693"/>
                  <a:pt x="155" y="693"/>
                </a:cubicBezTo>
                <a:cubicBezTo>
                  <a:pt x="57" y="594"/>
                  <a:pt x="57" y="594"/>
                  <a:pt x="57" y="594"/>
                </a:cubicBezTo>
                <a:close/>
              </a:path>
            </a:pathLst>
          </a:custGeom>
          <a:solidFill>
            <a:srgbClr val="F3F0EC"/>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1" name="Freeform 76"/>
          <p:cNvSpPr>
            <a:spLocks noEditPoints="1"/>
          </p:cNvSpPr>
          <p:nvPr/>
        </p:nvSpPr>
        <p:spPr bwMode="auto">
          <a:xfrm>
            <a:off x="3099838" y="3265988"/>
            <a:ext cx="615606" cy="622934"/>
          </a:xfrm>
          <a:custGeom>
            <a:avLst/>
            <a:gdLst>
              <a:gd name="T0" fmla="*/ 431 w 690"/>
              <a:gd name="T1" fmla="*/ 0 h 698"/>
              <a:gd name="T2" fmla="*/ 443 w 690"/>
              <a:gd name="T3" fmla="*/ 0 h 698"/>
              <a:gd name="T4" fmla="*/ 501 w 690"/>
              <a:gd name="T5" fmla="*/ 27 h 698"/>
              <a:gd name="T6" fmla="*/ 469 w 690"/>
              <a:gd name="T7" fmla="*/ 53 h 698"/>
              <a:gd name="T8" fmla="*/ 672 w 690"/>
              <a:gd name="T9" fmla="*/ 626 h 698"/>
              <a:gd name="T10" fmla="*/ 631 w 690"/>
              <a:gd name="T11" fmla="*/ 698 h 698"/>
              <a:gd name="T12" fmla="*/ 60 w 690"/>
              <a:gd name="T13" fmla="*/ 698 h 698"/>
              <a:gd name="T14" fmla="*/ 19 w 690"/>
              <a:gd name="T15" fmla="*/ 624 h 698"/>
              <a:gd name="T16" fmla="*/ 221 w 690"/>
              <a:gd name="T17" fmla="*/ 53 h 698"/>
              <a:gd name="T18" fmla="*/ 189 w 690"/>
              <a:gd name="T19" fmla="*/ 27 h 698"/>
              <a:gd name="T20" fmla="*/ 247 w 690"/>
              <a:gd name="T21" fmla="*/ 0 h 698"/>
              <a:gd name="T22" fmla="*/ 249 w 690"/>
              <a:gd name="T23" fmla="*/ 0 h 698"/>
              <a:gd name="T24" fmla="*/ 177 w 690"/>
              <a:gd name="T25" fmla="*/ 565 h 698"/>
              <a:gd name="T26" fmla="*/ 193 w 690"/>
              <a:gd name="T27" fmla="*/ 581 h 698"/>
              <a:gd name="T28" fmla="*/ 161 w 690"/>
              <a:gd name="T29" fmla="*/ 581 h 698"/>
              <a:gd name="T30" fmla="*/ 261 w 690"/>
              <a:gd name="T31" fmla="*/ 518 h 698"/>
              <a:gd name="T32" fmla="*/ 277 w 690"/>
              <a:gd name="T33" fmla="*/ 534 h 698"/>
              <a:gd name="T34" fmla="*/ 245 w 690"/>
              <a:gd name="T35" fmla="*/ 534 h 698"/>
              <a:gd name="T36" fmla="*/ 237 w 690"/>
              <a:gd name="T37" fmla="*/ 410 h 698"/>
              <a:gd name="T38" fmla="*/ 253 w 690"/>
              <a:gd name="T39" fmla="*/ 426 h 698"/>
              <a:gd name="T40" fmla="*/ 221 w 690"/>
              <a:gd name="T41" fmla="*/ 426 h 698"/>
              <a:gd name="T42" fmla="*/ 240 w 690"/>
              <a:gd name="T43" fmla="*/ 573 h 698"/>
              <a:gd name="T44" fmla="*/ 267 w 690"/>
              <a:gd name="T45" fmla="*/ 599 h 698"/>
              <a:gd name="T46" fmla="*/ 213 w 690"/>
              <a:gd name="T47" fmla="*/ 599 h 698"/>
              <a:gd name="T48" fmla="*/ 206 w 690"/>
              <a:gd name="T49" fmla="*/ 470 h 698"/>
              <a:gd name="T50" fmla="*/ 232 w 690"/>
              <a:gd name="T51" fmla="*/ 497 h 698"/>
              <a:gd name="T52" fmla="*/ 179 w 690"/>
              <a:gd name="T53" fmla="*/ 497 h 698"/>
              <a:gd name="T54" fmla="*/ 239 w 690"/>
              <a:gd name="T55" fmla="*/ 346 h 698"/>
              <a:gd name="T56" fmla="*/ 451 w 690"/>
              <a:gd name="T57" fmla="*/ 346 h 698"/>
              <a:gd name="T58" fmla="*/ 415 w 690"/>
              <a:gd name="T59" fmla="*/ 276 h 698"/>
              <a:gd name="T60" fmla="*/ 275 w 690"/>
              <a:gd name="T61" fmla="*/ 53 h 698"/>
              <a:gd name="T62" fmla="*/ 275 w 690"/>
              <a:gd name="T63" fmla="*/ 276 h 698"/>
              <a:gd name="T64" fmla="*/ 239 w 690"/>
              <a:gd name="T65" fmla="*/ 346 h 698"/>
              <a:gd name="T66" fmla="*/ 469 w 690"/>
              <a:gd name="T67" fmla="*/ 378 h 698"/>
              <a:gd name="T68" fmla="*/ 69 w 690"/>
              <a:gd name="T69" fmla="*/ 644 h 698"/>
              <a:gd name="T70" fmla="*/ 469 w 690"/>
              <a:gd name="T71" fmla="*/ 378 h 698"/>
              <a:gd name="T72" fmla="*/ 316 w 690"/>
              <a:gd name="T73" fmla="*/ 593 h 698"/>
              <a:gd name="T74" fmla="*/ 316 w 690"/>
              <a:gd name="T75" fmla="*/ 561 h 698"/>
              <a:gd name="T76" fmla="*/ 391 w 690"/>
              <a:gd name="T77" fmla="*/ 577 h 698"/>
              <a:gd name="T78" fmla="*/ 316 w 690"/>
              <a:gd name="T79" fmla="*/ 593 h 698"/>
              <a:gd name="T80" fmla="*/ 332 w 690"/>
              <a:gd name="T81" fmla="*/ 507 h 698"/>
              <a:gd name="T82" fmla="*/ 332 w 690"/>
              <a:gd name="T83" fmla="*/ 475 h 698"/>
              <a:gd name="T84" fmla="*/ 374 w 690"/>
              <a:gd name="T85" fmla="*/ 491 h 698"/>
              <a:gd name="T86" fmla="*/ 332 w 690"/>
              <a:gd name="T87" fmla="*/ 507 h 698"/>
              <a:gd name="T88" fmla="*/ 332 w 690"/>
              <a:gd name="T89" fmla="*/ 335 h 698"/>
              <a:gd name="T90" fmla="*/ 332 w 690"/>
              <a:gd name="T91" fmla="*/ 303 h 698"/>
              <a:gd name="T92" fmla="*/ 374 w 690"/>
              <a:gd name="T93" fmla="*/ 319 h 698"/>
              <a:gd name="T94" fmla="*/ 332 w 690"/>
              <a:gd name="T95" fmla="*/ 335 h 698"/>
              <a:gd name="T96" fmla="*/ 316 w 690"/>
              <a:gd name="T97" fmla="*/ 421 h 698"/>
              <a:gd name="T98" fmla="*/ 316 w 690"/>
              <a:gd name="T99" fmla="*/ 389 h 698"/>
              <a:gd name="T100" fmla="*/ 391 w 690"/>
              <a:gd name="T101" fmla="*/ 405 h 698"/>
              <a:gd name="T102" fmla="*/ 316 w 690"/>
              <a:gd name="T103" fmla="*/ 421 h 698"/>
              <a:gd name="T104" fmla="*/ 316 w 690"/>
              <a:gd name="T105" fmla="*/ 249 h 698"/>
              <a:gd name="T106" fmla="*/ 316 w 690"/>
              <a:gd name="T107" fmla="*/ 217 h 698"/>
              <a:gd name="T108" fmla="*/ 391 w 690"/>
              <a:gd name="T109" fmla="*/ 234 h 698"/>
              <a:gd name="T110" fmla="*/ 316 w 690"/>
              <a:gd name="T111" fmla="*/ 24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0" h="698">
                <a:moveTo>
                  <a:pt x="259" y="0"/>
                </a:moveTo>
                <a:cubicBezTo>
                  <a:pt x="431" y="0"/>
                  <a:pt x="431" y="0"/>
                  <a:pt x="431" y="0"/>
                </a:cubicBezTo>
                <a:cubicBezTo>
                  <a:pt x="442" y="0"/>
                  <a:pt x="442" y="0"/>
                  <a:pt x="442" y="0"/>
                </a:cubicBezTo>
                <a:cubicBezTo>
                  <a:pt x="443" y="0"/>
                  <a:pt x="443" y="0"/>
                  <a:pt x="443" y="0"/>
                </a:cubicBezTo>
                <a:cubicBezTo>
                  <a:pt x="474" y="0"/>
                  <a:pt x="474" y="0"/>
                  <a:pt x="474" y="0"/>
                </a:cubicBezTo>
                <a:cubicBezTo>
                  <a:pt x="490" y="0"/>
                  <a:pt x="501" y="12"/>
                  <a:pt x="501" y="27"/>
                </a:cubicBezTo>
                <a:cubicBezTo>
                  <a:pt x="501" y="41"/>
                  <a:pt x="490" y="53"/>
                  <a:pt x="474" y="53"/>
                </a:cubicBezTo>
                <a:cubicBezTo>
                  <a:pt x="469" y="53"/>
                  <a:pt x="469" y="53"/>
                  <a:pt x="469" y="53"/>
                </a:cubicBezTo>
                <a:cubicBezTo>
                  <a:pt x="469" y="269"/>
                  <a:pt x="469" y="269"/>
                  <a:pt x="469" y="269"/>
                </a:cubicBezTo>
                <a:cubicBezTo>
                  <a:pt x="672" y="626"/>
                  <a:pt x="672" y="626"/>
                  <a:pt x="672" y="626"/>
                </a:cubicBezTo>
                <a:cubicBezTo>
                  <a:pt x="690" y="658"/>
                  <a:pt x="667" y="698"/>
                  <a:pt x="631" y="698"/>
                </a:cubicBezTo>
                <a:cubicBezTo>
                  <a:pt x="631" y="698"/>
                  <a:pt x="631" y="698"/>
                  <a:pt x="631" y="698"/>
                </a:cubicBezTo>
                <a:cubicBezTo>
                  <a:pt x="60" y="698"/>
                  <a:pt x="60" y="698"/>
                  <a:pt x="60" y="698"/>
                </a:cubicBezTo>
                <a:cubicBezTo>
                  <a:pt x="60" y="698"/>
                  <a:pt x="60" y="698"/>
                  <a:pt x="60" y="698"/>
                </a:cubicBezTo>
                <a:cubicBezTo>
                  <a:pt x="24" y="698"/>
                  <a:pt x="0" y="658"/>
                  <a:pt x="18" y="626"/>
                </a:cubicBezTo>
                <a:cubicBezTo>
                  <a:pt x="19" y="624"/>
                  <a:pt x="19" y="624"/>
                  <a:pt x="19" y="624"/>
                </a:cubicBezTo>
                <a:cubicBezTo>
                  <a:pt x="221" y="269"/>
                  <a:pt x="221" y="269"/>
                  <a:pt x="221" y="269"/>
                </a:cubicBezTo>
                <a:cubicBezTo>
                  <a:pt x="221" y="53"/>
                  <a:pt x="221" y="53"/>
                  <a:pt x="221" y="53"/>
                </a:cubicBezTo>
                <a:cubicBezTo>
                  <a:pt x="216" y="53"/>
                  <a:pt x="216" y="53"/>
                  <a:pt x="216" y="53"/>
                </a:cubicBezTo>
                <a:cubicBezTo>
                  <a:pt x="201" y="53"/>
                  <a:pt x="189" y="41"/>
                  <a:pt x="189" y="27"/>
                </a:cubicBezTo>
                <a:cubicBezTo>
                  <a:pt x="189" y="12"/>
                  <a:pt x="201" y="0"/>
                  <a:pt x="216" y="0"/>
                </a:cubicBezTo>
                <a:cubicBezTo>
                  <a:pt x="247" y="0"/>
                  <a:pt x="247" y="0"/>
                  <a:pt x="247" y="0"/>
                </a:cubicBezTo>
                <a:cubicBezTo>
                  <a:pt x="248" y="0"/>
                  <a:pt x="248" y="0"/>
                  <a:pt x="248" y="0"/>
                </a:cubicBezTo>
                <a:cubicBezTo>
                  <a:pt x="249" y="0"/>
                  <a:pt x="249" y="0"/>
                  <a:pt x="249" y="0"/>
                </a:cubicBezTo>
                <a:cubicBezTo>
                  <a:pt x="259" y="0"/>
                  <a:pt x="259" y="0"/>
                  <a:pt x="259" y="0"/>
                </a:cubicBezTo>
                <a:close/>
                <a:moveTo>
                  <a:pt x="177" y="565"/>
                </a:moveTo>
                <a:cubicBezTo>
                  <a:pt x="177" y="565"/>
                  <a:pt x="177" y="565"/>
                  <a:pt x="177" y="565"/>
                </a:cubicBezTo>
                <a:cubicBezTo>
                  <a:pt x="186" y="565"/>
                  <a:pt x="193" y="572"/>
                  <a:pt x="193" y="581"/>
                </a:cubicBezTo>
                <a:cubicBezTo>
                  <a:pt x="193" y="590"/>
                  <a:pt x="186" y="597"/>
                  <a:pt x="177" y="597"/>
                </a:cubicBezTo>
                <a:cubicBezTo>
                  <a:pt x="168" y="597"/>
                  <a:pt x="161" y="590"/>
                  <a:pt x="161" y="581"/>
                </a:cubicBezTo>
                <a:cubicBezTo>
                  <a:pt x="161" y="572"/>
                  <a:pt x="168" y="565"/>
                  <a:pt x="177" y="565"/>
                </a:cubicBezTo>
                <a:close/>
                <a:moveTo>
                  <a:pt x="261" y="518"/>
                </a:moveTo>
                <a:cubicBezTo>
                  <a:pt x="261" y="518"/>
                  <a:pt x="261" y="518"/>
                  <a:pt x="261" y="518"/>
                </a:cubicBezTo>
                <a:cubicBezTo>
                  <a:pt x="270" y="518"/>
                  <a:pt x="277" y="525"/>
                  <a:pt x="277" y="534"/>
                </a:cubicBezTo>
                <a:cubicBezTo>
                  <a:pt x="277" y="543"/>
                  <a:pt x="270" y="550"/>
                  <a:pt x="261" y="550"/>
                </a:cubicBezTo>
                <a:cubicBezTo>
                  <a:pt x="252" y="550"/>
                  <a:pt x="245" y="543"/>
                  <a:pt x="245" y="534"/>
                </a:cubicBezTo>
                <a:cubicBezTo>
                  <a:pt x="245" y="525"/>
                  <a:pt x="252" y="518"/>
                  <a:pt x="261" y="518"/>
                </a:cubicBezTo>
                <a:close/>
                <a:moveTo>
                  <a:pt x="237" y="410"/>
                </a:moveTo>
                <a:cubicBezTo>
                  <a:pt x="237" y="410"/>
                  <a:pt x="237" y="410"/>
                  <a:pt x="237" y="410"/>
                </a:cubicBezTo>
                <a:cubicBezTo>
                  <a:pt x="246" y="410"/>
                  <a:pt x="253" y="418"/>
                  <a:pt x="253" y="426"/>
                </a:cubicBezTo>
                <a:cubicBezTo>
                  <a:pt x="253" y="435"/>
                  <a:pt x="246" y="442"/>
                  <a:pt x="237" y="442"/>
                </a:cubicBezTo>
                <a:cubicBezTo>
                  <a:pt x="228" y="442"/>
                  <a:pt x="221" y="435"/>
                  <a:pt x="221" y="426"/>
                </a:cubicBezTo>
                <a:cubicBezTo>
                  <a:pt x="221" y="418"/>
                  <a:pt x="228" y="410"/>
                  <a:pt x="237" y="410"/>
                </a:cubicBezTo>
                <a:close/>
                <a:moveTo>
                  <a:pt x="240" y="573"/>
                </a:moveTo>
                <a:cubicBezTo>
                  <a:pt x="240" y="573"/>
                  <a:pt x="240" y="573"/>
                  <a:pt x="240" y="573"/>
                </a:cubicBezTo>
                <a:cubicBezTo>
                  <a:pt x="255" y="573"/>
                  <a:pt x="267" y="584"/>
                  <a:pt x="267" y="599"/>
                </a:cubicBezTo>
                <a:cubicBezTo>
                  <a:pt x="267" y="614"/>
                  <a:pt x="255" y="626"/>
                  <a:pt x="240" y="626"/>
                </a:cubicBezTo>
                <a:cubicBezTo>
                  <a:pt x="226" y="626"/>
                  <a:pt x="213" y="614"/>
                  <a:pt x="213" y="599"/>
                </a:cubicBezTo>
                <a:cubicBezTo>
                  <a:pt x="213" y="584"/>
                  <a:pt x="226" y="573"/>
                  <a:pt x="240" y="573"/>
                </a:cubicBezTo>
                <a:close/>
                <a:moveTo>
                  <a:pt x="206" y="470"/>
                </a:moveTo>
                <a:cubicBezTo>
                  <a:pt x="206" y="470"/>
                  <a:pt x="206" y="470"/>
                  <a:pt x="206" y="470"/>
                </a:cubicBezTo>
                <a:cubicBezTo>
                  <a:pt x="221" y="470"/>
                  <a:pt x="232" y="483"/>
                  <a:pt x="232" y="497"/>
                </a:cubicBezTo>
                <a:cubicBezTo>
                  <a:pt x="232" y="512"/>
                  <a:pt x="221" y="524"/>
                  <a:pt x="206" y="524"/>
                </a:cubicBezTo>
                <a:cubicBezTo>
                  <a:pt x="191" y="524"/>
                  <a:pt x="179" y="512"/>
                  <a:pt x="179" y="497"/>
                </a:cubicBezTo>
                <a:cubicBezTo>
                  <a:pt x="179" y="483"/>
                  <a:pt x="191" y="470"/>
                  <a:pt x="206" y="470"/>
                </a:cubicBezTo>
                <a:close/>
                <a:moveTo>
                  <a:pt x="239" y="346"/>
                </a:moveTo>
                <a:cubicBezTo>
                  <a:pt x="239" y="346"/>
                  <a:pt x="239" y="346"/>
                  <a:pt x="239" y="346"/>
                </a:cubicBezTo>
                <a:cubicBezTo>
                  <a:pt x="451" y="346"/>
                  <a:pt x="451" y="346"/>
                  <a:pt x="451" y="346"/>
                </a:cubicBezTo>
                <a:cubicBezTo>
                  <a:pt x="420" y="291"/>
                  <a:pt x="420" y="291"/>
                  <a:pt x="420" y="291"/>
                </a:cubicBezTo>
                <a:cubicBezTo>
                  <a:pt x="417" y="286"/>
                  <a:pt x="415" y="281"/>
                  <a:pt x="415" y="276"/>
                </a:cubicBezTo>
                <a:cubicBezTo>
                  <a:pt x="415" y="53"/>
                  <a:pt x="415" y="53"/>
                  <a:pt x="415" y="53"/>
                </a:cubicBezTo>
                <a:cubicBezTo>
                  <a:pt x="275" y="53"/>
                  <a:pt x="275" y="53"/>
                  <a:pt x="275" y="53"/>
                </a:cubicBezTo>
                <a:cubicBezTo>
                  <a:pt x="275" y="276"/>
                  <a:pt x="275" y="276"/>
                  <a:pt x="275" y="276"/>
                </a:cubicBezTo>
                <a:cubicBezTo>
                  <a:pt x="275" y="276"/>
                  <a:pt x="275" y="276"/>
                  <a:pt x="275" y="276"/>
                </a:cubicBezTo>
                <a:cubicBezTo>
                  <a:pt x="275" y="280"/>
                  <a:pt x="274" y="285"/>
                  <a:pt x="271" y="289"/>
                </a:cubicBezTo>
                <a:cubicBezTo>
                  <a:pt x="239" y="346"/>
                  <a:pt x="239" y="346"/>
                  <a:pt x="239" y="346"/>
                </a:cubicBezTo>
                <a:close/>
                <a:moveTo>
                  <a:pt x="469" y="378"/>
                </a:moveTo>
                <a:cubicBezTo>
                  <a:pt x="469" y="378"/>
                  <a:pt x="469" y="378"/>
                  <a:pt x="469" y="378"/>
                </a:cubicBezTo>
                <a:cubicBezTo>
                  <a:pt x="221" y="378"/>
                  <a:pt x="221" y="378"/>
                  <a:pt x="221" y="378"/>
                </a:cubicBezTo>
                <a:cubicBezTo>
                  <a:pt x="69" y="644"/>
                  <a:pt x="69" y="644"/>
                  <a:pt x="69" y="644"/>
                </a:cubicBezTo>
                <a:cubicBezTo>
                  <a:pt x="621" y="644"/>
                  <a:pt x="621" y="644"/>
                  <a:pt x="621" y="644"/>
                </a:cubicBezTo>
                <a:cubicBezTo>
                  <a:pt x="469" y="378"/>
                  <a:pt x="469" y="378"/>
                  <a:pt x="469" y="378"/>
                </a:cubicBezTo>
                <a:close/>
                <a:moveTo>
                  <a:pt x="316" y="593"/>
                </a:moveTo>
                <a:cubicBezTo>
                  <a:pt x="316" y="593"/>
                  <a:pt x="316" y="593"/>
                  <a:pt x="316" y="593"/>
                </a:cubicBezTo>
                <a:cubicBezTo>
                  <a:pt x="307" y="593"/>
                  <a:pt x="300" y="586"/>
                  <a:pt x="300" y="577"/>
                </a:cubicBezTo>
                <a:cubicBezTo>
                  <a:pt x="300" y="568"/>
                  <a:pt x="307" y="561"/>
                  <a:pt x="316" y="561"/>
                </a:cubicBezTo>
                <a:cubicBezTo>
                  <a:pt x="374" y="561"/>
                  <a:pt x="374" y="561"/>
                  <a:pt x="374" y="561"/>
                </a:cubicBezTo>
                <a:cubicBezTo>
                  <a:pt x="383" y="561"/>
                  <a:pt x="391" y="568"/>
                  <a:pt x="391" y="577"/>
                </a:cubicBezTo>
                <a:cubicBezTo>
                  <a:pt x="391" y="586"/>
                  <a:pt x="383" y="593"/>
                  <a:pt x="374" y="593"/>
                </a:cubicBezTo>
                <a:cubicBezTo>
                  <a:pt x="316" y="593"/>
                  <a:pt x="316" y="593"/>
                  <a:pt x="316" y="593"/>
                </a:cubicBezTo>
                <a:close/>
                <a:moveTo>
                  <a:pt x="332" y="507"/>
                </a:moveTo>
                <a:cubicBezTo>
                  <a:pt x="332" y="507"/>
                  <a:pt x="332" y="507"/>
                  <a:pt x="332" y="507"/>
                </a:cubicBezTo>
                <a:cubicBezTo>
                  <a:pt x="323" y="507"/>
                  <a:pt x="316" y="500"/>
                  <a:pt x="316" y="491"/>
                </a:cubicBezTo>
                <a:cubicBezTo>
                  <a:pt x="316" y="482"/>
                  <a:pt x="323" y="475"/>
                  <a:pt x="332" y="475"/>
                </a:cubicBezTo>
                <a:cubicBezTo>
                  <a:pt x="358" y="475"/>
                  <a:pt x="358" y="475"/>
                  <a:pt x="358" y="475"/>
                </a:cubicBezTo>
                <a:cubicBezTo>
                  <a:pt x="367" y="475"/>
                  <a:pt x="374" y="482"/>
                  <a:pt x="374" y="491"/>
                </a:cubicBezTo>
                <a:cubicBezTo>
                  <a:pt x="374" y="500"/>
                  <a:pt x="367" y="507"/>
                  <a:pt x="358" y="507"/>
                </a:cubicBezTo>
                <a:cubicBezTo>
                  <a:pt x="332" y="507"/>
                  <a:pt x="332" y="507"/>
                  <a:pt x="332" y="507"/>
                </a:cubicBezTo>
                <a:close/>
                <a:moveTo>
                  <a:pt x="332" y="335"/>
                </a:moveTo>
                <a:cubicBezTo>
                  <a:pt x="332" y="335"/>
                  <a:pt x="332" y="335"/>
                  <a:pt x="332" y="335"/>
                </a:cubicBezTo>
                <a:cubicBezTo>
                  <a:pt x="323" y="335"/>
                  <a:pt x="316" y="328"/>
                  <a:pt x="316" y="319"/>
                </a:cubicBezTo>
                <a:cubicBezTo>
                  <a:pt x="316" y="310"/>
                  <a:pt x="323" y="303"/>
                  <a:pt x="332" y="303"/>
                </a:cubicBezTo>
                <a:cubicBezTo>
                  <a:pt x="358" y="303"/>
                  <a:pt x="358" y="303"/>
                  <a:pt x="358" y="303"/>
                </a:cubicBezTo>
                <a:cubicBezTo>
                  <a:pt x="367" y="303"/>
                  <a:pt x="374" y="310"/>
                  <a:pt x="374" y="319"/>
                </a:cubicBezTo>
                <a:cubicBezTo>
                  <a:pt x="374" y="328"/>
                  <a:pt x="367" y="335"/>
                  <a:pt x="358" y="335"/>
                </a:cubicBezTo>
                <a:cubicBezTo>
                  <a:pt x="332" y="335"/>
                  <a:pt x="332" y="335"/>
                  <a:pt x="332" y="335"/>
                </a:cubicBezTo>
                <a:close/>
                <a:moveTo>
                  <a:pt x="316" y="421"/>
                </a:moveTo>
                <a:cubicBezTo>
                  <a:pt x="316" y="421"/>
                  <a:pt x="316" y="421"/>
                  <a:pt x="316" y="421"/>
                </a:cubicBezTo>
                <a:cubicBezTo>
                  <a:pt x="307" y="421"/>
                  <a:pt x="300" y="414"/>
                  <a:pt x="300" y="405"/>
                </a:cubicBezTo>
                <a:cubicBezTo>
                  <a:pt x="300" y="396"/>
                  <a:pt x="307" y="389"/>
                  <a:pt x="316" y="389"/>
                </a:cubicBezTo>
                <a:cubicBezTo>
                  <a:pt x="374" y="389"/>
                  <a:pt x="374" y="389"/>
                  <a:pt x="374" y="389"/>
                </a:cubicBezTo>
                <a:cubicBezTo>
                  <a:pt x="383" y="389"/>
                  <a:pt x="391" y="396"/>
                  <a:pt x="391" y="405"/>
                </a:cubicBezTo>
                <a:cubicBezTo>
                  <a:pt x="391" y="414"/>
                  <a:pt x="383" y="421"/>
                  <a:pt x="374" y="421"/>
                </a:cubicBezTo>
                <a:cubicBezTo>
                  <a:pt x="316" y="421"/>
                  <a:pt x="316" y="421"/>
                  <a:pt x="316" y="421"/>
                </a:cubicBezTo>
                <a:close/>
                <a:moveTo>
                  <a:pt x="316" y="249"/>
                </a:moveTo>
                <a:cubicBezTo>
                  <a:pt x="316" y="249"/>
                  <a:pt x="316" y="249"/>
                  <a:pt x="316" y="249"/>
                </a:cubicBezTo>
                <a:cubicBezTo>
                  <a:pt x="307" y="249"/>
                  <a:pt x="300" y="242"/>
                  <a:pt x="300" y="234"/>
                </a:cubicBezTo>
                <a:cubicBezTo>
                  <a:pt x="300" y="224"/>
                  <a:pt x="307" y="217"/>
                  <a:pt x="316" y="217"/>
                </a:cubicBezTo>
                <a:cubicBezTo>
                  <a:pt x="374" y="217"/>
                  <a:pt x="374" y="217"/>
                  <a:pt x="374" y="217"/>
                </a:cubicBezTo>
                <a:cubicBezTo>
                  <a:pt x="383" y="217"/>
                  <a:pt x="391" y="224"/>
                  <a:pt x="391" y="234"/>
                </a:cubicBezTo>
                <a:cubicBezTo>
                  <a:pt x="391" y="242"/>
                  <a:pt x="383" y="249"/>
                  <a:pt x="374" y="249"/>
                </a:cubicBezTo>
                <a:cubicBezTo>
                  <a:pt x="316" y="249"/>
                  <a:pt x="316" y="249"/>
                  <a:pt x="316" y="249"/>
                </a:cubicBezTo>
                <a:close/>
              </a:path>
            </a:pathLst>
          </a:custGeom>
          <a:solidFill>
            <a:srgbClr val="F3F0EC"/>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2" name="Freeform 79"/>
          <p:cNvSpPr>
            <a:spLocks noEditPoints="1"/>
          </p:cNvSpPr>
          <p:nvPr/>
        </p:nvSpPr>
        <p:spPr bwMode="auto">
          <a:xfrm>
            <a:off x="1482386" y="3237309"/>
            <a:ext cx="581637" cy="680292"/>
          </a:xfrm>
          <a:custGeom>
            <a:avLst/>
            <a:gdLst>
              <a:gd name="T0" fmla="*/ 380 w 611"/>
              <a:gd name="T1" fmla="*/ 32 h 715"/>
              <a:gd name="T2" fmla="*/ 495 w 611"/>
              <a:gd name="T3" fmla="*/ 81 h 715"/>
              <a:gd name="T4" fmla="*/ 511 w 611"/>
              <a:gd name="T5" fmla="*/ 98 h 715"/>
              <a:gd name="T6" fmla="*/ 585 w 611"/>
              <a:gd name="T7" fmla="*/ 112 h 715"/>
              <a:gd name="T8" fmla="*/ 611 w 611"/>
              <a:gd name="T9" fmla="*/ 139 h 715"/>
              <a:gd name="T10" fmla="*/ 585 w 611"/>
              <a:gd name="T11" fmla="*/ 715 h 715"/>
              <a:gd name="T12" fmla="*/ 27 w 611"/>
              <a:gd name="T13" fmla="*/ 715 h 715"/>
              <a:gd name="T14" fmla="*/ 0 w 611"/>
              <a:gd name="T15" fmla="*/ 688 h 715"/>
              <a:gd name="T16" fmla="*/ 27 w 611"/>
              <a:gd name="T17" fmla="*/ 112 h 715"/>
              <a:gd name="T18" fmla="*/ 101 w 611"/>
              <a:gd name="T19" fmla="*/ 112 h 715"/>
              <a:gd name="T20" fmla="*/ 117 w 611"/>
              <a:gd name="T21" fmla="*/ 81 h 715"/>
              <a:gd name="T22" fmla="*/ 203 w 611"/>
              <a:gd name="T23" fmla="*/ 81 h 715"/>
              <a:gd name="T24" fmla="*/ 306 w 611"/>
              <a:gd name="T25" fmla="*/ 0 h 715"/>
              <a:gd name="T26" fmla="*/ 422 w 611"/>
              <a:gd name="T27" fmla="*/ 308 h 715"/>
              <a:gd name="T28" fmla="*/ 460 w 611"/>
              <a:gd name="T29" fmla="*/ 346 h 715"/>
              <a:gd name="T30" fmla="*/ 242 w 611"/>
              <a:gd name="T31" fmla="*/ 526 h 715"/>
              <a:gd name="T32" fmla="*/ 152 w 611"/>
              <a:gd name="T33" fmla="*/ 436 h 715"/>
              <a:gd name="T34" fmla="*/ 190 w 611"/>
              <a:gd name="T35" fmla="*/ 398 h 715"/>
              <a:gd name="T36" fmla="*/ 422 w 611"/>
              <a:gd name="T37" fmla="*/ 308 h 715"/>
              <a:gd name="T38" fmla="*/ 375 w 611"/>
              <a:gd name="T39" fmla="*/ 81 h 715"/>
              <a:gd name="T40" fmla="*/ 306 w 611"/>
              <a:gd name="T41" fmla="*/ 32 h 715"/>
              <a:gd name="T42" fmla="*/ 237 w 611"/>
              <a:gd name="T43" fmla="*/ 81 h 715"/>
              <a:gd name="T44" fmla="*/ 375 w 611"/>
              <a:gd name="T45" fmla="*/ 81 h 715"/>
              <a:gd name="T46" fmla="*/ 511 w 611"/>
              <a:gd name="T47" fmla="*/ 165 h 715"/>
              <a:gd name="T48" fmla="*/ 495 w 611"/>
              <a:gd name="T49" fmla="*/ 197 h 715"/>
              <a:gd name="T50" fmla="*/ 306 w 611"/>
              <a:gd name="T51" fmla="*/ 197 h 715"/>
              <a:gd name="T52" fmla="*/ 101 w 611"/>
              <a:gd name="T53" fmla="*/ 180 h 715"/>
              <a:gd name="T54" fmla="*/ 101 w 611"/>
              <a:gd name="T55" fmla="*/ 165 h 715"/>
              <a:gd name="T56" fmla="*/ 54 w 611"/>
              <a:gd name="T57" fmla="*/ 662 h 715"/>
              <a:gd name="T58" fmla="*/ 558 w 611"/>
              <a:gd name="T59" fmla="*/ 165 h 715"/>
              <a:gd name="T60" fmla="*/ 306 w 611"/>
              <a:gd name="T61" fmla="*/ 113 h 715"/>
              <a:gd name="T62" fmla="*/ 133 w 611"/>
              <a:gd name="T63" fmla="*/ 113 h 715"/>
              <a:gd name="T64" fmla="*/ 133 w 611"/>
              <a:gd name="T65" fmla="*/ 165 h 715"/>
              <a:gd name="T66" fmla="*/ 479 w 611"/>
              <a:gd name="T67" fmla="*/ 165 h 715"/>
              <a:gd name="T68" fmla="*/ 479 w 611"/>
              <a:gd name="T69" fmla="*/ 11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715">
                <a:moveTo>
                  <a:pt x="306" y="0"/>
                </a:moveTo>
                <a:cubicBezTo>
                  <a:pt x="335" y="0"/>
                  <a:pt x="361" y="12"/>
                  <a:pt x="380" y="32"/>
                </a:cubicBezTo>
                <a:cubicBezTo>
                  <a:pt x="394" y="45"/>
                  <a:pt x="404" y="62"/>
                  <a:pt x="408" y="81"/>
                </a:cubicBezTo>
                <a:cubicBezTo>
                  <a:pt x="495" y="81"/>
                  <a:pt x="495" y="81"/>
                  <a:pt x="495" y="81"/>
                </a:cubicBezTo>
                <a:cubicBezTo>
                  <a:pt x="504" y="81"/>
                  <a:pt x="511" y="88"/>
                  <a:pt x="511" y="97"/>
                </a:cubicBezTo>
                <a:cubicBezTo>
                  <a:pt x="511" y="98"/>
                  <a:pt x="511" y="98"/>
                  <a:pt x="511" y="98"/>
                </a:cubicBezTo>
                <a:cubicBezTo>
                  <a:pt x="511" y="112"/>
                  <a:pt x="511" y="112"/>
                  <a:pt x="511" y="112"/>
                </a:cubicBezTo>
                <a:cubicBezTo>
                  <a:pt x="585" y="112"/>
                  <a:pt x="585" y="112"/>
                  <a:pt x="585" y="112"/>
                </a:cubicBezTo>
                <a:cubicBezTo>
                  <a:pt x="599" y="112"/>
                  <a:pt x="611" y="124"/>
                  <a:pt x="611" y="139"/>
                </a:cubicBezTo>
                <a:cubicBezTo>
                  <a:pt x="611" y="139"/>
                  <a:pt x="611" y="139"/>
                  <a:pt x="611" y="139"/>
                </a:cubicBezTo>
                <a:cubicBezTo>
                  <a:pt x="611" y="688"/>
                  <a:pt x="611" y="688"/>
                  <a:pt x="611" y="688"/>
                </a:cubicBezTo>
                <a:cubicBezTo>
                  <a:pt x="611" y="704"/>
                  <a:pt x="599" y="715"/>
                  <a:pt x="585" y="715"/>
                </a:cubicBezTo>
                <a:cubicBezTo>
                  <a:pt x="584" y="715"/>
                  <a:pt x="584" y="715"/>
                  <a:pt x="584" y="715"/>
                </a:cubicBezTo>
                <a:cubicBezTo>
                  <a:pt x="27" y="715"/>
                  <a:pt x="27" y="715"/>
                  <a:pt x="27" y="715"/>
                </a:cubicBezTo>
                <a:cubicBezTo>
                  <a:pt x="12" y="715"/>
                  <a:pt x="0" y="704"/>
                  <a:pt x="0" y="688"/>
                </a:cubicBezTo>
                <a:cubicBezTo>
                  <a:pt x="0" y="688"/>
                  <a:pt x="0" y="688"/>
                  <a:pt x="0" y="688"/>
                </a:cubicBezTo>
                <a:cubicBezTo>
                  <a:pt x="0" y="139"/>
                  <a:pt x="0" y="139"/>
                  <a:pt x="0" y="139"/>
                </a:cubicBezTo>
                <a:cubicBezTo>
                  <a:pt x="0" y="124"/>
                  <a:pt x="12" y="112"/>
                  <a:pt x="27" y="112"/>
                </a:cubicBezTo>
                <a:cubicBezTo>
                  <a:pt x="28" y="112"/>
                  <a:pt x="28" y="112"/>
                  <a:pt x="28" y="112"/>
                </a:cubicBezTo>
                <a:cubicBezTo>
                  <a:pt x="101" y="112"/>
                  <a:pt x="101" y="112"/>
                  <a:pt x="101" y="112"/>
                </a:cubicBezTo>
                <a:cubicBezTo>
                  <a:pt x="101" y="97"/>
                  <a:pt x="101" y="97"/>
                  <a:pt x="101" y="97"/>
                </a:cubicBezTo>
                <a:cubicBezTo>
                  <a:pt x="101" y="88"/>
                  <a:pt x="108" y="81"/>
                  <a:pt x="117" y="81"/>
                </a:cubicBezTo>
                <a:cubicBezTo>
                  <a:pt x="117" y="81"/>
                  <a:pt x="117" y="81"/>
                  <a:pt x="117" y="81"/>
                </a:cubicBezTo>
                <a:cubicBezTo>
                  <a:pt x="203" y="81"/>
                  <a:pt x="203" y="81"/>
                  <a:pt x="203" y="81"/>
                </a:cubicBezTo>
                <a:cubicBezTo>
                  <a:pt x="208" y="62"/>
                  <a:pt x="218" y="45"/>
                  <a:pt x="231" y="32"/>
                </a:cubicBezTo>
                <a:cubicBezTo>
                  <a:pt x="250" y="12"/>
                  <a:pt x="277" y="0"/>
                  <a:pt x="306" y="0"/>
                </a:cubicBezTo>
                <a:close/>
                <a:moveTo>
                  <a:pt x="422" y="308"/>
                </a:moveTo>
                <a:cubicBezTo>
                  <a:pt x="422" y="308"/>
                  <a:pt x="422" y="308"/>
                  <a:pt x="422" y="308"/>
                </a:cubicBezTo>
                <a:cubicBezTo>
                  <a:pt x="432" y="298"/>
                  <a:pt x="449" y="298"/>
                  <a:pt x="460" y="308"/>
                </a:cubicBezTo>
                <a:cubicBezTo>
                  <a:pt x="470" y="319"/>
                  <a:pt x="470" y="336"/>
                  <a:pt x="460" y="346"/>
                </a:cubicBezTo>
                <a:cubicBezTo>
                  <a:pt x="280" y="526"/>
                  <a:pt x="280" y="526"/>
                  <a:pt x="280" y="526"/>
                </a:cubicBezTo>
                <a:cubicBezTo>
                  <a:pt x="269" y="537"/>
                  <a:pt x="252" y="537"/>
                  <a:pt x="242" y="526"/>
                </a:cubicBezTo>
                <a:cubicBezTo>
                  <a:pt x="241" y="526"/>
                  <a:pt x="241" y="526"/>
                  <a:pt x="241" y="526"/>
                </a:cubicBezTo>
                <a:cubicBezTo>
                  <a:pt x="152" y="436"/>
                  <a:pt x="152" y="436"/>
                  <a:pt x="152" y="436"/>
                </a:cubicBezTo>
                <a:cubicBezTo>
                  <a:pt x="141" y="426"/>
                  <a:pt x="141" y="409"/>
                  <a:pt x="152" y="398"/>
                </a:cubicBezTo>
                <a:cubicBezTo>
                  <a:pt x="162" y="388"/>
                  <a:pt x="179" y="388"/>
                  <a:pt x="190" y="398"/>
                </a:cubicBezTo>
                <a:cubicBezTo>
                  <a:pt x="261" y="469"/>
                  <a:pt x="261" y="469"/>
                  <a:pt x="261" y="469"/>
                </a:cubicBezTo>
                <a:cubicBezTo>
                  <a:pt x="422" y="308"/>
                  <a:pt x="422" y="308"/>
                  <a:pt x="422" y="308"/>
                </a:cubicBezTo>
                <a:close/>
                <a:moveTo>
                  <a:pt x="375" y="81"/>
                </a:moveTo>
                <a:cubicBezTo>
                  <a:pt x="375" y="81"/>
                  <a:pt x="375" y="81"/>
                  <a:pt x="375" y="81"/>
                </a:cubicBezTo>
                <a:cubicBezTo>
                  <a:pt x="371" y="71"/>
                  <a:pt x="365" y="62"/>
                  <a:pt x="358" y="54"/>
                </a:cubicBezTo>
                <a:cubicBezTo>
                  <a:pt x="344" y="41"/>
                  <a:pt x="326" y="32"/>
                  <a:pt x="306" y="32"/>
                </a:cubicBezTo>
                <a:cubicBezTo>
                  <a:pt x="285" y="32"/>
                  <a:pt x="267" y="41"/>
                  <a:pt x="254" y="54"/>
                </a:cubicBezTo>
                <a:cubicBezTo>
                  <a:pt x="246" y="62"/>
                  <a:pt x="240" y="71"/>
                  <a:pt x="237" y="81"/>
                </a:cubicBezTo>
                <a:cubicBezTo>
                  <a:pt x="306" y="81"/>
                  <a:pt x="306" y="81"/>
                  <a:pt x="306" y="81"/>
                </a:cubicBezTo>
                <a:cubicBezTo>
                  <a:pt x="375" y="81"/>
                  <a:pt x="375" y="81"/>
                  <a:pt x="375" y="81"/>
                </a:cubicBezTo>
                <a:close/>
                <a:moveTo>
                  <a:pt x="511" y="165"/>
                </a:moveTo>
                <a:cubicBezTo>
                  <a:pt x="511" y="165"/>
                  <a:pt x="511" y="165"/>
                  <a:pt x="511" y="165"/>
                </a:cubicBezTo>
                <a:cubicBezTo>
                  <a:pt x="511" y="180"/>
                  <a:pt x="511" y="180"/>
                  <a:pt x="511" y="180"/>
                </a:cubicBezTo>
                <a:cubicBezTo>
                  <a:pt x="511" y="189"/>
                  <a:pt x="504" y="197"/>
                  <a:pt x="495" y="197"/>
                </a:cubicBezTo>
                <a:cubicBezTo>
                  <a:pt x="494" y="197"/>
                  <a:pt x="494" y="197"/>
                  <a:pt x="494" y="197"/>
                </a:cubicBezTo>
                <a:cubicBezTo>
                  <a:pt x="306" y="197"/>
                  <a:pt x="306" y="197"/>
                  <a:pt x="306" y="197"/>
                </a:cubicBezTo>
                <a:cubicBezTo>
                  <a:pt x="117" y="197"/>
                  <a:pt x="117" y="197"/>
                  <a:pt x="117" y="197"/>
                </a:cubicBezTo>
                <a:cubicBezTo>
                  <a:pt x="108" y="197"/>
                  <a:pt x="101" y="189"/>
                  <a:pt x="101" y="180"/>
                </a:cubicBezTo>
                <a:cubicBezTo>
                  <a:pt x="101" y="180"/>
                  <a:pt x="101" y="180"/>
                  <a:pt x="101" y="180"/>
                </a:cubicBezTo>
                <a:cubicBezTo>
                  <a:pt x="101" y="165"/>
                  <a:pt x="101" y="165"/>
                  <a:pt x="101" y="165"/>
                </a:cubicBezTo>
                <a:cubicBezTo>
                  <a:pt x="54" y="165"/>
                  <a:pt x="54" y="165"/>
                  <a:pt x="54" y="165"/>
                </a:cubicBezTo>
                <a:cubicBezTo>
                  <a:pt x="54" y="662"/>
                  <a:pt x="54" y="662"/>
                  <a:pt x="54" y="662"/>
                </a:cubicBezTo>
                <a:cubicBezTo>
                  <a:pt x="558" y="662"/>
                  <a:pt x="558" y="662"/>
                  <a:pt x="558" y="662"/>
                </a:cubicBezTo>
                <a:cubicBezTo>
                  <a:pt x="558" y="165"/>
                  <a:pt x="558" y="165"/>
                  <a:pt x="558" y="165"/>
                </a:cubicBezTo>
                <a:cubicBezTo>
                  <a:pt x="511" y="165"/>
                  <a:pt x="511" y="165"/>
                  <a:pt x="511" y="165"/>
                </a:cubicBezTo>
                <a:close/>
                <a:moveTo>
                  <a:pt x="306" y="113"/>
                </a:moveTo>
                <a:cubicBezTo>
                  <a:pt x="306" y="113"/>
                  <a:pt x="306" y="113"/>
                  <a:pt x="306" y="113"/>
                </a:cubicBezTo>
                <a:cubicBezTo>
                  <a:pt x="133" y="113"/>
                  <a:pt x="133" y="113"/>
                  <a:pt x="133" y="113"/>
                </a:cubicBezTo>
                <a:cubicBezTo>
                  <a:pt x="133" y="139"/>
                  <a:pt x="133" y="139"/>
                  <a:pt x="133" y="139"/>
                </a:cubicBezTo>
                <a:cubicBezTo>
                  <a:pt x="133" y="165"/>
                  <a:pt x="133" y="165"/>
                  <a:pt x="133" y="165"/>
                </a:cubicBezTo>
                <a:cubicBezTo>
                  <a:pt x="306" y="165"/>
                  <a:pt x="306" y="165"/>
                  <a:pt x="306" y="165"/>
                </a:cubicBezTo>
                <a:cubicBezTo>
                  <a:pt x="479" y="165"/>
                  <a:pt x="479" y="165"/>
                  <a:pt x="479" y="165"/>
                </a:cubicBezTo>
                <a:cubicBezTo>
                  <a:pt x="479" y="139"/>
                  <a:pt x="479" y="139"/>
                  <a:pt x="479" y="139"/>
                </a:cubicBezTo>
                <a:cubicBezTo>
                  <a:pt x="479" y="113"/>
                  <a:pt x="479" y="113"/>
                  <a:pt x="479" y="113"/>
                </a:cubicBezTo>
                <a:cubicBezTo>
                  <a:pt x="306" y="113"/>
                  <a:pt x="306" y="113"/>
                  <a:pt x="306" y="113"/>
                </a:cubicBezTo>
                <a:close/>
              </a:path>
            </a:pathLst>
          </a:custGeom>
          <a:solidFill>
            <a:srgbClr val="F3F0EC"/>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3" name="TextBox 76"/>
          <p:cNvSpPr txBox="1"/>
          <p:nvPr/>
        </p:nvSpPr>
        <p:spPr>
          <a:xfrm>
            <a:off x="6268039" y="2451900"/>
            <a:ext cx="1424682" cy="461665"/>
          </a:xfrm>
          <a:prstGeom prst="rect">
            <a:avLst/>
          </a:prstGeom>
          <a:noFill/>
        </p:spPr>
        <p:txBody>
          <a:bodyPr wrap="square" rtlCol="0">
            <a:spAutoFit/>
          </a:bodyPr>
          <a:lstStyle/>
          <a:p>
            <a:r>
              <a:rPr lang="zh-CN" altLang="en-US" sz="24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4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4" name="文本框 23"/>
          <p:cNvSpPr txBox="1"/>
          <p:nvPr/>
        </p:nvSpPr>
        <p:spPr>
          <a:xfrm>
            <a:off x="6268038" y="2821232"/>
            <a:ext cx="4981829" cy="1532727"/>
          </a:xfrm>
          <a:prstGeom prst="rect">
            <a:avLst/>
          </a:prstGeom>
          <a:noFill/>
        </p:spPr>
        <p:txBody>
          <a:bodyPr wrap="square" rtlCol="0">
            <a:spAutoFit/>
          </a:bodyPr>
          <a:lstStyle/>
          <a:p>
            <a:pPr>
              <a:lnSpc>
                <a:spcPct val="130000"/>
              </a:lnSpc>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8640092"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131799"/>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444941" y="0"/>
            <a:ext cx="2014058" cy="2296471"/>
          </a:xfrm>
          <a:prstGeom prst="rect">
            <a:avLst/>
          </a:prstGeom>
        </p:spPr>
      </p:pic>
      <p:sp>
        <p:nvSpPr>
          <p:cNvPr id="12" name="Text Box 3"/>
          <p:cNvSpPr>
            <a:spLocks noChangeArrowheads="1"/>
          </p:cNvSpPr>
          <p:nvPr/>
        </p:nvSpPr>
        <p:spPr bwMode="auto">
          <a:xfrm>
            <a:off x="5414563" y="305079"/>
            <a:ext cx="1362874" cy="984885"/>
          </a:xfrm>
          <a:prstGeom prst="rect">
            <a:avLst/>
          </a:prstGeom>
          <a:noFill/>
        </p:spPr>
        <p:txBody>
          <a:bodyPr wrap="none">
            <a:spAutoFit/>
          </a:bodyPr>
          <a:lstStyle/>
          <a:p>
            <a:pPr algn="ctr">
              <a:spcBef>
                <a:spcPct val="0"/>
              </a:spcBef>
            </a:pPr>
            <a:r>
              <a:rPr lang="zh-CN" altLang="en-US" sz="4000" dirty="0" smtClean="0">
                <a:solidFill>
                  <a:srgbClr val="269844"/>
                </a:solidFill>
                <a:latin typeface="方正清刻本悦宋简体" panose="02000000000000000000" pitchFamily="2" charset="-122"/>
                <a:ea typeface="方正清刻本悦宋简体" panose="02000000000000000000" pitchFamily="2" charset="-122"/>
                <a:sym typeface="Calibri" panose="020F0502020204030204" pitchFamily="34" charset="0"/>
              </a:rPr>
              <a:t>目 录</a:t>
            </a:r>
            <a:endParaRPr lang="en-US" altLang="zh-CN" sz="4000" dirty="0" smtClean="0">
              <a:solidFill>
                <a:srgbClr val="269844"/>
              </a:solidFill>
              <a:latin typeface="方正清刻本悦宋简体" panose="02000000000000000000" pitchFamily="2" charset="-122"/>
              <a:ea typeface="方正清刻本悦宋简体" panose="02000000000000000000" pitchFamily="2" charset="-122"/>
              <a:sym typeface="Calibri" panose="020F0502020204030204" pitchFamily="34" charset="0"/>
            </a:endParaRPr>
          </a:p>
          <a:p>
            <a:pPr algn="ctr">
              <a:spcBef>
                <a:spcPct val="0"/>
              </a:spcBef>
            </a:pPr>
            <a:r>
              <a:rPr lang="en-US" altLang="zh-CN" sz="175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rPr>
              <a:t>COMPANY</a:t>
            </a:r>
            <a:endParaRPr lang="zh-CN" altLang="en-US" sz="175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endParaRPr>
          </a:p>
        </p:txBody>
      </p:sp>
      <p:sp>
        <p:nvSpPr>
          <p:cNvPr id="22" name="椭圆 1"/>
          <p:cNvSpPr>
            <a:spLocks noChangeArrowheads="1"/>
          </p:cNvSpPr>
          <p:nvPr/>
        </p:nvSpPr>
        <p:spPr bwMode="auto">
          <a:xfrm>
            <a:off x="1566961" y="3024298"/>
            <a:ext cx="727831" cy="727831"/>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6F6F6"/>
              </a:solidFill>
            </a:endParaRPr>
          </a:p>
        </p:txBody>
      </p:sp>
      <p:sp>
        <p:nvSpPr>
          <p:cNvPr id="23" name="TextBox 32"/>
          <p:cNvSpPr txBox="1">
            <a:spLocks noChangeArrowheads="1"/>
          </p:cNvSpPr>
          <p:nvPr/>
        </p:nvSpPr>
        <p:spPr bwMode="auto">
          <a:xfrm>
            <a:off x="1674235" y="3102473"/>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rgbClr val="F6F6F6"/>
                </a:solidFill>
                <a:latin typeface="方正清刻本悦宋简体" panose="02000000000000000000" pitchFamily="2" charset="-122"/>
                <a:ea typeface="方正清刻本悦宋简体" panose="02000000000000000000" pitchFamily="2" charset="-122"/>
              </a:rPr>
              <a:t>壹</a:t>
            </a:r>
            <a:endParaRPr lang="zh-CN" altLang="en-US" sz="32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4" name="矩形 23"/>
          <p:cNvSpPr/>
          <p:nvPr/>
        </p:nvSpPr>
        <p:spPr>
          <a:xfrm>
            <a:off x="2482918" y="3443920"/>
            <a:ext cx="2365519" cy="307777"/>
          </a:xfrm>
          <a:prstGeom prst="rect">
            <a:avLst/>
          </a:prstGeom>
        </p:spPr>
        <p:txBody>
          <a:bodyPr wrap="none">
            <a:spAutoFit/>
          </a:bodyPr>
          <a:lstStyle/>
          <a:p>
            <a:pPr>
              <a:spcBef>
                <a:spcPct val="0"/>
              </a:spcBef>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TextBox 76"/>
          <p:cNvSpPr txBox="1"/>
          <p:nvPr/>
        </p:nvSpPr>
        <p:spPr>
          <a:xfrm>
            <a:off x="2482917" y="2981292"/>
            <a:ext cx="2892585" cy="523220"/>
          </a:xfrm>
          <a:prstGeom prst="rect">
            <a:avLst/>
          </a:prstGeom>
          <a:noFill/>
        </p:spPr>
        <p:txBody>
          <a:bodyPr wrap="square" rtlCol="0">
            <a:spAutoFit/>
          </a:bodyPr>
          <a:lstStyle/>
          <a:p>
            <a:r>
              <a:rPr lang="zh-CN" altLang="en-US" sz="2800" dirty="0" smtClean="0">
                <a:solidFill>
                  <a:srgbClr val="269844"/>
                </a:solidFill>
                <a:latin typeface="方正清刻本悦宋简体" panose="02000000000000000000" pitchFamily="2" charset="-122"/>
                <a:ea typeface="方正清刻本悦宋简体" panose="02000000000000000000" pitchFamily="2" charset="-122"/>
              </a:rPr>
              <a:t>请在此写入标题</a:t>
            </a:r>
            <a:endParaRPr lang="zh-CN" altLang="en-US" sz="28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26" name="椭圆 1"/>
          <p:cNvSpPr>
            <a:spLocks noChangeArrowheads="1"/>
          </p:cNvSpPr>
          <p:nvPr/>
        </p:nvSpPr>
        <p:spPr bwMode="auto">
          <a:xfrm>
            <a:off x="1566961" y="4511015"/>
            <a:ext cx="727831" cy="727831"/>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6F6F6"/>
              </a:solidFill>
            </a:endParaRPr>
          </a:p>
        </p:txBody>
      </p:sp>
      <p:sp>
        <p:nvSpPr>
          <p:cNvPr id="27" name="TextBox 32"/>
          <p:cNvSpPr txBox="1">
            <a:spLocks noChangeArrowheads="1"/>
          </p:cNvSpPr>
          <p:nvPr/>
        </p:nvSpPr>
        <p:spPr bwMode="auto">
          <a:xfrm>
            <a:off x="1656602" y="458919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rgbClr val="F6F6F6"/>
                </a:solidFill>
                <a:latin typeface="方正清刻本悦宋简体" panose="02000000000000000000" pitchFamily="2" charset="-122"/>
                <a:ea typeface="方正清刻本悦宋简体" panose="02000000000000000000" pitchFamily="2" charset="-122"/>
              </a:rPr>
              <a:t>叁</a:t>
            </a:r>
            <a:endParaRPr lang="zh-CN" altLang="en-US" sz="32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8" name="矩形 27"/>
          <p:cNvSpPr/>
          <p:nvPr/>
        </p:nvSpPr>
        <p:spPr>
          <a:xfrm>
            <a:off x="2482918" y="4930637"/>
            <a:ext cx="2365519" cy="307777"/>
          </a:xfrm>
          <a:prstGeom prst="rect">
            <a:avLst/>
          </a:prstGeom>
        </p:spPr>
        <p:txBody>
          <a:bodyPr wrap="none">
            <a:spAutoFit/>
          </a:bodyPr>
          <a:lstStyle/>
          <a:p>
            <a:pPr>
              <a:spcBef>
                <a:spcPct val="0"/>
              </a:spcBef>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76"/>
          <p:cNvSpPr txBox="1"/>
          <p:nvPr/>
        </p:nvSpPr>
        <p:spPr>
          <a:xfrm>
            <a:off x="2482917" y="4468009"/>
            <a:ext cx="2892585" cy="523220"/>
          </a:xfrm>
          <a:prstGeom prst="rect">
            <a:avLst/>
          </a:prstGeom>
          <a:noFill/>
        </p:spPr>
        <p:txBody>
          <a:bodyPr wrap="square" rtlCol="0">
            <a:spAutoFit/>
          </a:bodyPr>
          <a:lstStyle/>
          <a:p>
            <a:r>
              <a:rPr lang="zh-CN" altLang="en-US" sz="2800" dirty="0" smtClean="0">
                <a:solidFill>
                  <a:srgbClr val="269844"/>
                </a:solidFill>
                <a:latin typeface="方正清刻本悦宋简体" panose="02000000000000000000" pitchFamily="2" charset="-122"/>
                <a:ea typeface="方正清刻本悦宋简体" panose="02000000000000000000" pitchFamily="2" charset="-122"/>
              </a:rPr>
              <a:t>请</a:t>
            </a:r>
            <a:r>
              <a:rPr lang="zh-CN" altLang="en-US" sz="2800" dirty="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28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30" name="椭圆 1"/>
          <p:cNvSpPr>
            <a:spLocks noChangeArrowheads="1"/>
          </p:cNvSpPr>
          <p:nvPr/>
        </p:nvSpPr>
        <p:spPr bwMode="auto">
          <a:xfrm>
            <a:off x="6812104" y="3024298"/>
            <a:ext cx="727831" cy="727831"/>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6F6F6"/>
              </a:solidFill>
            </a:endParaRPr>
          </a:p>
        </p:txBody>
      </p:sp>
      <p:sp>
        <p:nvSpPr>
          <p:cNvPr id="31" name="TextBox 32"/>
          <p:cNvSpPr txBox="1">
            <a:spLocks noChangeArrowheads="1"/>
          </p:cNvSpPr>
          <p:nvPr/>
        </p:nvSpPr>
        <p:spPr bwMode="auto">
          <a:xfrm>
            <a:off x="6899341" y="3102473"/>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rgbClr val="F6F6F6"/>
                </a:solidFill>
                <a:latin typeface="方正清刻本悦宋简体" panose="02000000000000000000" pitchFamily="2" charset="-122"/>
                <a:ea typeface="方正清刻本悦宋简体" panose="02000000000000000000" pitchFamily="2" charset="-122"/>
              </a:rPr>
              <a:t>贰</a:t>
            </a:r>
            <a:endParaRPr lang="zh-CN" altLang="en-US" sz="32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32" name="矩形 31"/>
          <p:cNvSpPr/>
          <p:nvPr/>
        </p:nvSpPr>
        <p:spPr>
          <a:xfrm>
            <a:off x="7728061" y="3443920"/>
            <a:ext cx="2365519" cy="307777"/>
          </a:xfrm>
          <a:prstGeom prst="rect">
            <a:avLst/>
          </a:prstGeom>
        </p:spPr>
        <p:txBody>
          <a:bodyPr wrap="none">
            <a:spAutoFit/>
          </a:bodyPr>
          <a:lstStyle/>
          <a:p>
            <a:pPr>
              <a:spcBef>
                <a:spcPct val="0"/>
              </a:spcBef>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椭圆 1"/>
          <p:cNvSpPr>
            <a:spLocks noChangeArrowheads="1"/>
          </p:cNvSpPr>
          <p:nvPr/>
        </p:nvSpPr>
        <p:spPr bwMode="auto">
          <a:xfrm>
            <a:off x="6812104" y="4511015"/>
            <a:ext cx="727831" cy="727831"/>
          </a:xfrm>
          <a:prstGeom prst="rect">
            <a:avLst/>
          </a:prstGeom>
          <a:solidFill>
            <a:srgbClr val="269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6F6F6"/>
              </a:solidFill>
            </a:endParaRPr>
          </a:p>
        </p:txBody>
      </p:sp>
      <p:sp>
        <p:nvSpPr>
          <p:cNvPr id="34" name="TextBox 32"/>
          <p:cNvSpPr txBox="1">
            <a:spLocks noChangeArrowheads="1"/>
          </p:cNvSpPr>
          <p:nvPr/>
        </p:nvSpPr>
        <p:spPr bwMode="auto">
          <a:xfrm>
            <a:off x="6902547" y="458919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rgbClr val="F6F6F6"/>
                </a:solidFill>
                <a:latin typeface="方正清刻本悦宋简体" panose="02000000000000000000" pitchFamily="2" charset="-122"/>
                <a:ea typeface="方正清刻本悦宋简体" panose="02000000000000000000" pitchFamily="2" charset="-122"/>
              </a:rPr>
              <a:t>肆</a:t>
            </a:r>
            <a:endParaRPr lang="zh-CN" altLang="en-US" sz="32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35" name="矩形 34"/>
          <p:cNvSpPr/>
          <p:nvPr/>
        </p:nvSpPr>
        <p:spPr>
          <a:xfrm>
            <a:off x="7728061" y="4930637"/>
            <a:ext cx="2365519" cy="307777"/>
          </a:xfrm>
          <a:prstGeom prst="rect">
            <a:avLst/>
          </a:prstGeom>
        </p:spPr>
        <p:txBody>
          <a:bodyPr wrap="none">
            <a:spAutoFit/>
          </a:bodyPr>
          <a:lstStyle/>
          <a:p>
            <a:pPr>
              <a:spcBef>
                <a:spcPct val="0"/>
              </a:spcBef>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Please write the title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76"/>
          <p:cNvSpPr txBox="1"/>
          <p:nvPr/>
        </p:nvSpPr>
        <p:spPr>
          <a:xfrm>
            <a:off x="7728060" y="2981292"/>
            <a:ext cx="2892585" cy="523220"/>
          </a:xfrm>
          <a:prstGeom prst="rect">
            <a:avLst/>
          </a:prstGeom>
          <a:noFill/>
        </p:spPr>
        <p:txBody>
          <a:bodyPr wrap="square" rtlCol="0">
            <a:spAutoFit/>
          </a:bodyPr>
          <a:lstStyle/>
          <a:p>
            <a:r>
              <a:rPr lang="zh-CN" altLang="en-US" sz="2800" dirty="0" smtClean="0">
                <a:solidFill>
                  <a:srgbClr val="269844"/>
                </a:solidFill>
                <a:latin typeface="方正清刻本悦宋简体" panose="02000000000000000000" pitchFamily="2" charset="-122"/>
                <a:ea typeface="方正清刻本悦宋简体" panose="02000000000000000000" pitchFamily="2" charset="-122"/>
              </a:rPr>
              <a:t>请在此写入标题</a:t>
            </a:r>
            <a:endParaRPr lang="zh-CN" altLang="en-US" sz="28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37" name="TextBox 76"/>
          <p:cNvSpPr txBox="1"/>
          <p:nvPr/>
        </p:nvSpPr>
        <p:spPr>
          <a:xfrm>
            <a:off x="7728060" y="4468009"/>
            <a:ext cx="2892585" cy="523220"/>
          </a:xfrm>
          <a:prstGeom prst="rect">
            <a:avLst/>
          </a:prstGeom>
          <a:noFill/>
        </p:spPr>
        <p:txBody>
          <a:bodyPr wrap="square" rtlCol="0">
            <a:spAutoFit/>
          </a:bodyPr>
          <a:lstStyle/>
          <a:p>
            <a:r>
              <a:rPr lang="zh-CN" altLang="en-US" sz="2800" dirty="0" smtClean="0">
                <a:solidFill>
                  <a:srgbClr val="269844"/>
                </a:solidFill>
                <a:latin typeface="方正清刻本悦宋简体" panose="02000000000000000000" pitchFamily="2" charset="-122"/>
                <a:ea typeface="方正清刻本悦宋简体" panose="02000000000000000000" pitchFamily="2" charset="-122"/>
              </a:rPr>
              <a:t>请</a:t>
            </a:r>
            <a:r>
              <a:rPr lang="zh-CN" altLang="en-US" sz="2800" dirty="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2800" dirty="0">
              <a:solidFill>
                <a:srgbClr val="269844"/>
              </a:solidFill>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graphicFrame>
        <p:nvGraphicFramePr>
          <p:cNvPr id="8" name="图表 7"/>
          <p:cNvGraphicFramePr/>
          <p:nvPr/>
        </p:nvGraphicFramePr>
        <p:xfrm>
          <a:off x="1095666" y="1882503"/>
          <a:ext cx="4573614" cy="4134874"/>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8"/>
          <p:cNvSpPr txBox="1"/>
          <p:nvPr/>
        </p:nvSpPr>
        <p:spPr>
          <a:xfrm>
            <a:off x="7007953" y="3104555"/>
            <a:ext cx="4063908" cy="572464"/>
          </a:xfrm>
          <a:prstGeom prst="rect">
            <a:avLst/>
          </a:prstGeom>
          <a:noFill/>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TextBox 76"/>
          <p:cNvSpPr txBox="1"/>
          <p:nvPr/>
        </p:nvSpPr>
        <p:spPr>
          <a:xfrm>
            <a:off x="7007952" y="2822223"/>
            <a:ext cx="1107996" cy="369332"/>
          </a:xfrm>
          <a:prstGeom prst="rect">
            <a:avLst/>
          </a:prstGeom>
          <a:noFill/>
        </p:spPr>
        <p:txBody>
          <a:bodyPr wrap="none" rtlCol="0">
            <a:spAutoFit/>
          </a:bodyPr>
          <a:lstStyle/>
          <a:p>
            <a:r>
              <a:rPr lang="zh-CN" altLang="en-US" dirty="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dirty="0" smtClean="0">
              <a:solidFill>
                <a:srgbClr val="269844"/>
              </a:solidFill>
              <a:latin typeface="方正清刻本悦宋简体" panose="02000000000000000000" pitchFamily="2" charset="-122"/>
              <a:ea typeface="方正清刻本悦宋简体" panose="02000000000000000000" pitchFamily="2" charset="-122"/>
            </a:endParaRPr>
          </a:p>
        </p:txBody>
      </p:sp>
      <p:sp>
        <p:nvSpPr>
          <p:cNvPr id="17" name="文本框 16"/>
          <p:cNvSpPr txBox="1"/>
          <p:nvPr/>
        </p:nvSpPr>
        <p:spPr>
          <a:xfrm>
            <a:off x="7007953" y="4396705"/>
            <a:ext cx="4063908" cy="572464"/>
          </a:xfrm>
          <a:prstGeom prst="rect">
            <a:avLst/>
          </a:prstGeom>
          <a:noFill/>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TextBox 76"/>
          <p:cNvSpPr txBox="1"/>
          <p:nvPr/>
        </p:nvSpPr>
        <p:spPr>
          <a:xfrm>
            <a:off x="7007952" y="4114373"/>
            <a:ext cx="1107996" cy="369332"/>
          </a:xfrm>
          <a:prstGeom prst="rect">
            <a:avLst/>
          </a:prstGeom>
          <a:noFill/>
        </p:spPr>
        <p:txBody>
          <a:bodyPr wrap="none" rtlCol="0">
            <a:spAutoFit/>
          </a:bodyPr>
          <a:lstStyle/>
          <a:p>
            <a:r>
              <a:rPr lang="zh-CN" altLang="en-US" dirty="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dirty="0">
              <a:solidFill>
                <a:srgbClr val="269844"/>
              </a:solidFill>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1372529" y="2331279"/>
            <a:ext cx="3959758" cy="3983190"/>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a:off x="8554947" y="0"/>
            <a:ext cx="3637053" cy="2197383"/>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9549951" y="1172304"/>
            <a:ext cx="1205334" cy="1158975"/>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1676954" y="3231785"/>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4111930" y="1811029"/>
            <a:ext cx="803616" cy="772708"/>
          </a:xfrm>
          <a:prstGeom prst="rect">
            <a:avLst/>
          </a:prstGeom>
        </p:spPr>
      </p:pic>
      <p:sp>
        <p:nvSpPr>
          <p:cNvPr id="14" name="TextBox 76"/>
          <p:cNvSpPr txBox="1"/>
          <p:nvPr/>
        </p:nvSpPr>
        <p:spPr>
          <a:xfrm>
            <a:off x="6015391" y="2787303"/>
            <a:ext cx="5500619" cy="1015663"/>
          </a:xfrm>
          <a:prstGeom prst="rect">
            <a:avLst/>
          </a:prstGeom>
          <a:noFill/>
        </p:spPr>
        <p:txBody>
          <a:bodyPr wrap="square" rtlCol="0">
            <a:spAutoFit/>
          </a:bodyPr>
          <a:lstStyle/>
          <a:p>
            <a:r>
              <a:rPr lang="zh-CN" altLang="en-US" sz="6000" dirty="0" smtClean="0">
                <a:solidFill>
                  <a:srgbClr val="269844"/>
                </a:solidFill>
                <a:latin typeface="方正清刻本悦宋简体" panose="02000000000000000000" pitchFamily="2" charset="-122"/>
                <a:ea typeface="方正清刻本悦宋简体" panose="02000000000000000000" pitchFamily="2" charset="-122"/>
              </a:rPr>
              <a:t>感谢观看</a:t>
            </a:r>
            <a:endParaRPr lang="zh-CN" altLang="en-US" sz="6000" dirty="0">
              <a:solidFill>
                <a:srgbClr val="269844"/>
              </a:solidFill>
              <a:latin typeface="方正清刻本悦宋简体" panose="02000000000000000000" pitchFamily="2" charset="-122"/>
              <a:ea typeface="方正清刻本悦宋简体" panose="02000000000000000000"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11"/>
          <p:cNvSpPr>
            <a:spLocks noEditPoints="1"/>
          </p:cNvSpPr>
          <p:nvPr/>
        </p:nvSpPr>
        <p:spPr bwMode="auto">
          <a:xfrm>
            <a:off x="1417638" y="5065411"/>
            <a:ext cx="417512" cy="417513"/>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3" name="Group 83"/>
          <p:cNvGrpSpPr/>
          <p:nvPr/>
        </p:nvGrpSpPr>
        <p:grpSpPr>
          <a:xfrm>
            <a:off x="2616303" y="5060066"/>
            <a:ext cx="429624" cy="429624"/>
            <a:chOff x="1787872" y="3796481"/>
            <a:chExt cx="296916" cy="296916"/>
          </a:xfrm>
          <a:solidFill>
            <a:srgbClr val="269844"/>
          </a:solidFill>
        </p:grpSpPr>
        <p:sp>
          <p:nvSpPr>
            <p:cNvPr id="4"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 name="Group 84"/>
          <p:cNvGrpSpPr/>
          <p:nvPr/>
        </p:nvGrpSpPr>
        <p:grpSpPr>
          <a:xfrm>
            <a:off x="3854561" y="5072084"/>
            <a:ext cx="429624" cy="405589"/>
            <a:chOff x="2578955" y="3804786"/>
            <a:chExt cx="296915" cy="280306"/>
          </a:xfrm>
          <a:solidFill>
            <a:srgbClr val="269844"/>
          </a:solidFill>
        </p:grpSpPr>
        <p:sp>
          <p:nvSpPr>
            <p:cNvPr id="7" name="Freeform 14"/>
            <p:cNvSpPr>
              <a:spLocks noEditPoints="1"/>
            </p:cNvSpPr>
            <p:nvPr/>
          </p:nvSpPr>
          <p:spPr bwMode="auto">
            <a:xfrm>
              <a:off x="2578955" y="3914831"/>
              <a:ext cx="85130" cy="170259"/>
            </a:xfrm>
            <a:custGeom>
              <a:avLst/>
              <a:gdLst/>
              <a:ahLst/>
              <a:cxnLst>
                <a:cxn ang="0">
                  <a:pos x="64" y="20"/>
                </a:cxn>
                <a:cxn ang="0">
                  <a:pos x="64" y="71"/>
                </a:cxn>
                <a:cxn ang="0">
                  <a:pos x="20" y="71"/>
                </a:cxn>
                <a:cxn ang="0">
                  <a:pos x="20" y="20"/>
                </a:cxn>
                <a:cxn ang="0">
                  <a:pos x="64" y="20"/>
                </a:cxn>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64" y="20"/>
                  </a:moveTo>
                  <a:lnTo>
                    <a:pt x="64" y="71"/>
                  </a:lnTo>
                  <a:lnTo>
                    <a:pt x="20" y="71"/>
                  </a:lnTo>
                  <a:lnTo>
                    <a:pt x="20" y="20"/>
                  </a:lnTo>
                  <a:lnTo>
                    <a:pt x="64" y="20"/>
                  </a:lnTo>
                  <a:close/>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 name="Rectangle 15"/>
            <p:cNvSpPr>
              <a:spLocks noChangeArrowheads="1"/>
            </p:cNvSpPr>
            <p:nvPr/>
          </p:nvSpPr>
          <p:spPr bwMode="auto">
            <a:xfrm>
              <a:off x="2599718" y="3935595"/>
              <a:ext cx="43604" cy="5398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 name="Freeform 16"/>
            <p:cNvSpPr/>
            <p:nvPr/>
          </p:nvSpPr>
          <p:spPr bwMode="auto">
            <a:xfrm>
              <a:off x="2578955" y="3914831"/>
              <a:ext cx="85130" cy="170259"/>
            </a:xfrm>
            <a:custGeom>
              <a:avLst/>
              <a:gdLst/>
              <a:ahLst/>
              <a:cxnLst>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 name="Freeform 17"/>
            <p:cNvSpPr>
              <a:spLocks noEditPoints="1"/>
            </p:cNvSpPr>
            <p:nvPr/>
          </p:nvSpPr>
          <p:spPr bwMode="auto">
            <a:xfrm>
              <a:off x="2682771" y="3875382"/>
              <a:ext cx="87206" cy="209710"/>
            </a:xfrm>
            <a:custGeom>
              <a:avLst/>
              <a:gdLst/>
              <a:ahLst/>
              <a:cxnLst>
                <a:cxn ang="0">
                  <a:pos x="63" y="18"/>
                </a:cxn>
                <a:cxn ang="0">
                  <a:pos x="63" y="120"/>
                </a:cxn>
                <a:cxn ang="0">
                  <a:pos x="20" y="120"/>
                </a:cxn>
                <a:cxn ang="0">
                  <a:pos x="20" y="18"/>
                </a:cxn>
                <a:cxn ang="0">
                  <a:pos x="63" y="18"/>
                </a:cxn>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63" y="18"/>
                  </a:moveTo>
                  <a:lnTo>
                    <a:pt x="63" y="120"/>
                  </a:lnTo>
                  <a:lnTo>
                    <a:pt x="20" y="120"/>
                  </a:lnTo>
                  <a:lnTo>
                    <a:pt x="20" y="18"/>
                  </a:lnTo>
                  <a:lnTo>
                    <a:pt x="63" y="18"/>
                  </a:lnTo>
                  <a:close/>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 name="Rectangle 18"/>
            <p:cNvSpPr>
              <a:spLocks noChangeArrowheads="1"/>
            </p:cNvSpPr>
            <p:nvPr/>
          </p:nvSpPr>
          <p:spPr bwMode="auto">
            <a:xfrm>
              <a:off x="2703534" y="3894068"/>
              <a:ext cx="45679" cy="105894"/>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2" name="Freeform 19"/>
            <p:cNvSpPr/>
            <p:nvPr/>
          </p:nvSpPr>
          <p:spPr bwMode="auto">
            <a:xfrm>
              <a:off x="2682771" y="3875382"/>
              <a:ext cx="87206" cy="209710"/>
            </a:xfrm>
            <a:custGeom>
              <a:avLst/>
              <a:gdLst/>
              <a:ahLst/>
              <a:cxnLst>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3" name="Freeform 20"/>
            <p:cNvSpPr>
              <a:spLocks noEditPoints="1"/>
            </p:cNvSpPr>
            <p:nvPr/>
          </p:nvSpPr>
          <p:spPr bwMode="auto">
            <a:xfrm>
              <a:off x="2790740" y="3804786"/>
              <a:ext cx="85130" cy="280305"/>
            </a:xfrm>
            <a:custGeom>
              <a:avLst/>
              <a:gdLst/>
              <a:ahLst/>
              <a:cxnLst>
                <a:cxn ang="0">
                  <a:pos x="64" y="20"/>
                </a:cxn>
                <a:cxn ang="0">
                  <a:pos x="64" y="145"/>
                </a:cxn>
                <a:cxn ang="0">
                  <a:pos x="20" y="145"/>
                </a:cxn>
                <a:cxn ang="0">
                  <a:pos x="20" y="20"/>
                </a:cxn>
                <a:cxn ang="0">
                  <a:pos x="64" y="20"/>
                </a:cxn>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64" y="20"/>
                  </a:moveTo>
                  <a:lnTo>
                    <a:pt x="64" y="145"/>
                  </a:lnTo>
                  <a:lnTo>
                    <a:pt x="20" y="145"/>
                  </a:lnTo>
                  <a:lnTo>
                    <a:pt x="20" y="20"/>
                  </a:lnTo>
                  <a:lnTo>
                    <a:pt x="64" y="20"/>
                  </a:lnTo>
                  <a:close/>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4" name="Rectangle 21"/>
            <p:cNvSpPr>
              <a:spLocks noChangeArrowheads="1"/>
            </p:cNvSpPr>
            <p:nvPr/>
          </p:nvSpPr>
          <p:spPr bwMode="auto">
            <a:xfrm>
              <a:off x="2811504" y="3825550"/>
              <a:ext cx="45679" cy="128733"/>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5" name="Freeform 22"/>
            <p:cNvSpPr/>
            <p:nvPr/>
          </p:nvSpPr>
          <p:spPr bwMode="auto">
            <a:xfrm>
              <a:off x="2790740" y="3804786"/>
              <a:ext cx="85130" cy="280305"/>
            </a:xfrm>
            <a:custGeom>
              <a:avLst/>
              <a:gdLst/>
              <a:ahLst/>
              <a:cxnLst>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6" name="Freeform 23"/>
          <p:cNvSpPr>
            <a:spLocks noEditPoints="1"/>
          </p:cNvSpPr>
          <p:nvPr/>
        </p:nvSpPr>
        <p:spPr bwMode="auto">
          <a:xfrm>
            <a:off x="5010150" y="5047949"/>
            <a:ext cx="546100" cy="45402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7" name="Freeform 24"/>
          <p:cNvSpPr>
            <a:spLocks noEditPoints="1"/>
          </p:cNvSpPr>
          <p:nvPr/>
        </p:nvSpPr>
        <p:spPr bwMode="auto">
          <a:xfrm>
            <a:off x="6330950" y="5122561"/>
            <a:ext cx="430213" cy="369888"/>
          </a:xfrm>
          <a:custGeom>
            <a:avLst/>
            <a:gdLst/>
            <a:ahLst/>
            <a:cxnLst>
              <a:cxn ang="0">
                <a:pos x="13" y="1"/>
              </a:cxn>
              <a:cxn ang="0">
                <a:pos x="0" y="3"/>
              </a:cxn>
              <a:cxn ang="0">
                <a:pos x="0" y="54"/>
              </a:cxn>
              <a:cxn ang="0">
                <a:pos x="8" y="63"/>
              </a:cxn>
              <a:cxn ang="0">
                <a:pos x="48" y="40"/>
              </a:cxn>
              <a:cxn ang="0">
                <a:pos x="51" y="29"/>
              </a:cxn>
              <a:cxn ang="0">
                <a:pos x="272" y="9"/>
              </a:cxn>
              <a:cxn ang="0">
                <a:pos x="86" y="11"/>
              </a:cxn>
              <a:cxn ang="0">
                <a:pos x="75" y="25"/>
              </a:cxn>
              <a:cxn ang="0">
                <a:pos x="77" y="45"/>
              </a:cxn>
              <a:cxn ang="0">
                <a:pos x="91" y="54"/>
              </a:cxn>
              <a:cxn ang="0">
                <a:pos x="278" y="54"/>
              </a:cxn>
              <a:cxn ang="0">
                <a:pos x="287" y="40"/>
              </a:cxn>
              <a:cxn ang="0">
                <a:pos x="287" y="18"/>
              </a:cxn>
              <a:cxn ang="0">
                <a:pos x="272" y="9"/>
              </a:cxn>
              <a:cxn ang="0">
                <a:pos x="48" y="130"/>
              </a:cxn>
              <a:cxn ang="0">
                <a:pos x="53" y="123"/>
              </a:cxn>
              <a:cxn ang="0">
                <a:pos x="13" y="99"/>
              </a:cxn>
              <a:cxn ang="0">
                <a:pos x="4" y="99"/>
              </a:cxn>
              <a:cxn ang="0">
                <a:pos x="0" y="147"/>
              </a:cxn>
              <a:cxn ang="0">
                <a:pos x="4" y="154"/>
              </a:cxn>
              <a:cxn ang="0">
                <a:pos x="13" y="154"/>
              </a:cxn>
              <a:cxn ang="0">
                <a:pos x="91" y="99"/>
              </a:cxn>
              <a:cxn ang="0">
                <a:pos x="77" y="110"/>
              </a:cxn>
              <a:cxn ang="0">
                <a:pos x="75" y="130"/>
              </a:cxn>
              <a:cxn ang="0">
                <a:pos x="86" y="145"/>
              </a:cxn>
              <a:cxn ang="0">
                <a:pos x="272" y="147"/>
              </a:cxn>
              <a:cxn ang="0">
                <a:pos x="287" y="136"/>
              </a:cxn>
              <a:cxn ang="0">
                <a:pos x="287" y="116"/>
              </a:cxn>
              <a:cxn ang="0">
                <a:pos x="278" y="101"/>
              </a:cxn>
              <a:cxn ang="0">
                <a:pos x="48" y="206"/>
              </a:cxn>
              <a:cxn ang="0">
                <a:pos x="8" y="183"/>
              </a:cxn>
              <a:cxn ang="0">
                <a:pos x="0" y="192"/>
              </a:cxn>
              <a:cxn ang="0">
                <a:pos x="0" y="243"/>
              </a:cxn>
              <a:cxn ang="0">
                <a:pos x="13" y="244"/>
              </a:cxn>
              <a:cxn ang="0">
                <a:pos x="51" y="219"/>
              </a:cxn>
              <a:cxn ang="0">
                <a:pos x="48" y="206"/>
              </a:cxn>
              <a:cxn ang="0">
                <a:pos x="91" y="192"/>
              </a:cxn>
              <a:cxn ang="0">
                <a:pos x="80" y="195"/>
              </a:cxn>
              <a:cxn ang="0">
                <a:pos x="75" y="221"/>
              </a:cxn>
              <a:cxn ang="0">
                <a:pos x="80" y="232"/>
              </a:cxn>
              <a:cxn ang="0">
                <a:pos x="272" y="237"/>
              </a:cxn>
              <a:cxn ang="0">
                <a:pos x="283" y="232"/>
              </a:cxn>
              <a:cxn ang="0">
                <a:pos x="287" y="206"/>
              </a:cxn>
              <a:cxn ang="0">
                <a:pos x="283" y="195"/>
              </a:cxn>
              <a:cxn ang="0">
                <a:pos x="272" y="192"/>
              </a:cxn>
            </a:cxnLst>
            <a:rect l="0" t="0" r="r" b="b"/>
            <a:pathLst>
              <a:path w="287" h="246">
                <a:moveTo>
                  <a:pt x="48" y="23"/>
                </a:moveTo>
                <a:lnTo>
                  <a:pt x="13" y="1"/>
                </a:lnTo>
                <a:lnTo>
                  <a:pt x="13" y="1"/>
                </a:lnTo>
                <a:lnTo>
                  <a:pt x="8" y="0"/>
                </a:lnTo>
                <a:lnTo>
                  <a:pt x="4" y="1"/>
                </a:lnTo>
                <a:lnTo>
                  <a:pt x="0" y="3"/>
                </a:lnTo>
                <a:lnTo>
                  <a:pt x="0" y="9"/>
                </a:lnTo>
                <a:lnTo>
                  <a:pt x="0" y="54"/>
                </a:lnTo>
                <a:lnTo>
                  <a:pt x="0" y="54"/>
                </a:lnTo>
                <a:lnTo>
                  <a:pt x="0" y="59"/>
                </a:lnTo>
                <a:lnTo>
                  <a:pt x="4" y="63"/>
                </a:lnTo>
                <a:lnTo>
                  <a:pt x="8" y="63"/>
                </a:lnTo>
                <a:lnTo>
                  <a:pt x="13" y="61"/>
                </a:lnTo>
                <a:lnTo>
                  <a:pt x="48" y="40"/>
                </a:lnTo>
                <a:lnTo>
                  <a:pt x="48" y="40"/>
                </a:lnTo>
                <a:lnTo>
                  <a:pt x="51" y="36"/>
                </a:lnTo>
                <a:lnTo>
                  <a:pt x="53" y="32"/>
                </a:lnTo>
                <a:lnTo>
                  <a:pt x="51" y="29"/>
                </a:lnTo>
                <a:lnTo>
                  <a:pt x="48" y="23"/>
                </a:lnTo>
                <a:lnTo>
                  <a:pt x="48" y="23"/>
                </a:lnTo>
                <a:close/>
                <a:moveTo>
                  <a:pt x="272" y="9"/>
                </a:moveTo>
                <a:lnTo>
                  <a:pt x="91" y="9"/>
                </a:lnTo>
                <a:lnTo>
                  <a:pt x="91" y="9"/>
                </a:lnTo>
                <a:lnTo>
                  <a:pt x="86" y="11"/>
                </a:lnTo>
                <a:lnTo>
                  <a:pt x="80" y="14"/>
                </a:lnTo>
                <a:lnTo>
                  <a:pt x="77" y="18"/>
                </a:lnTo>
                <a:lnTo>
                  <a:pt x="75" y="25"/>
                </a:lnTo>
                <a:lnTo>
                  <a:pt x="75" y="40"/>
                </a:lnTo>
                <a:lnTo>
                  <a:pt x="75" y="40"/>
                </a:lnTo>
                <a:lnTo>
                  <a:pt x="77" y="45"/>
                </a:lnTo>
                <a:lnTo>
                  <a:pt x="80" y="50"/>
                </a:lnTo>
                <a:lnTo>
                  <a:pt x="86" y="54"/>
                </a:lnTo>
                <a:lnTo>
                  <a:pt x="91" y="54"/>
                </a:lnTo>
                <a:lnTo>
                  <a:pt x="272" y="54"/>
                </a:lnTo>
                <a:lnTo>
                  <a:pt x="272" y="54"/>
                </a:lnTo>
                <a:lnTo>
                  <a:pt x="278" y="54"/>
                </a:lnTo>
                <a:lnTo>
                  <a:pt x="283" y="50"/>
                </a:lnTo>
                <a:lnTo>
                  <a:pt x="287" y="45"/>
                </a:lnTo>
                <a:lnTo>
                  <a:pt x="287" y="40"/>
                </a:lnTo>
                <a:lnTo>
                  <a:pt x="287" y="25"/>
                </a:lnTo>
                <a:lnTo>
                  <a:pt x="287" y="25"/>
                </a:lnTo>
                <a:lnTo>
                  <a:pt x="287" y="18"/>
                </a:lnTo>
                <a:lnTo>
                  <a:pt x="283" y="14"/>
                </a:lnTo>
                <a:lnTo>
                  <a:pt x="278" y="11"/>
                </a:lnTo>
                <a:lnTo>
                  <a:pt x="272" y="9"/>
                </a:lnTo>
                <a:lnTo>
                  <a:pt x="272" y="9"/>
                </a:lnTo>
                <a:close/>
                <a:moveTo>
                  <a:pt x="13" y="154"/>
                </a:moveTo>
                <a:lnTo>
                  <a:pt x="48" y="130"/>
                </a:lnTo>
                <a:lnTo>
                  <a:pt x="48" y="130"/>
                </a:lnTo>
                <a:lnTo>
                  <a:pt x="51" y="127"/>
                </a:lnTo>
                <a:lnTo>
                  <a:pt x="53" y="123"/>
                </a:lnTo>
                <a:lnTo>
                  <a:pt x="51" y="119"/>
                </a:lnTo>
                <a:lnTo>
                  <a:pt x="48" y="116"/>
                </a:lnTo>
                <a:lnTo>
                  <a:pt x="13" y="99"/>
                </a:lnTo>
                <a:lnTo>
                  <a:pt x="13" y="99"/>
                </a:lnTo>
                <a:lnTo>
                  <a:pt x="8" y="98"/>
                </a:lnTo>
                <a:lnTo>
                  <a:pt x="4" y="99"/>
                </a:lnTo>
                <a:lnTo>
                  <a:pt x="0" y="103"/>
                </a:lnTo>
                <a:lnTo>
                  <a:pt x="0" y="108"/>
                </a:lnTo>
                <a:lnTo>
                  <a:pt x="0" y="147"/>
                </a:lnTo>
                <a:lnTo>
                  <a:pt x="0" y="147"/>
                </a:lnTo>
                <a:lnTo>
                  <a:pt x="0" y="150"/>
                </a:lnTo>
                <a:lnTo>
                  <a:pt x="4" y="154"/>
                </a:lnTo>
                <a:lnTo>
                  <a:pt x="8" y="156"/>
                </a:lnTo>
                <a:lnTo>
                  <a:pt x="13" y="154"/>
                </a:lnTo>
                <a:lnTo>
                  <a:pt x="13" y="154"/>
                </a:lnTo>
                <a:close/>
                <a:moveTo>
                  <a:pt x="272" y="99"/>
                </a:moveTo>
                <a:lnTo>
                  <a:pt x="91" y="99"/>
                </a:lnTo>
                <a:lnTo>
                  <a:pt x="91" y="99"/>
                </a:lnTo>
                <a:lnTo>
                  <a:pt x="86" y="101"/>
                </a:lnTo>
                <a:lnTo>
                  <a:pt x="80" y="105"/>
                </a:lnTo>
                <a:lnTo>
                  <a:pt x="77" y="110"/>
                </a:lnTo>
                <a:lnTo>
                  <a:pt x="75" y="116"/>
                </a:lnTo>
                <a:lnTo>
                  <a:pt x="75" y="130"/>
                </a:lnTo>
                <a:lnTo>
                  <a:pt x="75" y="130"/>
                </a:lnTo>
                <a:lnTo>
                  <a:pt x="77" y="136"/>
                </a:lnTo>
                <a:lnTo>
                  <a:pt x="80" y="141"/>
                </a:lnTo>
                <a:lnTo>
                  <a:pt x="86" y="145"/>
                </a:lnTo>
                <a:lnTo>
                  <a:pt x="91" y="147"/>
                </a:lnTo>
                <a:lnTo>
                  <a:pt x="272" y="147"/>
                </a:lnTo>
                <a:lnTo>
                  <a:pt x="272" y="147"/>
                </a:lnTo>
                <a:lnTo>
                  <a:pt x="278" y="145"/>
                </a:lnTo>
                <a:lnTo>
                  <a:pt x="283" y="141"/>
                </a:lnTo>
                <a:lnTo>
                  <a:pt x="287" y="136"/>
                </a:lnTo>
                <a:lnTo>
                  <a:pt x="287" y="130"/>
                </a:lnTo>
                <a:lnTo>
                  <a:pt x="287" y="116"/>
                </a:lnTo>
                <a:lnTo>
                  <a:pt x="287" y="116"/>
                </a:lnTo>
                <a:lnTo>
                  <a:pt x="287" y="110"/>
                </a:lnTo>
                <a:lnTo>
                  <a:pt x="283" y="105"/>
                </a:lnTo>
                <a:lnTo>
                  <a:pt x="278" y="101"/>
                </a:lnTo>
                <a:lnTo>
                  <a:pt x="272" y="99"/>
                </a:lnTo>
                <a:lnTo>
                  <a:pt x="272" y="99"/>
                </a:lnTo>
                <a:close/>
                <a:moveTo>
                  <a:pt x="48" y="206"/>
                </a:moveTo>
                <a:lnTo>
                  <a:pt x="13" y="185"/>
                </a:lnTo>
                <a:lnTo>
                  <a:pt x="13" y="185"/>
                </a:lnTo>
                <a:lnTo>
                  <a:pt x="8" y="183"/>
                </a:lnTo>
                <a:lnTo>
                  <a:pt x="4" y="183"/>
                </a:lnTo>
                <a:lnTo>
                  <a:pt x="0" y="186"/>
                </a:lnTo>
                <a:lnTo>
                  <a:pt x="0" y="192"/>
                </a:lnTo>
                <a:lnTo>
                  <a:pt x="0" y="237"/>
                </a:lnTo>
                <a:lnTo>
                  <a:pt x="0" y="237"/>
                </a:lnTo>
                <a:lnTo>
                  <a:pt x="0" y="243"/>
                </a:lnTo>
                <a:lnTo>
                  <a:pt x="4" y="244"/>
                </a:lnTo>
                <a:lnTo>
                  <a:pt x="8" y="246"/>
                </a:lnTo>
                <a:lnTo>
                  <a:pt x="13" y="244"/>
                </a:lnTo>
                <a:lnTo>
                  <a:pt x="48" y="223"/>
                </a:lnTo>
                <a:lnTo>
                  <a:pt x="48" y="223"/>
                </a:lnTo>
                <a:lnTo>
                  <a:pt x="51" y="219"/>
                </a:lnTo>
                <a:lnTo>
                  <a:pt x="53" y="214"/>
                </a:lnTo>
                <a:lnTo>
                  <a:pt x="51" y="210"/>
                </a:lnTo>
                <a:lnTo>
                  <a:pt x="48" y="206"/>
                </a:lnTo>
                <a:lnTo>
                  <a:pt x="48" y="206"/>
                </a:lnTo>
                <a:close/>
                <a:moveTo>
                  <a:pt x="272" y="192"/>
                </a:moveTo>
                <a:lnTo>
                  <a:pt x="91" y="192"/>
                </a:lnTo>
                <a:lnTo>
                  <a:pt x="91" y="192"/>
                </a:lnTo>
                <a:lnTo>
                  <a:pt x="86" y="192"/>
                </a:lnTo>
                <a:lnTo>
                  <a:pt x="80" y="195"/>
                </a:lnTo>
                <a:lnTo>
                  <a:pt x="77" y="201"/>
                </a:lnTo>
                <a:lnTo>
                  <a:pt x="75" y="206"/>
                </a:lnTo>
                <a:lnTo>
                  <a:pt x="75" y="221"/>
                </a:lnTo>
                <a:lnTo>
                  <a:pt x="75" y="221"/>
                </a:lnTo>
                <a:lnTo>
                  <a:pt x="77" y="228"/>
                </a:lnTo>
                <a:lnTo>
                  <a:pt x="80" y="232"/>
                </a:lnTo>
                <a:lnTo>
                  <a:pt x="86" y="235"/>
                </a:lnTo>
                <a:lnTo>
                  <a:pt x="91" y="237"/>
                </a:lnTo>
                <a:lnTo>
                  <a:pt x="272" y="237"/>
                </a:lnTo>
                <a:lnTo>
                  <a:pt x="272" y="237"/>
                </a:lnTo>
                <a:lnTo>
                  <a:pt x="278" y="235"/>
                </a:lnTo>
                <a:lnTo>
                  <a:pt x="283" y="232"/>
                </a:lnTo>
                <a:lnTo>
                  <a:pt x="287" y="228"/>
                </a:lnTo>
                <a:lnTo>
                  <a:pt x="287" y="221"/>
                </a:lnTo>
                <a:lnTo>
                  <a:pt x="287" y="206"/>
                </a:lnTo>
                <a:lnTo>
                  <a:pt x="287" y="206"/>
                </a:lnTo>
                <a:lnTo>
                  <a:pt x="287" y="201"/>
                </a:lnTo>
                <a:lnTo>
                  <a:pt x="283" y="195"/>
                </a:lnTo>
                <a:lnTo>
                  <a:pt x="278" y="192"/>
                </a:lnTo>
                <a:lnTo>
                  <a:pt x="272" y="192"/>
                </a:lnTo>
                <a:lnTo>
                  <a:pt x="272" y="192"/>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8" name="Freeform 30"/>
          <p:cNvSpPr/>
          <p:nvPr/>
        </p:nvSpPr>
        <p:spPr bwMode="auto">
          <a:xfrm>
            <a:off x="1427163" y="4087511"/>
            <a:ext cx="396875" cy="433388"/>
          </a:xfrm>
          <a:custGeom>
            <a:avLst/>
            <a:gdLst/>
            <a:ahLst/>
            <a:cxnLst>
              <a:cxn ang="0">
                <a:pos x="111" y="39"/>
              </a:cxn>
              <a:cxn ang="0">
                <a:pos x="100" y="45"/>
              </a:cxn>
              <a:cxn ang="0">
                <a:pos x="85" y="63"/>
              </a:cxn>
              <a:cxn ang="0">
                <a:pos x="84" y="204"/>
              </a:cxn>
              <a:cxn ang="0">
                <a:pos x="84" y="206"/>
              </a:cxn>
              <a:cxn ang="0">
                <a:pos x="67" y="203"/>
              </a:cxn>
              <a:cxn ang="0">
                <a:pos x="55" y="203"/>
              </a:cxn>
              <a:cxn ang="0">
                <a:pos x="35" y="210"/>
              </a:cxn>
              <a:cxn ang="0">
                <a:pos x="17" y="221"/>
              </a:cxn>
              <a:cxn ang="0">
                <a:pos x="6" y="237"/>
              </a:cxn>
              <a:cxn ang="0">
                <a:pos x="0" y="253"/>
              </a:cxn>
              <a:cxn ang="0">
                <a:pos x="2" y="262"/>
              </a:cxn>
              <a:cxn ang="0">
                <a:pos x="11" y="277"/>
              </a:cxn>
              <a:cxn ang="0">
                <a:pos x="26" y="286"/>
              </a:cxn>
              <a:cxn ang="0">
                <a:pos x="44" y="288"/>
              </a:cxn>
              <a:cxn ang="0">
                <a:pos x="55" y="288"/>
              </a:cxn>
              <a:cxn ang="0">
                <a:pos x="75" y="282"/>
              </a:cxn>
              <a:cxn ang="0">
                <a:pos x="91" y="270"/>
              </a:cxn>
              <a:cxn ang="0">
                <a:pos x="102" y="255"/>
              </a:cxn>
              <a:cxn ang="0">
                <a:pos x="105" y="237"/>
              </a:cxn>
              <a:cxn ang="0">
                <a:pos x="105" y="125"/>
              </a:cxn>
              <a:cxn ang="0">
                <a:pos x="107" y="121"/>
              </a:cxn>
              <a:cxn ang="0">
                <a:pos x="113" y="114"/>
              </a:cxn>
              <a:cxn ang="0">
                <a:pos x="229" y="76"/>
              </a:cxn>
              <a:cxn ang="0">
                <a:pos x="236" y="76"/>
              </a:cxn>
              <a:cxn ang="0">
                <a:pos x="241" y="79"/>
              </a:cxn>
              <a:cxn ang="0">
                <a:pos x="241" y="83"/>
              </a:cxn>
              <a:cxn ang="0">
                <a:pos x="241" y="174"/>
              </a:cxn>
              <a:cxn ang="0">
                <a:pos x="234" y="170"/>
              </a:cxn>
              <a:cxn ang="0">
                <a:pos x="211" y="170"/>
              </a:cxn>
              <a:cxn ang="0">
                <a:pos x="200" y="172"/>
              </a:cxn>
              <a:cxn ang="0">
                <a:pos x="180" y="181"/>
              </a:cxn>
              <a:cxn ang="0">
                <a:pos x="165" y="194"/>
              </a:cxn>
              <a:cxn ang="0">
                <a:pos x="158" y="210"/>
              </a:cxn>
              <a:cxn ang="0">
                <a:pos x="156" y="219"/>
              </a:cxn>
              <a:cxn ang="0">
                <a:pos x="162" y="235"/>
              </a:cxn>
              <a:cxn ang="0">
                <a:pos x="172" y="246"/>
              </a:cxn>
              <a:cxn ang="0">
                <a:pos x="189" y="253"/>
              </a:cxn>
              <a:cxn ang="0">
                <a:pos x="211" y="253"/>
              </a:cxn>
              <a:cxn ang="0">
                <a:pos x="221" y="252"/>
              </a:cxn>
              <a:cxn ang="0">
                <a:pos x="240" y="242"/>
              </a:cxn>
              <a:cxn ang="0">
                <a:pos x="254" y="230"/>
              </a:cxn>
              <a:cxn ang="0">
                <a:pos x="263" y="213"/>
              </a:cxn>
              <a:cxn ang="0">
                <a:pos x="263" y="19"/>
              </a:cxn>
              <a:cxn ang="0">
                <a:pos x="263" y="16"/>
              </a:cxn>
              <a:cxn ang="0">
                <a:pos x="259" y="7"/>
              </a:cxn>
              <a:cxn ang="0">
                <a:pos x="252" y="1"/>
              </a:cxn>
              <a:cxn ang="0">
                <a:pos x="241" y="0"/>
              </a:cxn>
              <a:cxn ang="0">
                <a:pos x="236" y="1"/>
              </a:cxn>
            </a:cxnLst>
            <a:rect l="0" t="0" r="r" b="b"/>
            <a:pathLst>
              <a:path w="263" h="288">
                <a:moveTo>
                  <a:pt x="236" y="1"/>
                </a:moveTo>
                <a:lnTo>
                  <a:pt x="111" y="39"/>
                </a:lnTo>
                <a:lnTo>
                  <a:pt x="111" y="39"/>
                </a:lnTo>
                <a:lnTo>
                  <a:pt x="100" y="45"/>
                </a:lnTo>
                <a:lnTo>
                  <a:pt x="93" y="52"/>
                </a:lnTo>
                <a:lnTo>
                  <a:pt x="85" y="63"/>
                </a:lnTo>
                <a:lnTo>
                  <a:pt x="84" y="74"/>
                </a:lnTo>
                <a:lnTo>
                  <a:pt x="84" y="204"/>
                </a:lnTo>
                <a:lnTo>
                  <a:pt x="84" y="206"/>
                </a:lnTo>
                <a:lnTo>
                  <a:pt x="84" y="206"/>
                </a:lnTo>
                <a:lnTo>
                  <a:pt x="76" y="203"/>
                </a:lnTo>
                <a:lnTo>
                  <a:pt x="67" y="203"/>
                </a:lnTo>
                <a:lnTo>
                  <a:pt x="55" y="203"/>
                </a:lnTo>
                <a:lnTo>
                  <a:pt x="55" y="203"/>
                </a:lnTo>
                <a:lnTo>
                  <a:pt x="44" y="204"/>
                </a:lnTo>
                <a:lnTo>
                  <a:pt x="35" y="210"/>
                </a:lnTo>
                <a:lnTo>
                  <a:pt x="26" y="215"/>
                </a:lnTo>
                <a:lnTo>
                  <a:pt x="17" y="221"/>
                </a:lnTo>
                <a:lnTo>
                  <a:pt x="11" y="228"/>
                </a:lnTo>
                <a:lnTo>
                  <a:pt x="6" y="237"/>
                </a:lnTo>
                <a:lnTo>
                  <a:pt x="2" y="244"/>
                </a:lnTo>
                <a:lnTo>
                  <a:pt x="0" y="253"/>
                </a:lnTo>
                <a:lnTo>
                  <a:pt x="0" y="253"/>
                </a:lnTo>
                <a:lnTo>
                  <a:pt x="2" y="262"/>
                </a:lnTo>
                <a:lnTo>
                  <a:pt x="6" y="270"/>
                </a:lnTo>
                <a:lnTo>
                  <a:pt x="11" y="277"/>
                </a:lnTo>
                <a:lnTo>
                  <a:pt x="17" y="281"/>
                </a:lnTo>
                <a:lnTo>
                  <a:pt x="26" y="286"/>
                </a:lnTo>
                <a:lnTo>
                  <a:pt x="35" y="288"/>
                </a:lnTo>
                <a:lnTo>
                  <a:pt x="44" y="288"/>
                </a:lnTo>
                <a:lnTo>
                  <a:pt x="55" y="288"/>
                </a:lnTo>
                <a:lnTo>
                  <a:pt x="55" y="288"/>
                </a:lnTo>
                <a:lnTo>
                  <a:pt x="66" y="286"/>
                </a:lnTo>
                <a:lnTo>
                  <a:pt x="75" y="282"/>
                </a:lnTo>
                <a:lnTo>
                  <a:pt x="84" y="277"/>
                </a:lnTo>
                <a:lnTo>
                  <a:pt x="91" y="270"/>
                </a:lnTo>
                <a:lnTo>
                  <a:pt x="98" y="262"/>
                </a:lnTo>
                <a:lnTo>
                  <a:pt x="102" y="255"/>
                </a:lnTo>
                <a:lnTo>
                  <a:pt x="105" y="246"/>
                </a:lnTo>
                <a:lnTo>
                  <a:pt x="105" y="237"/>
                </a:lnTo>
                <a:lnTo>
                  <a:pt x="105" y="237"/>
                </a:lnTo>
                <a:lnTo>
                  <a:pt x="105" y="125"/>
                </a:lnTo>
                <a:lnTo>
                  <a:pt x="105" y="125"/>
                </a:lnTo>
                <a:lnTo>
                  <a:pt x="107" y="121"/>
                </a:lnTo>
                <a:lnTo>
                  <a:pt x="109" y="119"/>
                </a:lnTo>
                <a:lnTo>
                  <a:pt x="113" y="114"/>
                </a:lnTo>
                <a:lnTo>
                  <a:pt x="118" y="110"/>
                </a:lnTo>
                <a:lnTo>
                  <a:pt x="229" y="76"/>
                </a:lnTo>
                <a:lnTo>
                  <a:pt x="229" y="76"/>
                </a:lnTo>
                <a:lnTo>
                  <a:pt x="236" y="76"/>
                </a:lnTo>
                <a:lnTo>
                  <a:pt x="240" y="77"/>
                </a:lnTo>
                <a:lnTo>
                  <a:pt x="241" y="79"/>
                </a:lnTo>
                <a:lnTo>
                  <a:pt x="241" y="83"/>
                </a:lnTo>
                <a:lnTo>
                  <a:pt x="241" y="83"/>
                </a:lnTo>
                <a:lnTo>
                  <a:pt x="241" y="174"/>
                </a:lnTo>
                <a:lnTo>
                  <a:pt x="241" y="174"/>
                </a:lnTo>
                <a:lnTo>
                  <a:pt x="241" y="174"/>
                </a:lnTo>
                <a:lnTo>
                  <a:pt x="234" y="170"/>
                </a:lnTo>
                <a:lnTo>
                  <a:pt x="223" y="168"/>
                </a:lnTo>
                <a:lnTo>
                  <a:pt x="211" y="170"/>
                </a:lnTo>
                <a:lnTo>
                  <a:pt x="211" y="170"/>
                </a:lnTo>
                <a:lnTo>
                  <a:pt x="200" y="172"/>
                </a:lnTo>
                <a:lnTo>
                  <a:pt x="189" y="175"/>
                </a:lnTo>
                <a:lnTo>
                  <a:pt x="180" y="181"/>
                </a:lnTo>
                <a:lnTo>
                  <a:pt x="172" y="186"/>
                </a:lnTo>
                <a:lnTo>
                  <a:pt x="165" y="194"/>
                </a:lnTo>
                <a:lnTo>
                  <a:pt x="162" y="201"/>
                </a:lnTo>
                <a:lnTo>
                  <a:pt x="158" y="210"/>
                </a:lnTo>
                <a:lnTo>
                  <a:pt x="156" y="219"/>
                </a:lnTo>
                <a:lnTo>
                  <a:pt x="156" y="219"/>
                </a:lnTo>
                <a:lnTo>
                  <a:pt x="158" y="228"/>
                </a:lnTo>
                <a:lnTo>
                  <a:pt x="162" y="235"/>
                </a:lnTo>
                <a:lnTo>
                  <a:pt x="165" y="241"/>
                </a:lnTo>
                <a:lnTo>
                  <a:pt x="172" y="246"/>
                </a:lnTo>
                <a:lnTo>
                  <a:pt x="180" y="252"/>
                </a:lnTo>
                <a:lnTo>
                  <a:pt x="189" y="253"/>
                </a:lnTo>
                <a:lnTo>
                  <a:pt x="200" y="255"/>
                </a:lnTo>
                <a:lnTo>
                  <a:pt x="211" y="253"/>
                </a:lnTo>
                <a:lnTo>
                  <a:pt x="211" y="253"/>
                </a:lnTo>
                <a:lnTo>
                  <a:pt x="221" y="252"/>
                </a:lnTo>
                <a:lnTo>
                  <a:pt x="230" y="248"/>
                </a:lnTo>
                <a:lnTo>
                  <a:pt x="240" y="242"/>
                </a:lnTo>
                <a:lnTo>
                  <a:pt x="249" y="237"/>
                </a:lnTo>
                <a:lnTo>
                  <a:pt x="254" y="230"/>
                </a:lnTo>
                <a:lnTo>
                  <a:pt x="259" y="223"/>
                </a:lnTo>
                <a:lnTo>
                  <a:pt x="263" y="213"/>
                </a:lnTo>
                <a:lnTo>
                  <a:pt x="263" y="204"/>
                </a:lnTo>
                <a:lnTo>
                  <a:pt x="263" y="19"/>
                </a:lnTo>
                <a:lnTo>
                  <a:pt x="263" y="19"/>
                </a:lnTo>
                <a:lnTo>
                  <a:pt x="263" y="16"/>
                </a:lnTo>
                <a:lnTo>
                  <a:pt x="261" y="10"/>
                </a:lnTo>
                <a:lnTo>
                  <a:pt x="259" y="7"/>
                </a:lnTo>
                <a:lnTo>
                  <a:pt x="256" y="3"/>
                </a:lnTo>
                <a:lnTo>
                  <a:pt x="252" y="1"/>
                </a:lnTo>
                <a:lnTo>
                  <a:pt x="247" y="0"/>
                </a:lnTo>
                <a:lnTo>
                  <a:pt x="241" y="0"/>
                </a:lnTo>
                <a:lnTo>
                  <a:pt x="236" y="1"/>
                </a:lnTo>
                <a:lnTo>
                  <a:pt x="236" y="1"/>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9" name="Freeform 31"/>
          <p:cNvSpPr/>
          <p:nvPr/>
        </p:nvSpPr>
        <p:spPr bwMode="auto">
          <a:xfrm>
            <a:off x="3878263" y="4046236"/>
            <a:ext cx="382587" cy="381000"/>
          </a:xfrm>
          <a:custGeom>
            <a:avLst/>
            <a:gdLst/>
            <a:ahLst/>
            <a:cxnLst>
              <a:cxn ang="0">
                <a:pos x="253" y="201"/>
              </a:cxn>
              <a:cxn ang="0">
                <a:pos x="250" y="212"/>
              </a:cxn>
              <a:cxn ang="0">
                <a:pos x="214" y="246"/>
              </a:cxn>
              <a:cxn ang="0">
                <a:pos x="208" y="252"/>
              </a:cxn>
              <a:cxn ang="0">
                <a:pos x="201" y="254"/>
              </a:cxn>
              <a:cxn ang="0">
                <a:pos x="199" y="254"/>
              </a:cxn>
              <a:cxn ang="0">
                <a:pos x="195" y="254"/>
              </a:cxn>
              <a:cxn ang="0">
                <a:pos x="179" y="252"/>
              </a:cxn>
              <a:cxn ang="0">
                <a:pos x="150" y="245"/>
              </a:cxn>
              <a:cxn ang="0">
                <a:pos x="134" y="236"/>
              </a:cxn>
              <a:cxn ang="0">
                <a:pos x="114" y="223"/>
              </a:cxn>
              <a:cxn ang="0">
                <a:pos x="69" y="187"/>
              </a:cxn>
              <a:cxn ang="0">
                <a:pos x="52" y="169"/>
              </a:cxn>
              <a:cxn ang="0">
                <a:pos x="38" y="150"/>
              </a:cxn>
              <a:cxn ang="0">
                <a:pos x="18" y="120"/>
              </a:cxn>
              <a:cxn ang="0">
                <a:pos x="11" y="105"/>
              </a:cxn>
              <a:cxn ang="0">
                <a:pos x="7" y="92"/>
              </a:cxn>
              <a:cxn ang="0">
                <a:pos x="1" y="72"/>
              </a:cxn>
              <a:cxn ang="0">
                <a:pos x="0" y="60"/>
              </a:cxn>
              <a:cxn ang="0">
                <a:pos x="1" y="54"/>
              </a:cxn>
              <a:cxn ang="0">
                <a:pos x="3" y="47"/>
              </a:cxn>
              <a:cxn ang="0">
                <a:pos x="43" y="5"/>
              </a:cxn>
              <a:cxn ang="0">
                <a:pos x="47" y="2"/>
              </a:cxn>
              <a:cxn ang="0">
                <a:pos x="52" y="0"/>
              </a:cxn>
              <a:cxn ang="0">
                <a:pos x="58" y="4"/>
              </a:cxn>
              <a:cxn ang="0">
                <a:pos x="63" y="7"/>
              </a:cxn>
              <a:cxn ang="0">
                <a:pos x="92" y="62"/>
              </a:cxn>
              <a:cxn ang="0">
                <a:pos x="92" y="72"/>
              </a:cxn>
              <a:cxn ang="0">
                <a:pos x="90" y="76"/>
              </a:cxn>
              <a:cxn ang="0">
                <a:pos x="76" y="94"/>
              </a:cxn>
              <a:cxn ang="0">
                <a:pos x="74" y="96"/>
              </a:cxn>
              <a:cxn ang="0">
                <a:pos x="74" y="98"/>
              </a:cxn>
              <a:cxn ang="0">
                <a:pos x="79" y="110"/>
              </a:cxn>
              <a:cxn ang="0">
                <a:pos x="88" y="125"/>
              </a:cxn>
              <a:cxn ang="0">
                <a:pos x="96" y="136"/>
              </a:cxn>
              <a:cxn ang="0">
                <a:pos x="108" y="147"/>
              </a:cxn>
              <a:cxn ang="0">
                <a:pos x="128" y="167"/>
              </a:cxn>
              <a:cxn ang="0">
                <a:pos x="145" y="176"/>
              </a:cxn>
              <a:cxn ang="0">
                <a:pos x="154" y="181"/>
              </a:cxn>
              <a:cxn ang="0">
                <a:pos x="157" y="181"/>
              </a:cxn>
              <a:cxn ang="0">
                <a:pos x="159" y="181"/>
              </a:cxn>
              <a:cxn ang="0">
                <a:pos x="177" y="165"/>
              </a:cxn>
              <a:cxn ang="0">
                <a:pos x="181" y="161"/>
              </a:cxn>
              <a:cxn ang="0">
                <a:pos x="188" y="159"/>
              </a:cxn>
              <a:cxn ang="0">
                <a:pos x="195" y="161"/>
              </a:cxn>
              <a:cxn ang="0">
                <a:pos x="248" y="192"/>
              </a:cxn>
              <a:cxn ang="0">
                <a:pos x="253" y="201"/>
              </a:cxn>
            </a:cxnLst>
            <a:rect l="0" t="0" r="r" b="b"/>
            <a:pathLst>
              <a:path w="253" h="254">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0" name="Freeform 32"/>
          <p:cNvSpPr>
            <a:spLocks noEditPoints="1"/>
          </p:cNvSpPr>
          <p:nvPr/>
        </p:nvSpPr>
        <p:spPr bwMode="auto">
          <a:xfrm>
            <a:off x="5010150" y="4054174"/>
            <a:ext cx="542925" cy="444500"/>
          </a:xfrm>
          <a:custGeom>
            <a:avLst/>
            <a:gdLst/>
            <a:ahLst/>
            <a:cxnLst>
              <a:cxn ang="0">
                <a:pos x="254" y="0"/>
              </a:cxn>
              <a:cxn ang="0">
                <a:pos x="239" y="2"/>
              </a:cxn>
              <a:cxn ang="0">
                <a:pos x="210" y="15"/>
              </a:cxn>
              <a:cxn ang="0">
                <a:pos x="74" y="149"/>
              </a:cxn>
              <a:cxn ang="0">
                <a:pos x="69" y="154"/>
              </a:cxn>
              <a:cxn ang="0">
                <a:pos x="65" y="165"/>
              </a:cxn>
              <a:cxn ang="0">
                <a:pos x="65" y="178"/>
              </a:cxn>
              <a:cxn ang="0">
                <a:pos x="69" y="189"/>
              </a:cxn>
              <a:cxn ang="0">
                <a:pos x="167" y="288"/>
              </a:cxn>
              <a:cxn ang="0">
                <a:pos x="172" y="292"/>
              </a:cxn>
              <a:cxn ang="0">
                <a:pos x="183" y="297"/>
              </a:cxn>
              <a:cxn ang="0">
                <a:pos x="196" y="297"/>
              </a:cxn>
              <a:cxn ang="0">
                <a:pos x="208" y="292"/>
              </a:cxn>
              <a:cxn ang="0">
                <a:pos x="339" y="162"/>
              </a:cxn>
              <a:cxn ang="0">
                <a:pos x="348" y="151"/>
              </a:cxn>
              <a:cxn ang="0">
                <a:pos x="359" y="122"/>
              </a:cxn>
              <a:cxn ang="0">
                <a:pos x="361" y="33"/>
              </a:cxn>
              <a:cxn ang="0">
                <a:pos x="361" y="26"/>
              </a:cxn>
              <a:cxn ang="0">
                <a:pos x="355" y="15"/>
              </a:cxn>
              <a:cxn ang="0">
                <a:pos x="346" y="6"/>
              </a:cxn>
              <a:cxn ang="0">
                <a:pos x="335" y="2"/>
              </a:cxn>
              <a:cxn ang="0">
                <a:pos x="330" y="0"/>
              </a:cxn>
              <a:cxn ang="0">
                <a:pos x="286" y="107"/>
              </a:cxn>
              <a:cxn ang="0">
                <a:pos x="274" y="105"/>
              </a:cxn>
              <a:cxn ang="0">
                <a:pos x="263" y="98"/>
              </a:cxn>
              <a:cxn ang="0">
                <a:pos x="257" y="87"/>
              </a:cxn>
              <a:cxn ang="0">
                <a:pos x="254" y="74"/>
              </a:cxn>
              <a:cxn ang="0">
                <a:pos x="256" y="69"/>
              </a:cxn>
              <a:cxn ang="0">
                <a:pos x="259" y="58"/>
              </a:cxn>
              <a:cxn ang="0">
                <a:pos x="268" y="49"/>
              </a:cxn>
              <a:cxn ang="0">
                <a:pos x="279" y="44"/>
              </a:cxn>
              <a:cxn ang="0">
                <a:pos x="286" y="44"/>
              </a:cxn>
              <a:cxn ang="0">
                <a:pos x="299" y="45"/>
              </a:cxn>
              <a:cxn ang="0">
                <a:pos x="308" y="53"/>
              </a:cxn>
              <a:cxn ang="0">
                <a:pos x="315" y="64"/>
              </a:cxn>
              <a:cxn ang="0">
                <a:pos x="319" y="74"/>
              </a:cxn>
              <a:cxn ang="0">
                <a:pos x="317" y="82"/>
              </a:cxn>
              <a:cxn ang="0">
                <a:pos x="314" y="93"/>
              </a:cxn>
              <a:cxn ang="0">
                <a:pos x="304" y="102"/>
              </a:cxn>
              <a:cxn ang="0">
                <a:pos x="292" y="107"/>
              </a:cxn>
              <a:cxn ang="0">
                <a:pos x="286" y="107"/>
              </a:cxn>
              <a:cxn ang="0">
                <a:pos x="141" y="294"/>
              </a:cxn>
              <a:cxn ang="0">
                <a:pos x="130" y="297"/>
              </a:cxn>
              <a:cxn ang="0">
                <a:pos x="112" y="294"/>
              </a:cxn>
              <a:cxn ang="0">
                <a:pos x="9" y="194"/>
              </a:cxn>
              <a:cxn ang="0">
                <a:pos x="5" y="189"/>
              </a:cxn>
              <a:cxn ang="0">
                <a:pos x="0" y="178"/>
              </a:cxn>
              <a:cxn ang="0">
                <a:pos x="0" y="165"/>
              </a:cxn>
              <a:cxn ang="0">
                <a:pos x="5" y="154"/>
              </a:cxn>
              <a:cxn ang="0">
                <a:pos x="136" y="24"/>
              </a:cxn>
              <a:cxn ang="0">
                <a:pos x="147" y="15"/>
              </a:cxn>
              <a:cxn ang="0">
                <a:pos x="176" y="2"/>
              </a:cxn>
              <a:cxn ang="0">
                <a:pos x="27" y="163"/>
              </a:cxn>
              <a:cxn ang="0">
                <a:pos x="23" y="167"/>
              </a:cxn>
              <a:cxn ang="0">
                <a:pos x="23" y="176"/>
              </a:cxn>
              <a:cxn ang="0">
                <a:pos x="27" y="180"/>
              </a:cxn>
            </a:cxnLst>
            <a:rect l="0" t="0" r="r" b="b"/>
            <a:pathLst>
              <a:path w="361" h="297">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21" name="Group 82"/>
          <p:cNvGrpSpPr/>
          <p:nvPr/>
        </p:nvGrpSpPr>
        <p:grpSpPr>
          <a:xfrm>
            <a:off x="6292020" y="4053351"/>
            <a:ext cx="507739" cy="474691"/>
            <a:chOff x="4067683" y="3042772"/>
            <a:chExt cx="350901" cy="328061"/>
          </a:xfrm>
          <a:solidFill>
            <a:srgbClr val="269844"/>
          </a:solidFill>
        </p:grpSpPr>
        <p:sp>
          <p:nvSpPr>
            <p:cNvPr id="22" name="Freeform 33"/>
            <p:cNvSpPr>
              <a:spLocks noEditPoints="1"/>
            </p:cNvSpPr>
            <p:nvPr/>
          </p:nvSpPr>
          <p:spPr bwMode="auto">
            <a:xfrm>
              <a:off x="4156966" y="3260787"/>
              <a:ext cx="174412" cy="110046"/>
            </a:xfrm>
            <a:custGeom>
              <a:avLst/>
              <a:gdLst/>
              <a:ahLst/>
              <a:cxnLst>
                <a:cxn ang="0">
                  <a:pos x="0" y="44"/>
                </a:cxn>
                <a:cxn ang="0">
                  <a:pos x="0" y="107"/>
                </a:cxn>
                <a:cxn ang="0">
                  <a:pos x="169" y="107"/>
                </a:cxn>
                <a:cxn ang="0">
                  <a:pos x="169" y="44"/>
                </a:cxn>
                <a:cxn ang="0">
                  <a:pos x="169" y="0"/>
                </a:cxn>
                <a:cxn ang="0">
                  <a:pos x="0" y="0"/>
                </a:cxn>
                <a:cxn ang="0">
                  <a:pos x="0" y="44"/>
                </a:cxn>
                <a:cxn ang="0">
                  <a:pos x="20" y="22"/>
                </a:cxn>
                <a:cxn ang="0">
                  <a:pos x="147" y="22"/>
                </a:cxn>
                <a:cxn ang="0">
                  <a:pos x="147" y="44"/>
                </a:cxn>
                <a:cxn ang="0">
                  <a:pos x="20" y="44"/>
                </a:cxn>
                <a:cxn ang="0">
                  <a:pos x="20" y="22"/>
                </a:cxn>
                <a:cxn ang="0">
                  <a:pos x="20" y="64"/>
                </a:cxn>
                <a:cxn ang="0">
                  <a:pos x="147" y="64"/>
                </a:cxn>
                <a:cxn ang="0">
                  <a:pos x="147" y="86"/>
                </a:cxn>
                <a:cxn ang="0">
                  <a:pos x="20" y="86"/>
                </a:cxn>
                <a:cxn ang="0">
                  <a:pos x="20" y="64"/>
                </a:cxn>
              </a:cxnLst>
              <a:rect l="0" t="0" r="r" b="b"/>
              <a:pathLst>
                <a:path w="169" h="107">
                  <a:moveTo>
                    <a:pt x="0" y="44"/>
                  </a:moveTo>
                  <a:lnTo>
                    <a:pt x="0" y="107"/>
                  </a:lnTo>
                  <a:lnTo>
                    <a:pt x="169" y="107"/>
                  </a:lnTo>
                  <a:lnTo>
                    <a:pt x="169" y="44"/>
                  </a:lnTo>
                  <a:lnTo>
                    <a:pt x="169" y="0"/>
                  </a:lnTo>
                  <a:lnTo>
                    <a:pt x="0" y="0"/>
                  </a:lnTo>
                  <a:lnTo>
                    <a:pt x="0" y="44"/>
                  </a:lnTo>
                  <a:close/>
                  <a:moveTo>
                    <a:pt x="20" y="22"/>
                  </a:moveTo>
                  <a:lnTo>
                    <a:pt x="147" y="22"/>
                  </a:lnTo>
                  <a:lnTo>
                    <a:pt x="147" y="44"/>
                  </a:lnTo>
                  <a:lnTo>
                    <a:pt x="20" y="44"/>
                  </a:lnTo>
                  <a:lnTo>
                    <a:pt x="20" y="22"/>
                  </a:lnTo>
                  <a:close/>
                  <a:moveTo>
                    <a:pt x="20" y="64"/>
                  </a:moveTo>
                  <a:lnTo>
                    <a:pt x="147" y="64"/>
                  </a:lnTo>
                  <a:lnTo>
                    <a:pt x="147" y="86"/>
                  </a:lnTo>
                  <a:lnTo>
                    <a:pt x="20" y="86"/>
                  </a:lnTo>
                  <a:lnTo>
                    <a:pt x="20"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3" name="Freeform 34"/>
            <p:cNvSpPr/>
            <p:nvPr/>
          </p:nvSpPr>
          <p:spPr bwMode="auto">
            <a:xfrm>
              <a:off x="4156966" y="3042772"/>
              <a:ext cx="174412" cy="107969"/>
            </a:xfrm>
            <a:custGeom>
              <a:avLst/>
              <a:gdLst/>
              <a:ahLst/>
              <a:cxnLst>
                <a:cxn ang="0">
                  <a:pos x="169" y="64"/>
                </a:cxn>
                <a:cxn ang="0">
                  <a:pos x="169" y="0"/>
                </a:cxn>
                <a:cxn ang="0">
                  <a:pos x="0" y="0"/>
                </a:cxn>
                <a:cxn ang="0">
                  <a:pos x="0" y="64"/>
                </a:cxn>
                <a:cxn ang="0">
                  <a:pos x="0" y="105"/>
                </a:cxn>
                <a:cxn ang="0">
                  <a:pos x="169" y="105"/>
                </a:cxn>
                <a:cxn ang="0">
                  <a:pos x="169" y="64"/>
                </a:cxn>
              </a:cxnLst>
              <a:rect l="0" t="0" r="r" b="b"/>
              <a:pathLst>
                <a:path w="169" h="105">
                  <a:moveTo>
                    <a:pt x="169" y="64"/>
                  </a:moveTo>
                  <a:lnTo>
                    <a:pt x="169" y="0"/>
                  </a:lnTo>
                  <a:lnTo>
                    <a:pt x="0" y="0"/>
                  </a:lnTo>
                  <a:lnTo>
                    <a:pt x="0" y="64"/>
                  </a:lnTo>
                  <a:lnTo>
                    <a:pt x="0" y="105"/>
                  </a:lnTo>
                  <a:lnTo>
                    <a:pt x="169" y="105"/>
                  </a:lnTo>
                  <a:lnTo>
                    <a:pt x="169"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4" name="Freeform 35"/>
            <p:cNvSpPr/>
            <p:nvPr/>
          </p:nvSpPr>
          <p:spPr bwMode="auto">
            <a:xfrm>
              <a:off x="4067683" y="3107139"/>
              <a:ext cx="350901" cy="197252"/>
            </a:xfrm>
            <a:custGeom>
              <a:avLst/>
              <a:gdLst/>
              <a:ahLst/>
              <a:cxnLst>
                <a:cxn ang="0">
                  <a:pos x="295" y="0"/>
                </a:cxn>
                <a:cxn ang="0">
                  <a:pos x="274" y="0"/>
                </a:cxn>
                <a:cxn ang="0">
                  <a:pos x="274" y="41"/>
                </a:cxn>
                <a:cxn ang="0">
                  <a:pos x="274" y="63"/>
                </a:cxn>
                <a:cxn ang="0">
                  <a:pos x="63" y="63"/>
                </a:cxn>
                <a:cxn ang="0">
                  <a:pos x="63" y="41"/>
                </a:cxn>
                <a:cxn ang="0">
                  <a:pos x="63" y="0"/>
                </a:cxn>
                <a:cxn ang="0">
                  <a:pos x="42" y="0"/>
                </a:cxn>
                <a:cxn ang="0">
                  <a:pos x="42" y="0"/>
                </a:cxn>
                <a:cxn ang="0">
                  <a:pos x="34" y="1"/>
                </a:cxn>
                <a:cxn ang="0">
                  <a:pos x="27" y="3"/>
                </a:cxn>
                <a:cxn ang="0">
                  <a:pos x="20" y="7"/>
                </a:cxn>
                <a:cxn ang="0">
                  <a:pos x="13" y="12"/>
                </a:cxn>
                <a:cxn ang="0">
                  <a:pos x="7" y="20"/>
                </a:cxn>
                <a:cxn ang="0">
                  <a:pos x="4" y="27"/>
                </a:cxn>
                <a:cxn ang="0">
                  <a:pos x="2" y="34"/>
                </a:cxn>
                <a:cxn ang="0">
                  <a:pos x="0" y="41"/>
                </a:cxn>
                <a:cxn ang="0">
                  <a:pos x="0" y="146"/>
                </a:cxn>
                <a:cxn ang="0">
                  <a:pos x="0" y="146"/>
                </a:cxn>
                <a:cxn ang="0">
                  <a:pos x="2" y="156"/>
                </a:cxn>
                <a:cxn ang="0">
                  <a:pos x="4" y="163"/>
                </a:cxn>
                <a:cxn ang="0">
                  <a:pos x="7" y="170"/>
                </a:cxn>
                <a:cxn ang="0">
                  <a:pos x="13" y="175"/>
                </a:cxn>
                <a:cxn ang="0">
                  <a:pos x="20" y="181"/>
                </a:cxn>
                <a:cxn ang="0">
                  <a:pos x="27" y="186"/>
                </a:cxn>
                <a:cxn ang="0">
                  <a:pos x="34" y="188"/>
                </a:cxn>
                <a:cxn ang="0">
                  <a:pos x="42" y="190"/>
                </a:cxn>
                <a:cxn ang="0">
                  <a:pos x="63" y="190"/>
                </a:cxn>
                <a:cxn ang="0">
                  <a:pos x="63" y="146"/>
                </a:cxn>
                <a:cxn ang="0">
                  <a:pos x="63" y="127"/>
                </a:cxn>
                <a:cxn ang="0">
                  <a:pos x="274" y="127"/>
                </a:cxn>
                <a:cxn ang="0">
                  <a:pos x="274" y="146"/>
                </a:cxn>
                <a:cxn ang="0">
                  <a:pos x="274" y="190"/>
                </a:cxn>
                <a:cxn ang="0">
                  <a:pos x="295" y="190"/>
                </a:cxn>
                <a:cxn ang="0">
                  <a:pos x="295" y="190"/>
                </a:cxn>
                <a:cxn ang="0">
                  <a:pos x="303" y="188"/>
                </a:cxn>
                <a:cxn ang="0">
                  <a:pos x="310" y="186"/>
                </a:cxn>
                <a:cxn ang="0">
                  <a:pos x="317" y="181"/>
                </a:cxn>
                <a:cxn ang="0">
                  <a:pos x="324" y="175"/>
                </a:cxn>
                <a:cxn ang="0">
                  <a:pos x="330" y="170"/>
                </a:cxn>
                <a:cxn ang="0">
                  <a:pos x="334" y="163"/>
                </a:cxn>
                <a:cxn ang="0">
                  <a:pos x="337" y="156"/>
                </a:cxn>
                <a:cxn ang="0">
                  <a:pos x="337" y="146"/>
                </a:cxn>
                <a:cxn ang="0">
                  <a:pos x="337" y="41"/>
                </a:cxn>
                <a:cxn ang="0">
                  <a:pos x="337" y="41"/>
                </a:cxn>
                <a:cxn ang="0">
                  <a:pos x="337" y="34"/>
                </a:cxn>
                <a:cxn ang="0">
                  <a:pos x="334" y="27"/>
                </a:cxn>
                <a:cxn ang="0">
                  <a:pos x="330" y="20"/>
                </a:cxn>
                <a:cxn ang="0">
                  <a:pos x="324" y="12"/>
                </a:cxn>
                <a:cxn ang="0">
                  <a:pos x="317" y="7"/>
                </a:cxn>
                <a:cxn ang="0">
                  <a:pos x="310" y="3"/>
                </a:cxn>
                <a:cxn ang="0">
                  <a:pos x="303" y="1"/>
                </a:cxn>
                <a:cxn ang="0">
                  <a:pos x="295" y="0"/>
                </a:cxn>
                <a:cxn ang="0">
                  <a:pos x="295" y="0"/>
                </a:cxn>
              </a:cxnLst>
              <a:rect l="0" t="0" r="r" b="b"/>
              <a:pathLst>
                <a:path w="337" h="190">
                  <a:moveTo>
                    <a:pt x="295" y="0"/>
                  </a:moveTo>
                  <a:lnTo>
                    <a:pt x="274" y="0"/>
                  </a:lnTo>
                  <a:lnTo>
                    <a:pt x="274" y="41"/>
                  </a:lnTo>
                  <a:lnTo>
                    <a:pt x="274" y="63"/>
                  </a:lnTo>
                  <a:lnTo>
                    <a:pt x="63" y="63"/>
                  </a:lnTo>
                  <a:lnTo>
                    <a:pt x="63" y="41"/>
                  </a:lnTo>
                  <a:lnTo>
                    <a:pt x="63" y="0"/>
                  </a:lnTo>
                  <a:lnTo>
                    <a:pt x="42" y="0"/>
                  </a:lnTo>
                  <a:lnTo>
                    <a:pt x="42" y="0"/>
                  </a:lnTo>
                  <a:lnTo>
                    <a:pt x="34" y="1"/>
                  </a:lnTo>
                  <a:lnTo>
                    <a:pt x="27" y="3"/>
                  </a:lnTo>
                  <a:lnTo>
                    <a:pt x="20" y="7"/>
                  </a:lnTo>
                  <a:lnTo>
                    <a:pt x="13" y="12"/>
                  </a:lnTo>
                  <a:lnTo>
                    <a:pt x="7" y="20"/>
                  </a:lnTo>
                  <a:lnTo>
                    <a:pt x="4" y="27"/>
                  </a:lnTo>
                  <a:lnTo>
                    <a:pt x="2" y="34"/>
                  </a:lnTo>
                  <a:lnTo>
                    <a:pt x="0" y="41"/>
                  </a:lnTo>
                  <a:lnTo>
                    <a:pt x="0" y="146"/>
                  </a:lnTo>
                  <a:lnTo>
                    <a:pt x="0" y="146"/>
                  </a:lnTo>
                  <a:lnTo>
                    <a:pt x="2" y="156"/>
                  </a:lnTo>
                  <a:lnTo>
                    <a:pt x="4" y="163"/>
                  </a:lnTo>
                  <a:lnTo>
                    <a:pt x="7" y="170"/>
                  </a:lnTo>
                  <a:lnTo>
                    <a:pt x="13" y="175"/>
                  </a:lnTo>
                  <a:lnTo>
                    <a:pt x="20" y="181"/>
                  </a:lnTo>
                  <a:lnTo>
                    <a:pt x="27" y="186"/>
                  </a:lnTo>
                  <a:lnTo>
                    <a:pt x="34" y="188"/>
                  </a:lnTo>
                  <a:lnTo>
                    <a:pt x="42" y="190"/>
                  </a:lnTo>
                  <a:lnTo>
                    <a:pt x="63" y="190"/>
                  </a:lnTo>
                  <a:lnTo>
                    <a:pt x="63" y="146"/>
                  </a:lnTo>
                  <a:lnTo>
                    <a:pt x="63" y="127"/>
                  </a:lnTo>
                  <a:lnTo>
                    <a:pt x="274" y="127"/>
                  </a:lnTo>
                  <a:lnTo>
                    <a:pt x="274" y="146"/>
                  </a:lnTo>
                  <a:lnTo>
                    <a:pt x="274" y="190"/>
                  </a:lnTo>
                  <a:lnTo>
                    <a:pt x="295" y="190"/>
                  </a:lnTo>
                  <a:lnTo>
                    <a:pt x="295" y="190"/>
                  </a:lnTo>
                  <a:lnTo>
                    <a:pt x="303" y="188"/>
                  </a:lnTo>
                  <a:lnTo>
                    <a:pt x="310" y="186"/>
                  </a:lnTo>
                  <a:lnTo>
                    <a:pt x="317" y="181"/>
                  </a:lnTo>
                  <a:lnTo>
                    <a:pt x="324" y="175"/>
                  </a:lnTo>
                  <a:lnTo>
                    <a:pt x="330" y="170"/>
                  </a:lnTo>
                  <a:lnTo>
                    <a:pt x="334" y="163"/>
                  </a:lnTo>
                  <a:lnTo>
                    <a:pt x="337" y="156"/>
                  </a:lnTo>
                  <a:lnTo>
                    <a:pt x="337" y="146"/>
                  </a:lnTo>
                  <a:lnTo>
                    <a:pt x="337" y="41"/>
                  </a:lnTo>
                  <a:lnTo>
                    <a:pt x="337" y="41"/>
                  </a:lnTo>
                  <a:lnTo>
                    <a:pt x="337" y="34"/>
                  </a:lnTo>
                  <a:lnTo>
                    <a:pt x="334" y="27"/>
                  </a:lnTo>
                  <a:lnTo>
                    <a:pt x="330" y="20"/>
                  </a:lnTo>
                  <a:lnTo>
                    <a:pt x="324" y="12"/>
                  </a:lnTo>
                  <a:lnTo>
                    <a:pt x="317" y="7"/>
                  </a:lnTo>
                  <a:lnTo>
                    <a:pt x="310" y="3"/>
                  </a:lnTo>
                  <a:lnTo>
                    <a:pt x="303" y="1"/>
                  </a:lnTo>
                  <a:lnTo>
                    <a:pt x="295" y="0"/>
                  </a:lnTo>
                  <a:lnTo>
                    <a:pt x="29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25" name="Group 79"/>
          <p:cNvGrpSpPr/>
          <p:nvPr/>
        </p:nvGrpSpPr>
        <p:grpSpPr>
          <a:xfrm>
            <a:off x="1441893" y="3033858"/>
            <a:ext cx="369536" cy="492715"/>
            <a:chOff x="1092301" y="2278682"/>
            <a:chExt cx="255389" cy="340519"/>
          </a:xfrm>
          <a:solidFill>
            <a:srgbClr val="269844"/>
          </a:solidFill>
        </p:grpSpPr>
        <p:sp>
          <p:nvSpPr>
            <p:cNvPr id="26" name="Freeform 41"/>
            <p:cNvSpPr>
              <a:spLocks noEditPoints="1"/>
            </p:cNvSpPr>
            <p:nvPr/>
          </p:nvSpPr>
          <p:spPr bwMode="auto">
            <a:xfrm>
              <a:off x="1092301" y="2278682"/>
              <a:ext cx="255389" cy="340518"/>
            </a:xfrm>
            <a:custGeom>
              <a:avLst/>
              <a:gdLst/>
              <a:ahLst/>
              <a:cxnLst>
                <a:cxn ang="0">
                  <a:pos x="31" y="42"/>
                </a:cxn>
                <a:cxn ang="0">
                  <a:pos x="26" y="42"/>
                </a:cxn>
                <a:cxn ang="0">
                  <a:pos x="15" y="47"/>
                </a:cxn>
                <a:cxn ang="0">
                  <a:pos x="6" y="54"/>
                </a:cxn>
                <a:cxn ang="0">
                  <a:pos x="2" y="65"/>
                </a:cxn>
                <a:cxn ang="0">
                  <a:pos x="0" y="82"/>
                </a:cxn>
                <a:cxn ang="0">
                  <a:pos x="247" y="73"/>
                </a:cxn>
                <a:cxn ang="0">
                  <a:pos x="245" y="65"/>
                </a:cxn>
                <a:cxn ang="0">
                  <a:pos x="241" y="54"/>
                </a:cxn>
                <a:cxn ang="0">
                  <a:pos x="232" y="47"/>
                </a:cxn>
                <a:cxn ang="0">
                  <a:pos x="221" y="42"/>
                </a:cxn>
                <a:cxn ang="0">
                  <a:pos x="216" y="42"/>
                </a:cxn>
                <a:cxn ang="0">
                  <a:pos x="167" y="53"/>
                </a:cxn>
                <a:cxn ang="0">
                  <a:pos x="86" y="22"/>
                </a:cxn>
                <a:cxn ang="0">
                  <a:pos x="163" y="0"/>
                </a:cxn>
                <a:cxn ang="0">
                  <a:pos x="82" y="0"/>
                </a:cxn>
                <a:cxn ang="0">
                  <a:pos x="71" y="6"/>
                </a:cxn>
                <a:cxn ang="0">
                  <a:pos x="66" y="16"/>
                </a:cxn>
                <a:cxn ang="0">
                  <a:pos x="58" y="58"/>
                </a:cxn>
                <a:cxn ang="0">
                  <a:pos x="62" y="69"/>
                </a:cxn>
                <a:cxn ang="0">
                  <a:pos x="73" y="74"/>
                </a:cxn>
                <a:cxn ang="0">
                  <a:pos x="174" y="74"/>
                </a:cxn>
                <a:cxn ang="0">
                  <a:pos x="185" y="69"/>
                </a:cxn>
                <a:cxn ang="0">
                  <a:pos x="187" y="58"/>
                </a:cxn>
                <a:cxn ang="0">
                  <a:pos x="182" y="16"/>
                </a:cxn>
                <a:cxn ang="0">
                  <a:pos x="176" y="6"/>
                </a:cxn>
                <a:cxn ang="0">
                  <a:pos x="163" y="0"/>
                </a:cxn>
                <a:cxn ang="0">
                  <a:pos x="220" y="103"/>
                </a:cxn>
                <a:cxn ang="0">
                  <a:pos x="26" y="103"/>
                </a:cxn>
                <a:cxn ang="0">
                  <a:pos x="13" y="109"/>
                </a:cxn>
                <a:cxn ang="0">
                  <a:pos x="8" y="123"/>
                </a:cxn>
                <a:cxn ang="0">
                  <a:pos x="24" y="306"/>
                </a:cxn>
                <a:cxn ang="0">
                  <a:pos x="31" y="321"/>
                </a:cxn>
                <a:cxn ang="0">
                  <a:pos x="47" y="328"/>
                </a:cxn>
                <a:cxn ang="0">
                  <a:pos x="200" y="328"/>
                </a:cxn>
                <a:cxn ang="0">
                  <a:pos x="214" y="321"/>
                </a:cxn>
                <a:cxn ang="0">
                  <a:pos x="221" y="306"/>
                </a:cxn>
                <a:cxn ang="0">
                  <a:pos x="240" y="123"/>
                </a:cxn>
                <a:cxn ang="0">
                  <a:pos x="234" y="109"/>
                </a:cxn>
                <a:cxn ang="0">
                  <a:pos x="220" y="103"/>
                </a:cxn>
                <a:cxn ang="0">
                  <a:pos x="82" y="287"/>
                </a:cxn>
                <a:cxn ang="0">
                  <a:pos x="42" y="143"/>
                </a:cxn>
                <a:cxn ang="0">
                  <a:pos x="82" y="287"/>
                </a:cxn>
                <a:cxn ang="0">
                  <a:pos x="104" y="287"/>
                </a:cxn>
                <a:cxn ang="0">
                  <a:pos x="144" y="143"/>
                </a:cxn>
                <a:cxn ang="0">
                  <a:pos x="194" y="287"/>
                </a:cxn>
                <a:cxn ang="0">
                  <a:pos x="163" y="143"/>
                </a:cxn>
                <a:cxn ang="0">
                  <a:pos x="194" y="287"/>
                </a:cxn>
              </a:cxnLst>
              <a:rect l="0" t="0" r="r" b="b"/>
              <a:pathLst>
                <a:path w="247" h="328">
                  <a:moveTo>
                    <a:pt x="216" y="42"/>
                  </a:moveTo>
                  <a:lnTo>
                    <a:pt x="31" y="42"/>
                  </a:lnTo>
                  <a:lnTo>
                    <a:pt x="31" y="42"/>
                  </a:lnTo>
                  <a:lnTo>
                    <a:pt x="26" y="42"/>
                  </a:lnTo>
                  <a:lnTo>
                    <a:pt x="20" y="44"/>
                  </a:lnTo>
                  <a:lnTo>
                    <a:pt x="15" y="47"/>
                  </a:lnTo>
                  <a:lnTo>
                    <a:pt x="9" y="51"/>
                  </a:lnTo>
                  <a:lnTo>
                    <a:pt x="6" y="54"/>
                  </a:lnTo>
                  <a:lnTo>
                    <a:pt x="4" y="60"/>
                  </a:lnTo>
                  <a:lnTo>
                    <a:pt x="2" y="65"/>
                  </a:lnTo>
                  <a:lnTo>
                    <a:pt x="0" y="73"/>
                  </a:lnTo>
                  <a:lnTo>
                    <a:pt x="0" y="82"/>
                  </a:lnTo>
                  <a:lnTo>
                    <a:pt x="247" y="82"/>
                  </a:lnTo>
                  <a:lnTo>
                    <a:pt x="247" y="73"/>
                  </a:lnTo>
                  <a:lnTo>
                    <a:pt x="247" y="73"/>
                  </a:lnTo>
                  <a:lnTo>
                    <a:pt x="245" y="65"/>
                  </a:lnTo>
                  <a:lnTo>
                    <a:pt x="243" y="60"/>
                  </a:lnTo>
                  <a:lnTo>
                    <a:pt x="241" y="54"/>
                  </a:lnTo>
                  <a:lnTo>
                    <a:pt x="238" y="51"/>
                  </a:lnTo>
                  <a:lnTo>
                    <a:pt x="232" y="47"/>
                  </a:lnTo>
                  <a:lnTo>
                    <a:pt x="227" y="44"/>
                  </a:lnTo>
                  <a:lnTo>
                    <a:pt x="221" y="42"/>
                  </a:lnTo>
                  <a:lnTo>
                    <a:pt x="216" y="42"/>
                  </a:lnTo>
                  <a:lnTo>
                    <a:pt x="216" y="42"/>
                  </a:lnTo>
                  <a:close/>
                  <a:moveTo>
                    <a:pt x="162" y="22"/>
                  </a:moveTo>
                  <a:lnTo>
                    <a:pt x="167" y="53"/>
                  </a:lnTo>
                  <a:lnTo>
                    <a:pt x="80" y="53"/>
                  </a:lnTo>
                  <a:lnTo>
                    <a:pt x="86" y="22"/>
                  </a:lnTo>
                  <a:lnTo>
                    <a:pt x="162" y="22"/>
                  </a:lnTo>
                  <a:close/>
                  <a:moveTo>
                    <a:pt x="163" y="0"/>
                  </a:moveTo>
                  <a:lnTo>
                    <a:pt x="82" y="0"/>
                  </a:lnTo>
                  <a:lnTo>
                    <a:pt x="82" y="0"/>
                  </a:lnTo>
                  <a:lnTo>
                    <a:pt x="76" y="2"/>
                  </a:lnTo>
                  <a:lnTo>
                    <a:pt x="71" y="6"/>
                  </a:lnTo>
                  <a:lnTo>
                    <a:pt x="67" y="9"/>
                  </a:lnTo>
                  <a:lnTo>
                    <a:pt x="66" y="16"/>
                  </a:lnTo>
                  <a:lnTo>
                    <a:pt x="58" y="58"/>
                  </a:lnTo>
                  <a:lnTo>
                    <a:pt x="58" y="58"/>
                  </a:lnTo>
                  <a:lnTo>
                    <a:pt x="60" y="65"/>
                  </a:lnTo>
                  <a:lnTo>
                    <a:pt x="62" y="69"/>
                  </a:lnTo>
                  <a:lnTo>
                    <a:pt x="67" y="73"/>
                  </a:lnTo>
                  <a:lnTo>
                    <a:pt x="73" y="74"/>
                  </a:lnTo>
                  <a:lnTo>
                    <a:pt x="174" y="74"/>
                  </a:lnTo>
                  <a:lnTo>
                    <a:pt x="174" y="74"/>
                  </a:lnTo>
                  <a:lnTo>
                    <a:pt x="180" y="73"/>
                  </a:lnTo>
                  <a:lnTo>
                    <a:pt x="185" y="69"/>
                  </a:lnTo>
                  <a:lnTo>
                    <a:pt x="187" y="65"/>
                  </a:lnTo>
                  <a:lnTo>
                    <a:pt x="187" y="58"/>
                  </a:lnTo>
                  <a:lnTo>
                    <a:pt x="182" y="16"/>
                  </a:lnTo>
                  <a:lnTo>
                    <a:pt x="182" y="16"/>
                  </a:lnTo>
                  <a:lnTo>
                    <a:pt x="180" y="9"/>
                  </a:lnTo>
                  <a:lnTo>
                    <a:pt x="176" y="6"/>
                  </a:lnTo>
                  <a:lnTo>
                    <a:pt x="171" y="2"/>
                  </a:lnTo>
                  <a:lnTo>
                    <a:pt x="163" y="0"/>
                  </a:lnTo>
                  <a:lnTo>
                    <a:pt x="163" y="0"/>
                  </a:lnTo>
                  <a:close/>
                  <a:moveTo>
                    <a:pt x="220" y="103"/>
                  </a:moveTo>
                  <a:lnTo>
                    <a:pt x="26" y="103"/>
                  </a:lnTo>
                  <a:lnTo>
                    <a:pt x="26" y="103"/>
                  </a:lnTo>
                  <a:lnTo>
                    <a:pt x="18" y="105"/>
                  </a:lnTo>
                  <a:lnTo>
                    <a:pt x="13" y="109"/>
                  </a:lnTo>
                  <a:lnTo>
                    <a:pt x="9" y="116"/>
                  </a:lnTo>
                  <a:lnTo>
                    <a:pt x="8" y="123"/>
                  </a:lnTo>
                  <a:lnTo>
                    <a:pt x="24" y="306"/>
                  </a:lnTo>
                  <a:lnTo>
                    <a:pt x="24" y="306"/>
                  </a:lnTo>
                  <a:lnTo>
                    <a:pt x="28" y="316"/>
                  </a:lnTo>
                  <a:lnTo>
                    <a:pt x="31" y="321"/>
                  </a:lnTo>
                  <a:lnTo>
                    <a:pt x="38" y="326"/>
                  </a:lnTo>
                  <a:lnTo>
                    <a:pt x="47" y="328"/>
                  </a:lnTo>
                  <a:lnTo>
                    <a:pt x="200" y="328"/>
                  </a:lnTo>
                  <a:lnTo>
                    <a:pt x="200" y="328"/>
                  </a:lnTo>
                  <a:lnTo>
                    <a:pt x="209" y="326"/>
                  </a:lnTo>
                  <a:lnTo>
                    <a:pt x="214" y="321"/>
                  </a:lnTo>
                  <a:lnTo>
                    <a:pt x="220" y="316"/>
                  </a:lnTo>
                  <a:lnTo>
                    <a:pt x="221" y="306"/>
                  </a:lnTo>
                  <a:lnTo>
                    <a:pt x="240" y="123"/>
                  </a:lnTo>
                  <a:lnTo>
                    <a:pt x="240" y="123"/>
                  </a:lnTo>
                  <a:lnTo>
                    <a:pt x="238" y="116"/>
                  </a:lnTo>
                  <a:lnTo>
                    <a:pt x="234" y="109"/>
                  </a:lnTo>
                  <a:lnTo>
                    <a:pt x="229" y="105"/>
                  </a:lnTo>
                  <a:lnTo>
                    <a:pt x="220" y="103"/>
                  </a:lnTo>
                  <a:lnTo>
                    <a:pt x="220" y="103"/>
                  </a:lnTo>
                  <a:close/>
                  <a:moveTo>
                    <a:pt x="82" y="287"/>
                  </a:moveTo>
                  <a:lnTo>
                    <a:pt x="51" y="287"/>
                  </a:lnTo>
                  <a:lnTo>
                    <a:pt x="42" y="143"/>
                  </a:lnTo>
                  <a:lnTo>
                    <a:pt x="82" y="143"/>
                  </a:lnTo>
                  <a:lnTo>
                    <a:pt x="82" y="287"/>
                  </a:lnTo>
                  <a:close/>
                  <a:moveTo>
                    <a:pt x="144" y="287"/>
                  </a:moveTo>
                  <a:lnTo>
                    <a:pt x="104" y="287"/>
                  </a:lnTo>
                  <a:lnTo>
                    <a:pt x="104" y="143"/>
                  </a:lnTo>
                  <a:lnTo>
                    <a:pt x="144" y="143"/>
                  </a:lnTo>
                  <a:lnTo>
                    <a:pt x="144" y="287"/>
                  </a:lnTo>
                  <a:close/>
                  <a:moveTo>
                    <a:pt x="194" y="287"/>
                  </a:moveTo>
                  <a:lnTo>
                    <a:pt x="163" y="287"/>
                  </a:lnTo>
                  <a:lnTo>
                    <a:pt x="163" y="143"/>
                  </a:lnTo>
                  <a:lnTo>
                    <a:pt x="205" y="143"/>
                  </a:lnTo>
                  <a:lnTo>
                    <a:pt x="194" y="2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7" name="Freeform 42"/>
            <p:cNvSpPr/>
            <p:nvPr/>
          </p:nvSpPr>
          <p:spPr bwMode="auto">
            <a:xfrm>
              <a:off x="1092301" y="2320208"/>
              <a:ext cx="255389" cy="41527"/>
            </a:xfrm>
            <a:custGeom>
              <a:avLst/>
              <a:gdLst/>
              <a:ahLst/>
              <a:cxnLst>
                <a:cxn ang="0">
                  <a:pos x="216" y="0"/>
                </a:cxn>
                <a:cxn ang="0">
                  <a:pos x="31" y="0"/>
                </a:cxn>
                <a:cxn ang="0">
                  <a:pos x="31" y="0"/>
                </a:cxn>
                <a:cxn ang="0">
                  <a:pos x="26" y="0"/>
                </a:cxn>
                <a:cxn ang="0">
                  <a:pos x="20" y="2"/>
                </a:cxn>
                <a:cxn ang="0">
                  <a:pos x="15" y="5"/>
                </a:cxn>
                <a:cxn ang="0">
                  <a:pos x="9" y="9"/>
                </a:cxn>
                <a:cxn ang="0">
                  <a:pos x="6" y="12"/>
                </a:cxn>
                <a:cxn ang="0">
                  <a:pos x="4" y="18"/>
                </a:cxn>
                <a:cxn ang="0">
                  <a:pos x="2" y="23"/>
                </a:cxn>
                <a:cxn ang="0">
                  <a:pos x="0" y="31"/>
                </a:cxn>
                <a:cxn ang="0">
                  <a:pos x="0" y="40"/>
                </a:cxn>
                <a:cxn ang="0">
                  <a:pos x="247" y="40"/>
                </a:cxn>
                <a:cxn ang="0">
                  <a:pos x="247" y="31"/>
                </a:cxn>
                <a:cxn ang="0">
                  <a:pos x="247" y="31"/>
                </a:cxn>
                <a:cxn ang="0">
                  <a:pos x="245" y="23"/>
                </a:cxn>
                <a:cxn ang="0">
                  <a:pos x="243" y="18"/>
                </a:cxn>
                <a:cxn ang="0">
                  <a:pos x="241" y="12"/>
                </a:cxn>
                <a:cxn ang="0">
                  <a:pos x="238" y="9"/>
                </a:cxn>
                <a:cxn ang="0">
                  <a:pos x="232" y="5"/>
                </a:cxn>
                <a:cxn ang="0">
                  <a:pos x="227" y="2"/>
                </a:cxn>
                <a:cxn ang="0">
                  <a:pos x="221" y="0"/>
                </a:cxn>
                <a:cxn ang="0">
                  <a:pos x="216" y="0"/>
                </a:cxn>
                <a:cxn ang="0">
                  <a:pos x="216" y="0"/>
                </a:cxn>
              </a:cxnLst>
              <a:rect l="0" t="0" r="r" b="b"/>
              <a:pathLst>
                <a:path w="247" h="40">
                  <a:moveTo>
                    <a:pt x="216" y="0"/>
                  </a:moveTo>
                  <a:lnTo>
                    <a:pt x="31" y="0"/>
                  </a:lnTo>
                  <a:lnTo>
                    <a:pt x="31" y="0"/>
                  </a:lnTo>
                  <a:lnTo>
                    <a:pt x="26" y="0"/>
                  </a:lnTo>
                  <a:lnTo>
                    <a:pt x="20" y="2"/>
                  </a:lnTo>
                  <a:lnTo>
                    <a:pt x="15" y="5"/>
                  </a:lnTo>
                  <a:lnTo>
                    <a:pt x="9" y="9"/>
                  </a:lnTo>
                  <a:lnTo>
                    <a:pt x="6" y="12"/>
                  </a:lnTo>
                  <a:lnTo>
                    <a:pt x="4" y="18"/>
                  </a:lnTo>
                  <a:lnTo>
                    <a:pt x="2" y="23"/>
                  </a:lnTo>
                  <a:lnTo>
                    <a:pt x="0" y="31"/>
                  </a:lnTo>
                  <a:lnTo>
                    <a:pt x="0" y="40"/>
                  </a:lnTo>
                  <a:lnTo>
                    <a:pt x="247" y="40"/>
                  </a:lnTo>
                  <a:lnTo>
                    <a:pt x="247" y="31"/>
                  </a:lnTo>
                  <a:lnTo>
                    <a:pt x="247" y="31"/>
                  </a:lnTo>
                  <a:lnTo>
                    <a:pt x="245" y="23"/>
                  </a:lnTo>
                  <a:lnTo>
                    <a:pt x="243" y="18"/>
                  </a:lnTo>
                  <a:lnTo>
                    <a:pt x="241" y="12"/>
                  </a:lnTo>
                  <a:lnTo>
                    <a:pt x="238" y="9"/>
                  </a:lnTo>
                  <a:lnTo>
                    <a:pt x="232" y="5"/>
                  </a:lnTo>
                  <a:lnTo>
                    <a:pt x="227" y="2"/>
                  </a:lnTo>
                  <a:lnTo>
                    <a:pt x="221" y="0"/>
                  </a:lnTo>
                  <a:lnTo>
                    <a:pt x="216" y="0"/>
                  </a:lnTo>
                  <a:lnTo>
                    <a:pt x="21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8" name="Freeform 43"/>
            <p:cNvSpPr/>
            <p:nvPr/>
          </p:nvSpPr>
          <p:spPr bwMode="auto">
            <a:xfrm>
              <a:off x="1175355" y="2299445"/>
              <a:ext cx="89283" cy="33221"/>
            </a:xfrm>
            <a:custGeom>
              <a:avLst/>
              <a:gdLst/>
              <a:ahLst/>
              <a:cxnLst>
                <a:cxn ang="0">
                  <a:pos x="82" y="0"/>
                </a:cxn>
                <a:cxn ang="0">
                  <a:pos x="87" y="31"/>
                </a:cxn>
                <a:cxn ang="0">
                  <a:pos x="0" y="31"/>
                </a:cxn>
                <a:cxn ang="0">
                  <a:pos x="6" y="0"/>
                </a:cxn>
                <a:cxn ang="0">
                  <a:pos x="82" y="0"/>
                </a:cxn>
              </a:cxnLst>
              <a:rect l="0" t="0" r="r" b="b"/>
              <a:pathLst>
                <a:path w="87" h="31">
                  <a:moveTo>
                    <a:pt x="82" y="0"/>
                  </a:moveTo>
                  <a:lnTo>
                    <a:pt x="87" y="31"/>
                  </a:lnTo>
                  <a:lnTo>
                    <a:pt x="0" y="31"/>
                  </a:lnTo>
                  <a:lnTo>
                    <a:pt x="6" y="0"/>
                  </a:lnTo>
                  <a:lnTo>
                    <a:pt x="8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9" name="Freeform 44"/>
            <p:cNvSpPr/>
            <p:nvPr/>
          </p:nvSpPr>
          <p:spPr bwMode="auto">
            <a:xfrm>
              <a:off x="1152514" y="2278682"/>
              <a:ext cx="132885" cy="76825"/>
            </a:xfrm>
            <a:custGeom>
              <a:avLst/>
              <a:gdLst/>
              <a:ahLst/>
              <a:cxnLst>
                <a:cxn ang="0">
                  <a:pos x="105" y="0"/>
                </a:cxn>
                <a:cxn ang="0">
                  <a:pos x="24" y="0"/>
                </a:cxn>
                <a:cxn ang="0">
                  <a:pos x="24" y="0"/>
                </a:cxn>
                <a:cxn ang="0">
                  <a:pos x="18" y="2"/>
                </a:cxn>
                <a:cxn ang="0">
                  <a:pos x="13" y="6"/>
                </a:cxn>
                <a:cxn ang="0">
                  <a:pos x="9" y="9"/>
                </a:cxn>
                <a:cxn ang="0">
                  <a:pos x="8" y="16"/>
                </a:cxn>
                <a:cxn ang="0">
                  <a:pos x="0" y="58"/>
                </a:cxn>
                <a:cxn ang="0">
                  <a:pos x="0" y="58"/>
                </a:cxn>
                <a:cxn ang="0">
                  <a:pos x="2" y="65"/>
                </a:cxn>
                <a:cxn ang="0">
                  <a:pos x="4" y="69"/>
                </a:cxn>
                <a:cxn ang="0">
                  <a:pos x="9" y="73"/>
                </a:cxn>
                <a:cxn ang="0">
                  <a:pos x="15" y="74"/>
                </a:cxn>
                <a:cxn ang="0">
                  <a:pos x="116" y="74"/>
                </a:cxn>
                <a:cxn ang="0">
                  <a:pos x="116" y="74"/>
                </a:cxn>
                <a:cxn ang="0">
                  <a:pos x="122" y="73"/>
                </a:cxn>
                <a:cxn ang="0">
                  <a:pos x="127" y="69"/>
                </a:cxn>
                <a:cxn ang="0">
                  <a:pos x="129" y="65"/>
                </a:cxn>
                <a:cxn ang="0">
                  <a:pos x="129" y="58"/>
                </a:cxn>
                <a:cxn ang="0">
                  <a:pos x="124" y="16"/>
                </a:cxn>
                <a:cxn ang="0">
                  <a:pos x="124" y="16"/>
                </a:cxn>
                <a:cxn ang="0">
                  <a:pos x="122" y="9"/>
                </a:cxn>
                <a:cxn ang="0">
                  <a:pos x="118" y="6"/>
                </a:cxn>
                <a:cxn ang="0">
                  <a:pos x="113" y="2"/>
                </a:cxn>
                <a:cxn ang="0">
                  <a:pos x="105" y="0"/>
                </a:cxn>
                <a:cxn ang="0">
                  <a:pos x="105" y="0"/>
                </a:cxn>
              </a:cxnLst>
              <a:rect l="0" t="0" r="r" b="b"/>
              <a:pathLst>
                <a:path w="129" h="74">
                  <a:moveTo>
                    <a:pt x="105" y="0"/>
                  </a:moveTo>
                  <a:lnTo>
                    <a:pt x="24" y="0"/>
                  </a:lnTo>
                  <a:lnTo>
                    <a:pt x="24" y="0"/>
                  </a:lnTo>
                  <a:lnTo>
                    <a:pt x="18" y="2"/>
                  </a:lnTo>
                  <a:lnTo>
                    <a:pt x="13" y="6"/>
                  </a:lnTo>
                  <a:lnTo>
                    <a:pt x="9" y="9"/>
                  </a:lnTo>
                  <a:lnTo>
                    <a:pt x="8" y="16"/>
                  </a:lnTo>
                  <a:lnTo>
                    <a:pt x="0" y="58"/>
                  </a:lnTo>
                  <a:lnTo>
                    <a:pt x="0" y="58"/>
                  </a:lnTo>
                  <a:lnTo>
                    <a:pt x="2" y="65"/>
                  </a:lnTo>
                  <a:lnTo>
                    <a:pt x="4" y="69"/>
                  </a:lnTo>
                  <a:lnTo>
                    <a:pt x="9" y="73"/>
                  </a:lnTo>
                  <a:lnTo>
                    <a:pt x="15" y="74"/>
                  </a:lnTo>
                  <a:lnTo>
                    <a:pt x="116" y="74"/>
                  </a:lnTo>
                  <a:lnTo>
                    <a:pt x="116" y="74"/>
                  </a:lnTo>
                  <a:lnTo>
                    <a:pt x="122" y="73"/>
                  </a:lnTo>
                  <a:lnTo>
                    <a:pt x="127" y="69"/>
                  </a:lnTo>
                  <a:lnTo>
                    <a:pt x="129" y="65"/>
                  </a:lnTo>
                  <a:lnTo>
                    <a:pt x="129" y="58"/>
                  </a:lnTo>
                  <a:lnTo>
                    <a:pt x="124" y="16"/>
                  </a:lnTo>
                  <a:lnTo>
                    <a:pt x="124" y="16"/>
                  </a:lnTo>
                  <a:lnTo>
                    <a:pt x="122" y="9"/>
                  </a:lnTo>
                  <a:lnTo>
                    <a:pt x="118" y="6"/>
                  </a:lnTo>
                  <a:lnTo>
                    <a:pt x="113" y="2"/>
                  </a:lnTo>
                  <a:lnTo>
                    <a:pt x="105" y="0"/>
                  </a:lnTo>
                  <a:lnTo>
                    <a:pt x="105"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0" name="Freeform 45"/>
            <p:cNvSpPr/>
            <p:nvPr/>
          </p:nvSpPr>
          <p:spPr bwMode="auto">
            <a:xfrm>
              <a:off x="1098530" y="2384575"/>
              <a:ext cx="240854" cy="234626"/>
            </a:xfrm>
            <a:custGeom>
              <a:avLst/>
              <a:gdLst/>
              <a:ahLst/>
              <a:cxnLst>
                <a:cxn ang="0">
                  <a:pos x="212" y="0"/>
                </a:cxn>
                <a:cxn ang="0">
                  <a:pos x="18" y="0"/>
                </a:cxn>
                <a:cxn ang="0">
                  <a:pos x="18" y="0"/>
                </a:cxn>
                <a:cxn ang="0">
                  <a:pos x="10" y="2"/>
                </a:cxn>
                <a:cxn ang="0">
                  <a:pos x="5" y="6"/>
                </a:cxn>
                <a:cxn ang="0">
                  <a:pos x="1" y="13"/>
                </a:cxn>
                <a:cxn ang="0">
                  <a:pos x="0" y="20"/>
                </a:cxn>
                <a:cxn ang="0">
                  <a:pos x="16" y="203"/>
                </a:cxn>
                <a:cxn ang="0">
                  <a:pos x="16" y="203"/>
                </a:cxn>
                <a:cxn ang="0">
                  <a:pos x="20" y="213"/>
                </a:cxn>
                <a:cxn ang="0">
                  <a:pos x="23" y="218"/>
                </a:cxn>
                <a:cxn ang="0">
                  <a:pos x="30" y="223"/>
                </a:cxn>
                <a:cxn ang="0">
                  <a:pos x="39" y="225"/>
                </a:cxn>
                <a:cxn ang="0">
                  <a:pos x="192" y="225"/>
                </a:cxn>
                <a:cxn ang="0">
                  <a:pos x="192" y="225"/>
                </a:cxn>
                <a:cxn ang="0">
                  <a:pos x="201" y="223"/>
                </a:cxn>
                <a:cxn ang="0">
                  <a:pos x="206" y="218"/>
                </a:cxn>
                <a:cxn ang="0">
                  <a:pos x="212" y="213"/>
                </a:cxn>
                <a:cxn ang="0">
                  <a:pos x="213" y="203"/>
                </a:cxn>
                <a:cxn ang="0">
                  <a:pos x="232" y="20"/>
                </a:cxn>
                <a:cxn ang="0">
                  <a:pos x="232" y="20"/>
                </a:cxn>
                <a:cxn ang="0">
                  <a:pos x="230" y="13"/>
                </a:cxn>
                <a:cxn ang="0">
                  <a:pos x="226" y="6"/>
                </a:cxn>
                <a:cxn ang="0">
                  <a:pos x="221" y="2"/>
                </a:cxn>
                <a:cxn ang="0">
                  <a:pos x="212" y="0"/>
                </a:cxn>
                <a:cxn ang="0">
                  <a:pos x="212" y="0"/>
                </a:cxn>
              </a:cxnLst>
              <a:rect l="0" t="0" r="r" b="b"/>
              <a:pathLst>
                <a:path w="232" h="225">
                  <a:moveTo>
                    <a:pt x="212" y="0"/>
                  </a:moveTo>
                  <a:lnTo>
                    <a:pt x="18" y="0"/>
                  </a:lnTo>
                  <a:lnTo>
                    <a:pt x="18" y="0"/>
                  </a:lnTo>
                  <a:lnTo>
                    <a:pt x="10" y="2"/>
                  </a:lnTo>
                  <a:lnTo>
                    <a:pt x="5" y="6"/>
                  </a:lnTo>
                  <a:lnTo>
                    <a:pt x="1" y="13"/>
                  </a:lnTo>
                  <a:lnTo>
                    <a:pt x="0" y="20"/>
                  </a:lnTo>
                  <a:lnTo>
                    <a:pt x="16" y="203"/>
                  </a:lnTo>
                  <a:lnTo>
                    <a:pt x="16" y="203"/>
                  </a:lnTo>
                  <a:lnTo>
                    <a:pt x="20" y="213"/>
                  </a:lnTo>
                  <a:lnTo>
                    <a:pt x="23" y="218"/>
                  </a:lnTo>
                  <a:lnTo>
                    <a:pt x="30" y="223"/>
                  </a:lnTo>
                  <a:lnTo>
                    <a:pt x="39" y="225"/>
                  </a:lnTo>
                  <a:lnTo>
                    <a:pt x="192" y="225"/>
                  </a:lnTo>
                  <a:lnTo>
                    <a:pt x="192" y="225"/>
                  </a:lnTo>
                  <a:lnTo>
                    <a:pt x="201" y="223"/>
                  </a:lnTo>
                  <a:lnTo>
                    <a:pt x="206" y="218"/>
                  </a:lnTo>
                  <a:lnTo>
                    <a:pt x="212" y="213"/>
                  </a:lnTo>
                  <a:lnTo>
                    <a:pt x="213" y="203"/>
                  </a:lnTo>
                  <a:lnTo>
                    <a:pt x="232" y="20"/>
                  </a:lnTo>
                  <a:lnTo>
                    <a:pt x="232" y="20"/>
                  </a:lnTo>
                  <a:lnTo>
                    <a:pt x="230" y="13"/>
                  </a:lnTo>
                  <a:lnTo>
                    <a:pt x="226" y="6"/>
                  </a:lnTo>
                  <a:lnTo>
                    <a:pt x="221" y="2"/>
                  </a:lnTo>
                  <a:lnTo>
                    <a:pt x="212" y="0"/>
                  </a:lnTo>
                  <a:lnTo>
                    <a:pt x="21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1" name="Freeform 46"/>
            <p:cNvSpPr/>
            <p:nvPr/>
          </p:nvSpPr>
          <p:spPr bwMode="auto">
            <a:xfrm>
              <a:off x="1135904" y="2426102"/>
              <a:ext cx="39451" cy="149496"/>
            </a:xfrm>
            <a:custGeom>
              <a:avLst/>
              <a:gdLst/>
              <a:ahLst/>
              <a:cxnLst>
                <a:cxn ang="0">
                  <a:pos x="40" y="144"/>
                </a:cxn>
                <a:cxn ang="0">
                  <a:pos x="9" y="144"/>
                </a:cxn>
                <a:cxn ang="0">
                  <a:pos x="0" y="0"/>
                </a:cxn>
                <a:cxn ang="0">
                  <a:pos x="40" y="0"/>
                </a:cxn>
                <a:cxn ang="0">
                  <a:pos x="40" y="144"/>
                </a:cxn>
              </a:cxnLst>
              <a:rect l="0" t="0" r="r" b="b"/>
              <a:pathLst>
                <a:path w="40" h="144">
                  <a:moveTo>
                    <a:pt x="40" y="144"/>
                  </a:moveTo>
                  <a:lnTo>
                    <a:pt x="9" y="144"/>
                  </a:lnTo>
                  <a:lnTo>
                    <a:pt x="0" y="0"/>
                  </a:lnTo>
                  <a:lnTo>
                    <a:pt x="40" y="0"/>
                  </a:lnTo>
                  <a:lnTo>
                    <a:pt x="40"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2" name="Rectangle 47"/>
            <p:cNvSpPr>
              <a:spLocks noChangeArrowheads="1"/>
            </p:cNvSpPr>
            <p:nvPr/>
          </p:nvSpPr>
          <p:spPr bwMode="auto">
            <a:xfrm>
              <a:off x="1198194" y="2426102"/>
              <a:ext cx="41527" cy="149496"/>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3" name="Freeform 48"/>
            <p:cNvSpPr/>
            <p:nvPr/>
          </p:nvSpPr>
          <p:spPr bwMode="auto">
            <a:xfrm>
              <a:off x="1260483" y="2426102"/>
              <a:ext cx="43604" cy="149496"/>
            </a:xfrm>
            <a:custGeom>
              <a:avLst/>
              <a:gdLst/>
              <a:ahLst/>
              <a:cxnLst>
                <a:cxn ang="0">
                  <a:pos x="31" y="144"/>
                </a:cxn>
                <a:cxn ang="0">
                  <a:pos x="0" y="144"/>
                </a:cxn>
                <a:cxn ang="0">
                  <a:pos x="0" y="0"/>
                </a:cxn>
                <a:cxn ang="0">
                  <a:pos x="42" y="0"/>
                </a:cxn>
                <a:cxn ang="0">
                  <a:pos x="31" y="144"/>
                </a:cxn>
              </a:cxnLst>
              <a:rect l="0" t="0" r="r" b="b"/>
              <a:pathLst>
                <a:path w="42" h="144">
                  <a:moveTo>
                    <a:pt x="31" y="144"/>
                  </a:moveTo>
                  <a:lnTo>
                    <a:pt x="0" y="144"/>
                  </a:lnTo>
                  <a:lnTo>
                    <a:pt x="0" y="0"/>
                  </a:lnTo>
                  <a:lnTo>
                    <a:pt x="42" y="0"/>
                  </a:lnTo>
                  <a:lnTo>
                    <a:pt x="31"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34" name="Group 80"/>
          <p:cNvGrpSpPr/>
          <p:nvPr/>
        </p:nvGrpSpPr>
        <p:grpSpPr>
          <a:xfrm>
            <a:off x="3836536" y="3112088"/>
            <a:ext cx="465675" cy="333485"/>
            <a:chOff x="2566497" y="2332666"/>
            <a:chExt cx="321832" cy="230473"/>
          </a:xfrm>
          <a:solidFill>
            <a:srgbClr val="269844"/>
          </a:solidFill>
        </p:grpSpPr>
        <p:sp>
          <p:nvSpPr>
            <p:cNvPr id="35"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6"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7"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38" name="Freeform 52"/>
          <p:cNvSpPr>
            <a:spLocks noEditPoints="1"/>
          </p:cNvSpPr>
          <p:nvPr/>
        </p:nvSpPr>
        <p:spPr bwMode="auto">
          <a:xfrm>
            <a:off x="6345238" y="3003249"/>
            <a:ext cx="403225" cy="550862"/>
          </a:xfrm>
          <a:custGeom>
            <a:avLst/>
            <a:gdLst/>
            <a:ahLst/>
            <a:cxnLst>
              <a:cxn ang="0">
                <a:pos x="22" y="0"/>
              </a:cxn>
              <a:cxn ang="0">
                <a:pos x="2" y="13"/>
              </a:cxn>
              <a:cxn ang="0">
                <a:pos x="0" y="343"/>
              </a:cxn>
              <a:cxn ang="0">
                <a:pos x="13" y="363"/>
              </a:cxn>
              <a:cxn ang="0">
                <a:pos x="247" y="364"/>
              </a:cxn>
              <a:cxn ang="0">
                <a:pos x="269" y="352"/>
              </a:cxn>
              <a:cxn ang="0">
                <a:pos x="205" y="0"/>
              </a:cxn>
              <a:cxn ang="0">
                <a:pos x="211" y="63"/>
              </a:cxn>
              <a:cxn ang="0">
                <a:pos x="251" y="343"/>
              </a:cxn>
              <a:cxn ang="0">
                <a:pos x="22" y="346"/>
              </a:cxn>
              <a:cxn ang="0">
                <a:pos x="19" y="343"/>
              </a:cxn>
              <a:cxn ang="0">
                <a:pos x="20" y="20"/>
              </a:cxn>
              <a:cxn ang="0">
                <a:pos x="193" y="72"/>
              </a:cxn>
              <a:cxn ang="0">
                <a:pos x="194" y="80"/>
              </a:cxn>
              <a:cxn ang="0">
                <a:pos x="251" y="82"/>
              </a:cxn>
              <a:cxn ang="0">
                <a:pos x="211" y="100"/>
              </a:cxn>
              <a:cxn ang="0">
                <a:pos x="216" y="101"/>
              </a:cxn>
              <a:cxn ang="0">
                <a:pos x="218" y="107"/>
              </a:cxn>
              <a:cxn ang="0">
                <a:pos x="214" y="112"/>
              </a:cxn>
              <a:cxn ang="0">
                <a:pos x="51" y="114"/>
              </a:cxn>
              <a:cxn ang="0">
                <a:pos x="46" y="109"/>
              </a:cxn>
              <a:cxn ang="0">
                <a:pos x="46" y="103"/>
              </a:cxn>
              <a:cxn ang="0">
                <a:pos x="51" y="100"/>
              </a:cxn>
              <a:cxn ang="0">
                <a:pos x="218" y="154"/>
              </a:cxn>
              <a:cxn ang="0">
                <a:pos x="214" y="161"/>
              </a:cxn>
              <a:cxn ang="0">
                <a:pos x="51" y="161"/>
              </a:cxn>
              <a:cxn ang="0">
                <a:pos x="46" y="156"/>
              </a:cxn>
              <a:cxn ang="0">
                <a:pos x="46" y="150"/>
              </a:cxn>
              <a:cxn ang="0">
                <a:pos x="51" y="147"/>
              </a:cxn>
              <a:cxn ang="0">
                <a:pos x="214" y="147"/>
              </a:cxn>
              <a:cxn ang="0">
                <a:pos x="218" y="154"/>
              </a:cxn>
              <a:cxn ang="0">
                <a:pos x="218" y="199"/>
              </a:cxn>
              <a:cxn ang="0">
                <a:pos x="214" y="207"/>
              </a:cxn>
              <a:cxn ang="0">
                <a:pos x="51" y="207"/>
              </a:cxn>
              <a:cxn ang="0">
                <a:pos x="46" y="203"/>
              </a:cxn>
              <a:cxn ang="0">
                <a:pos x="46" y="198"/>
              </a:cxn>
              <a:cxn ang="0">
                <a:pos x="51" y="192"/>
              </a:cxn>
              <a:cxn ang="0">
                <a:pos x="214" y="194"/>
              </a:cxn>
              <a:cxn ang="0">
                <a:pos x="218" y="199"/>
              </a:cxn>
              <a:cxn ang="0">
                <a:pos x="218" y="247"/>
              </a:cxn>
              <a:cxn ang="0">
                <a:pos x="214" y="252"/>
              </a:cxn>
              <a:cxn ang="0">
                <a:pos x="51" y="254"/>
              </a:cxn>
              <a:cxn ang="0">
                <a:pos x="46" y="248"/>
              </a:cxn>
              <a:cxn ang="0">
                <a:pos x="46" y="243"/>
              </a:cxn>
              <a:cxn ang="0">
                <a:pos x="51" y="239"/>
              </a:cxn>
              <a:cxn ang="0">
                <a:pos x="214" y="239"/>
              </a:cxn>
              <a:cxn ang="0">
                <a:pos x="218" y="247"/>
              </a:cxn>
            </a:cxnLst>
            <a:rect l="0" t="0" r="r" b="b"/>
            <a:pathLst>
              <a:path w="269" h="364">
                <a:moveTo>
                  <a:pt x="205" y="0"/>
                </a:moveTo>
                <a:lnTo>
                  <a:pt x="22" y="0"/>
                </a:lnTo>
                <a:lnTo>
                  <a:pt x="22" y="0"/>
                </a:lnTo>
                <a:lnTo>
                  <a:pt x="13" y="2"/>
                </a:lnTo>
                <a:lnTo>
                  <a:pt x="6" y="5"/>
                </a:lnTo>
                <a:lnTo>
                  <a:pt x="2" y="13"/>
                </a:lnTo>
                <a:lnTo>
                  <a:pt x="0" y="22"/>
                </a:lnTo>
                <a:lnTo>
                  <a:pt x="0" y="343"/>
                </a:lnTo>
                <a:lnTo>
                  <a:pt x="0" y="343"/>
                </a:lnTo>
                <a:lnTo>
                  <a:pt x="2" y="352"/>
                </a:lnTo>
                <a:lnTo>
                  <a:pt x="6" y="359"/>
                </a:lnTo>
                <a:lnTo>
                  <a:pt x="13" y="363"/>
                </a:lnTo>
                <a:lnTo>
                  <a:pt x="22" y="364"/>
                </a:lnTo>
                <a:lnTo>
                  <a:pt x="247" y="364"/>
                </a:lnTo>
                <a:lnTo>
                  <a:pt x="247" y="364"/>
                </a:lnTo>
                <a:lnTo>
                  <a:pt x="256" y="363"/>
                </a:lnTo>
                <a:lnTo>
                  <a:pt x="263" y="359"/>
                </a:lnTo>
                <a:lnTo>
                  <a:pt x="269" y="352"/>
                </a:lnTo>
                <a:lnTo>
                  <a:pt x="269" y="343"/>
                </a:lnTo>
                <a:lnTo>
                  <a:pt x="269" y="69"/>
                </a:lnTo>
                <a:lnTo>
                  <a:pt x="205" y="0"/>
                </a:lnTo>
                <a:close/>
                <a:moveTo>
                  <a:pt x="211" y="33"/>
                </a:moveTo>
                <a:lnTo>
                  <a:pt x="240" y="63"/>
                </a:lnTo>
                <a:lnTo>
                  <a:pt x="211" y="63"/>
                </a:lnTo>
                <a:lnTo>
                  <a:pt x="211" y="33"/>
                </a:lnTo>
                <a:close/>
                <a:moveTo>
                  <a:pt x="251" y="343"/>
                </a:moveTo>
                <a:lnTo>
                  <a:pt x="251" y="343"/>
                </a:lnTo>
                <a:lnTo>
                  <a:pt x="251" y="344"/>
                </a:lnTo>
                <a:lnTo>
                  <a:pt x="247" y="346"/>
                </a:lnTo>
                <a:lnTo>
                  <a:pt x="22" y="346"/>
                </a:lnTo>
                <a:lnTo>
                  <a:pt x="22" y="346"/>
                </a:lnTo>
                <a:lnTo>
                  <a:pt x="20" y="344"/>
                </a:lnTo>
                <a:lnTo>
                  <a:pt x="19" y="343"/>
                </a:lnTo>
                <a:lnTo>
                  <a:pt x="19" y="22"/>
                </a:lnTo>
                <a:lnTo>
                  <a:pt x="19" y="22"/>
                </a:lnTo>
                <a:lnTo>
                  <a:pt x="20" y="20"/>
                </a:lnTo>
                <a:lnTo>
                  <a:pt x="22" y="18"/>
                </a:lnTo>
                <a:lnTo>
                  <a:pt x="193" y="18"/>
                </a:lnTo>
                <a:lnTo>
                  <a:pt x="193" y="72"/>
                </a:lnTo>
                <a:lnTo>
                  <a:pt x="193" y="72"/>
                </a:lnTo>
                <a:lnTo>
                  <a:pt x="193" y="76"/>
                </a:lnTo>
                <a:lnTo>
                  <a:pt x="194" y="80"/>
                </a:lnTo>
                <a:lnTo>
                  <a:pt x="198" y="82"/>
                </a:lnTo>
                <a:lnTo>
                  <a:pt x="202" y="82"/>
                </a:lnTo>
                <a:lnTo>
                  <a:pt x="251" y="82"/>
                </a:lnTo>
                <a:lnTo>
                  <a:pt x="251" y="343"/>
                </a:lnTo>
                <a:close/>
                <a:moveTo>
                  <a:pt x="51" y="100"/>
                </a:moveTo>
                <a:lnTo>
                  <a:pt x="211" y="100"/>
                </a:lnTo>
                <a:lnTo>
                  <a:pt x="211" y="100"/>
                </a:lnTo>
                <a:lnTo>
                  <a:pt x="214" y="100"/>
                </a:lnTo>
                <a:lnTo>
                  <a:pt x="216" y="101"/>
                </a:lnTo>
                <a:lnTo>
                  <a:pt x="218" y="103"/>
                </a:lnTo>
                <a:lnTo>
                  <a:pt x="218" y="107"/>
                </a:lnTo>
                <a:lnTo>
                  <a:pt x="218" y="107"/>
                </a:lnTo>
                <a:lnTo>
                  <a:pt x="218" y="109"/>
                </a:lnTo>
                <a:lnTo>
                  <a:pt x="216" y="112"/>
                </a:lnTo>
                <a:lnTo>
                  <a:pt x="214" y="112"/>
                </a:lnTo>
                <a:lnTo>
                  <a:pt x="211" y="114"/>
                </a:lnTo>
                <a:lnTo>
                  <a:pt x="51" y="114"/>
                </a:lnTo>
                <a:lnTo>
                  <a:pt x="51" y="114"/>
                </a:lnTo>
                <a:lnTo>
                  <a:pt x="49" y="112"/>
                </a:lnTo>
                <a:lnTo>
                  <a:pt x="48" y="112"/>
                </a:lnTo>
                <a:lnTo>
                  <a:pt x="46" y="109"/>
                </a:lnTo>
                <a:lnTo>
                  <a:pt x="44" y="107"/>
                </a:lnTo>
                <a:lnTo>
                  <a:pt x="44" y="107"/>
                </a:lnTo>
                <a:lnTo>
                  <a:pt x="46" y="103"/>
                </a:lnTo>
                <a:lnTo>
                  <a:pt x="48" y="101"/>
                </a:lnTo>
                <a:lnTo>
                  <a:pt x="49" y="100"/>
                </a:lnTo>
                <a:lnTo>
                  <a:pt x="51" y="100"/>
                </a:lnTo>
                <a:lnTo>
                  <a:pt x="51" y="100"/>
                </a:lnTo>
                <a:close/>
                <a:moveTo>
                  <a:pt x="218" y="154"/>
                </a:moveTo>
                <a:lnTo>
                  <a:pt x="218" y="154"/>
                </a:lnTo>
                <a:lnTo>
                  <a:pt x="218" y="156"/>
                </a:lnTo>
                <a:lnTo>
                  <a:pt x="216" y="160"/>
                </a:lnTo>
                <a:lnTo>
                  <a:pt x="214" y="161"/>
                </a:lnTo>
                <a:lnTo>
                  <a:pt x="211" y="161"/>
                </a:lnTo>
                <a:lnTo>
                  <a:pt x="51" y="161"/>
                </a:lnTo>
                <a:lnTo>
                  <a:pt x="51" y="161"/>
                </a:lnTo>
                <a:lnTo>
                  <a:pt x="49" y="161"/>
                </a:lnTo>
                <a:lnTo>
                  <a:pt x="48" y="160"/>
                </a:lnTo>
                <a:lnTo>
                  <a:pt x="46" y="156"/>
                </a:lnTo>
                <a:lnTo>
                  <a:pt x="44" y="154"/>
                </a:lnTo>
                <a:lnTo>
                  <a:pt x="44" y="154"/>
                </a:lnTo>
                <a:lnTo>
                  <a:pt x="46" y="150"/>
                </a:lnTo>
                <a:lnTo>
                  <a:pt x="48" y="149"/>
                </a:lnTo>
                <a:lnTo>
                  <a:pt x="49" y="147"/>
                </a:lnTo>
                <a:lnTo>
                  <a:pt x="51" y="147"/>
                </a:lnTo>
                <a:lnTo>
                  <a:pt x="211" y="147"/>
                </a:lnTo>
                <a:lnTo>
                  <a:pt x="211" y="147"/>
                </a:lnTo>
                <a:lnTo>
                  <a:pt x="214" y="147"/>
                </a:lnTo>
                <a:lnTo>
                  <a:pt x="216" y="149"/>
                </a:lnTo>
                <a:lnTo>
                  <a:pt x="218" y="150"/>
                </a:lnTo>
                <a:lnTo>
                  <a:pt x="218" y="154"/>
                </a:lnTo>
                <a:lnTo>
                  <a:pt x="218" y="154"/>
                </a:lnTo>
                <a:close/>
                <a:moveTo>
                  <a:pt x="218" y="199"/>
                </a:moveTo>
                <a:lnTo>
                  <a:pt x="218" y="199"/>
                </a:lnTo>
                <a:lnTo>
                  <a:pt x="218" y="203"/>
                </a:lnTo>
                <a:lnTo>
                  <a:pt x="216" y="205"/>
                </a:lnTo>
                <a:lnTo>
                  <a:pt x="214" y="207"/>
                </a:lnTo>
                <a:lnTo>
                  <a:pt x="211" y="207"/>
                </a:lnTo>
                <a:lnTo>
                  <a:pt x="51" y="207"/>
                </a:lnTo>
                <a:lnTo>
                  <a:pt x="51" y="207"/>
                </a:lnTo>
                <a:lnTo>
                  <a:pt x="49" y="207"/>
                </a:lnTo>
                <a:lnTo>
                  <a:pt x="48" y="205"/>
                </a:lnTo>
                <a:lnTo>
                  <a:pt x="46" y="203"/>
                </a:lnTo>
                <a:lnTo>
                  <a:pt x="44" y="199"/>
                </a:lnTo>
                <a:lnTo>
                  <a:pt x="44" y="199"/>
                </a:lnTo>
                <a:lnTo>
                  <a:pt x="46" y="198"/>
                </a:lnTo>
                <a:lnTo>
                  <a:pt x="48" y="194"/>
                </a:lnTo>
                <a:lnTo>
                  <a:pt x="49" y="194"/>
                </a:lnTo>
                <a:lnTo>
                  <a:pt x="51" y="192"/>
                </a:lnTo>
                <a:lnTo>
                  <a:pt x="211" y="192"/>
                </a:lnTo>
                <a:lnTo>
                  <a:pt x="211" y="192"/>
                </a:lnTo>
                <a:lnTo>
                  <a:pt x="214" y="194"/>
                </a:lnTo>
                <a:lnTo>
                  <a:pt x="216" y="194"/>
                </a:lnTo>
                <a:lnTo>
                  <a:pt x="218" y="198"/>
                </a:lnTo>
                <a:lnTo>
                  <a:pt x="218" y="199"/>
                </a:lnTo>
                <a:lnTo>
                  <a:pt x="218" y="199"/>
                </a:lnTo>
                <a:close/>
                <a:moveTo>
                  <a:pt x="218" y="247"/>
                </a:moveTo>
                <a:lnTo>
                  <a:pt x="218" y="247"/>
                </a:lnTo>
                <a:lnTo>
                  <a:pt x="218" y="248"/>
                </a:lnTo>
                <a:lnTo>
                  <a:pt x="216" y="252"/>
                </a:lnTo>
                <a:lnTo>
                  <a:pt x="214" y="252"/>
                </a:lnTo>
                <a:lnTo>
                  <a:pt x="211" y="254"/>
                </a:lnTo>
                <a:lnTo>
                  <a:pt x="51" y="254"/>
                </a:lnTo>
                <a:lnTo>
                  <a:pt x="51" y="254"/>
                </a:lnTo>
                <a:lnTo>
                  <a:pt x="49" y="252"/>
                </a:lnTo>
                <a:lnTo>
                  <a:pt x="48" y="252"/>
                </a:lnTo>
                <a:lnTo>
                  <a:pt x="46" y="248"/>
                </a:lnTo>
                <a:lnTo>
                  <a:pt x="44" y="247"/>
                </a:lnTo>
                <a:lnTo>
                  <a:pt x="44" y="247"/>
                </a:lnTo>
                <a:lnTo>
                  <a:pt x="46" y="243"/>
                </a:lnTo>
                <a:lnTo>
                  <a:pt x="48" y="241"/>
                </a:lnTo>
                <a:lnTo>
                  <a:pt x="49" y="239"/>
                </a:lnTo>
                <a:lnTo>
                  <a:pt x="51" y="239"/>
                </a:lnTo>
                <a:lnTo>
                  <a:pt x="211" y="239"/>
                </a:lnTo>
                <a:lnTo>
                  <a:pt x="211" y="239"/>
                </a:lnTo>
                <a:lnTo>
                  <a:pt x="214" y="239"/>
                </a:lnTo>
                <a:lnTo>
                  <a:pt x="216" y="241"/>
                </a:lnTo>
                <a:lnTo>
                  <a:pt x="218" y="243"/>
                </a:lnTo>
                <a:lnTo>
                  <a:pt x="218" y="247"/>
                </a:lnTo>
                <a:lnTo>
                  <a:pt x="218" y="247"/>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9" name="Freeform 53"/>
          <p:cNvSpPr>
            <a:spLocks noEditPoints="1"/>
          </p:cNvSpPr>
          <p:nvPr/>
        </p:nvSpPr>
        <p:spPr bwMode="auto">
          <a:xfrm>
            <a:off x="5073650" y="3049286"/>
            <a:ext cx="417513" cy="45878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0" name="Freeform 59"/>
          <p:cNvSpPr>
            <a:spLocks noEditPoints="1"/>
          </p:cNvSpPr>
          <p:nvPr/>
        </p:nvSpPr>
        <p:spPr bwMode="auto">
          <a:xfrm>
            <a:off x="1411288" y="2061861"/>
            <a:ext cx="430212" cy="430213"/>
          </a:xfrm>
          <a:custGeom>
            <a:avLst/>
            <a:gdLst/>
            <a:ahLst/>
            <a:cxnLst>
              <a:cxn ang="0">
                <a:pos x="129" y="1"/>
              </a:cxn>
              <a:cxn ang="0">
                <a:pos x="87" y="12"/>
              </a:cxn>
              <a:cxn ang="0">
                <a:pos x="53" y="32"/>
              </a:cxn>
              <a:cxn ang="0">
                <a:pos x="26" y="63"/>
              </a:cxn>
              <a:cxn ang="0">
                <a:pos x="8" y="101"/>
              </a:cxn>
              <a:cxn ang="0">
                <a:pos x="0" y="143"/>
              </a:cxn>
              <a:cxn ang="0">
                <a:pos x="4" y="172"/>
              </a:cxn>
              <a:cxn ang="0">
                <a:pos x="19" y="212"/>
              </a:cxn>
              <a:cxn ang="0">
                <a:pos x="42" y="244"/>
              </a:cxn>
              <a:cxn ang="0">
                <a:pos x="75" y="270"/>
              </a:cxn>
              <a:cxn ang="0">
                <a:pos x="115" y="284"/>
              </a:cxn>
              <a:cxn ang="0">
                <a:pos x="144" y="286"/>
              </a:cxn>
              <a:cxn ang="0">
                <a:pos x="185" y="281"/>
              </a:cxn>
              <a:cxn ang="0">
                <a:pos x="223" y="263"/>
              </a:cxn>
              <a:cxn ang="0">
                <a:pos x="254" y="235"/>
              </a:cxn>
              <a:cxn ang="0">
                <a:pos x="276" y="199"/>
              </a:cxn>
              <a:cxn ang="0">
                <a:pos x="285" y="157"/>
              </a:cxn>
              <a:cxn ang="0">
                <a:pos x="285" y="128"/>
              </a:cxn>
              <a:cxn ang="0">
                <a:pos x="276" y="89"/>
              </a:cxn>
              <a:cxn ang="0">
                <a:pos x="254" y="52"/>
              </a:cxn>
              <a:cxn ang="0">
                <a:pos x="223" y="25"/>
              </a:cxn>
              <a:cxn ang="0">
                <a:pos x="185" y="7"/>
              </a:cxn>
              <a:cxn ang="0">
                <a:pos x="144" y="0"/>
              </a:cxn>
              <a:cxn ang="0">
                <a:pos x="144" y="252"/>
              </a:cxn>
              <a:cxn ang="0">
                <a:pos x="102" y="243"/>
              </a:cxn>
              <a:cxn ang="0">
                <a:pos x="55" y="203"/>
              </a:cxn>
              <a:cxn ang="0">
                <a:pos x="37" y="154"/>
              </a:cxn>
              <a:cxn ang="0">
                <a:pos x="37" y="132"/>
              </a:cxn>
              <a:cxn ang="0">
                <a:pos x="55" y="83"/>
              </a:cxn>
              <a:cxn ang="0">
                <a:pos x="102" y="45"/>
              </a:cxn>
              <a:cxn ang="0">
                <a:pos x="144" y="36"/>
              </a:cxn>
              <a:cxn ang="0">
                <a:pos x="165" y="38"/>
              </a:cxn>
              <a:cxn ang="0">
                <a:pos x="220" y="67"/>
              </a:cxn>
              <a:cxn ang="0">
                <a:pos x="249" y="121"/>
              </a:cxn>
              <a:cxn ang="0">
                <a:pos x="251" y="143"/>
              </a:cxn>
              <a:cxn ang="0">
                <a:pos x="241" y="185"/>
              </a:cxn>
              <a:cxn ang="0">
                <a:pos x="203" y="232"/>
              </a:cxn>
              <a:cxn ang="0">
                <a:pos x="154" y="250"/>
              </a:cxn>
              <a:cxn ang="0">
                <a:pos x="232" y="143"/>
              </a:cxn>
              <a:cxn ang="0">
                <a:pos x="227" y="156"/>
              </a:cxn>
              <a:cxn ang="0">
                <a:pos x="144" y="161"/>
              </a:cxn>
              <a:cxn ang="0">
                <a:pos x="131" y="156"/>
              </a:cxn>
              <a:cxn ang="0">
                <a:pos x="125" y="72"/>
              </a:cxn>
              <a:cxn ang="0">
                <a:pos x="131" y="60"/>
              </a:cxn>
              <a:cxn ang="0">
                <a:pos x="144" y="54"/>
              </a:cxn>
              <a:cxn ang="0">
                <a:pos x="160" y="65"/>
              </a:cxn>
              <a:cxn ang="0">
                <a:pos x="214" y="125"/>
              </a:cxn>
              <a:cxn ang="0">
                <a:pos x="227" y="130"/>
              </a:cxn>
              <a:cxn ang="0">
                <a:pos x="232" y="143"/>
              </a:cxn>
            </a:cxnLst>
            <a:rect l="0" t="0" r="r" b="b"/>
            <a:pathLst>
              <a:path w="287" h="286">
                <a:moveTo>
                  <a:pt x="144" y="0"/>
                </a:moveTo>
                <a:lnTo>
                  <a:pt x="144" y="0"/>
                </a:lnTo>
                <a:lnTo>
                  <a:pt x="129" y="1"/>
                </a:lnTo>
                <a:lnTo>
                  <a:pt x="115" y="3"/>
                </a:lnTo>
                <a:lnTo>
                  <a:pt x="100" y="7"/>
                </a:lnTo>
                <a:lnTo>
                  <a:pt x="87" y="12"/>
                </a:lnTo>
                <a:lnTo>
                  <a:pt x="75" y="18"/>
                </a:lnTo>
                <a:lnTo>
                  <a:pt x="64" y="25"/>
                </a:lnTo>
                <a:lnTo>
                  <a:pt x="53" y="32"/>
                </a:lnTo>
                <a:lnTo>
                  <a:pt x="42" y="43"/>
                </a:lnTo>
                <a:lnTo>
                  <a:pt x="33" y="52"/>
                </a:lnTo>
                <a:lnTo>
                  <a:pt x="26" y="63"/>
                </a:lnTo>
                <a:lnTo>
                  <a:pt x="19" y="76"/>
                </a:lnTo>
                <a:lnTo>
                  <a:pt x="11" y="89"/>
                </a:lnTo>
                <a:lnTo>
                  <a:pt x="8" y="101"/>
                </a:lnTo>
                <a:lnTo>
                  <a:pt x="4" y="114"/>
                </a:lnTo>
                <a:lnTo>
                  <a:pt x="0" y="128"/>
                </a:lnTo>
                <a:lnTo>
                  <a:pt x="0" y="143"/>
                </a:lnTo>
                <a:lnTo>
                  <a:pt x="0" y="143"/>
                </a:lnTo>
                <a:lnTo>
                  <a:pt x="0" y="157"/>
                </a:lnTo>
                <a:lnTo>
                  <a:pt x="4" y="172"/>
                </a:lnTo>
                <a:lnTo>
                  <a:pt x="8" y="186"/>
                </a:lnTo>
                <a:lnTo>
                  <a:pt x="11" y="199"/>
                </a:lnTo>
                <a:lnTo>
                  <a:pt x="19" y="212"/>
                </a:lnTo>
                <a:lnTo>
                  <a:pt x="26" y="223"/>
                </a:lnTo>
                <a:lnTo>
                  <a:pt x="33" y="235"/>
                </a:lnTo>
                <a:lnTo>
                  <a:pt x="42" y="244"/>
                </a:lnTo>
                <a:lnTo>
                  <a:pt x="53" y="253"/>
                </a:lnTo>
                <a:lnTo>
                  <a:pt x="64" y="263"/>
                </a:lnTo>
                <a:lnTo>
                  <a:pt x="75" y="270"/>
                </a:lnTo>
                <a:lnTo>
                  <a:pt x="87" y="275"/>
                </a:lnTo>
                <a:lnTo>
                  <a:pt x="100" y="281"/>
                </a:lnTo>
                <a:lnTo>
                  <a:pt x="115" y="284"/>
                </a:lnTo>
                <a:lnTo>
                  <a:pt x="129" y="286"/>
                </a:lnTo>
                <a:lnTo>
                  <a:pt x="144" y="286"/>
                </a:lnTo>
                <a:lnTo>
                  <a:pt x="144" y="286"/>
                </a:lnTo>
                <a:lnTo>
                  <a:pt x="158" y="286"/>
                </a:lnTo>
                <a:lnTo>
                  <a:pt x="173" y="284"/>
                </a:lnTo>
                <a:lnTo>
                  <a:pt x="185" y="281"/>
                </a:lnTo>
                <a:lnTo>
                  <a:pt x="200" y="275"/>
                </a:lnTo>
                <a:lnTo>
                  <a:pt x="212" y="270"/>
                </a:lnTo>
                <a:lnTo>
                  <a:pt x="223" y="263"/>
                </a:lnTo>
                <a:lnTo>
                  <a:pt x="234" y="253"/>
                </a:lnTo>
                <a:lnTo>
                  <a:pt x="245" y="244"/>
                </a:lnTo>
                <a:lnTo>
                  <a:pt x="254" y="235"/>
                </a:lnTo>
                <a:lnTo>
                  <a:pt x="261" y="223"/>
                </a:lnTo>
                <a:lnTo>
                  <a:pt x="269" y="212"/>
                </a:lnTo>
                <a:lnTo>
                  <a:pt x="276" y="199"/>
                </a:lnTo>
                <a:lnTo>
                  <a:pt x="280" y="186"/>
                </a:lnTo>
                <a:lnTo>
                  <a:pt x="283" y="172"/>
                </a:lnTo>
                <a:lnTo>
                  <a:pt x="285" y="157"/>
                </a:lnTo>
                <a:lnTo>
                  <a:pt x="287" y="143"/>
                </a:lnTo>
                <a:lnTo>
                  <a:pt x="287" y="143"/>
                </a:lnTo>
                <a:lnTo>
                  <a:pt x="285" y="128"/>
                </a:lnTo>
                <a:lnTo>
                  <a:pt x="283" y="114"/>
                </a:lnTo>
                <a:lnTo>
                  <a:pt x="280" y="101"/>
                </a:lnTo>
                <a:lnTo>
                  <a:pt x="276" y="89"/>
                </a:lnTo>
                <a:lnTo>
                  <a:pt x="269" y="76"/>
                </a:lnTo>
                <a:lnTo>
                  <a:pt x="261" y="63"/>
                </a:lnTo>
                <a:lnTo>
                  <a:pt x="254" y="52"/>
                </a:lnTo>
                <a:lnTo>
                  <a:pt x="245" y="43"/>
                </a:lnTo>
                <a:lnTo>
                  <a:pt x="234" y="32"/>
                </a:lnTo>
                <a:lnTo>
                  <a:pt x="223" y="25"/>
                </a:lnTo>
                <a:lnTo>
                  <a:pt x="212" y="18"/>
                </a:lnTo>
                <a:lnTo>
                  <a:pt x="200" y="12"/>
                </a:lnTo>
                <a:lnTo>
                  <a:pt x="185" y="7"/>
                </a:lnTo>
                <a:lnTo>
                  <a:pt x="173" y="3"/>
                </a:lnTo>
                <a:lnTo>
                  <a:pt x="158" y="1"/>
                </a:lnTo>
                <a:lnTo>
                  <a:pt x="144" y="0"/>
                </a:lnTo>
                <a:lnTo>
                  <a:pt x="144" y="0"/>
                </a:lnTo>
                <a:close/>
                <a:moveTo>
                  <a:pt x="144" y="252"/>
                </a:moveTo>
                <a:lnTo>
                  <a:pt x="144" y="252"/>
                </a:lnTo>
                <a:lnTo>
                  <a:pt x="133" y="250"/>
                </a:lnTo>
                <a:lnTo>
                  <a:pt x="122" y="248"/>
                </a:lnTo>
                <a:lnTo>
                  <a:pt x="102" y="243"/>
                </a:lnTo>
                <a:lnTo>
                  <a:pt x="84" y="232"/>
                </a:lnTo>
                <a:lnTo>
                  <a:pt x="67" y="219"/>
                </a:lnTo>
                <a:lnTo>
                  <a:pt x="55" y="203"/>
                </a:lnTo>
                <a:lnTo>
                  <a:pt x="44" y="185"/>
                </a:lnTo>
                <a:lnTo>
                  <a:pt x="38" y="165"/>
                </a:lnTo>
                <a:lnTo>
                  <a:pt x="37" y="154"/>
                </a:lnTo>
                <a:lnTo>
                  <a:pt x="37" y="143"/>
                </a:lnTo>
                <a:lnTo>
                  <a:pt x="37" y="143"/>
                </a:lnTo>
                <a:lnTo>
                  <a:pt x="37" y="132"/>
                </a:lnTo>
                <a:lnTo>
                  <a:pt x="38" y="121"/>
                </a:lnTo>
                <a:lnTo>
                  <a:pt x="44" y="101"/>
                </a:lnTo>
                <a:lnTo>
                  <a:pt x="55" y="83"/>
                </a:lnTo>
                <a:lnTo>
                  <a:pt x="67" y="67"/>
                </a:lnTo>
                <a:lnTo>
                  <a:pt x="84" y="54"/>
                </a:lnTo>
                <a:lnTo>
                  <a:pt x="102" y="45"/>
                </a:lnTo>
                <a:lnTo>
                  <a:pt x="122" y="38"/>
                </a:lnTo>
                <a:lnTo>
                  <a:pt x="133" y="36"/>
                </a:lnTo>
                <a:lnTo>
                  <a:pt x="144" y="36"/>
                </a:lnTo>
                <a:lnTo>
                  <a:pt x="144" y="36"/>
                </a:lnTo>
                <a:lnTo>
                  <a:pt x="154" y="36"/>
                </a:lnTo>
                <a:lnTo>
                  <a:pt x="165" y="38"/>
                </a:lnTo>
                <a:lnTo>
                  <a:pt x="185" y="45"/>
                </a:lnTo>
                <a:lnTo>
                  <a:pt x="203" y="54"/>
                </a:lnTo>
                <a:lnTo>
                  <a:pt x="220" y="67"/>
                </a:lnTo>
                <a:lnTo>
                  <a:pt x="232" y="83"/>
                </a:lnTo>
                <a:lnTo>
                  <a:pt x="241" y="101"/>
                </a:lnTo>
                <a:lnTo>
                  <a:pt x="249" y="121"/>
                </a:lnTo>
                <a:lnTo>
                  <a:pt x="251" y="132"/>
                </a:lnTo>
                <a:lnTo>
                  <a:pt x="251" y="143"/>
                </a:lnTo>
                <a:lnTo>
                  <a:pt x="251" y="143"/>
                </a:lnTo>
                <a:lnTo>
                  <a:pt x="251" y="154"/>
                </a:lnTo>
                <a:lnTo>
                  <a:pt x="249" y="165"/>
                </a:lnTo>
                <a:lnTo>
                  <a:pt x="241" y="185"/>
                </a:lnTo>
                <a:lnTo>
                  <a:pt x="232" y="203"/>
                </a:lnTo>
                <a:lnTo>
                  <a:pt x="220" y="219"/>
                </a:lnTo>
                <a:lnTo>
                  <a:pt x="203" y="232"/>
                </a:lnTo>
                <a:lnTo>
                  <a:pt x="185" y="243"/>
                </a:lnTo>
                <a:lnTo>
                  <a:pt x="165" y="248"/>
                </a:lnTo>
                <a:lnTo>
                  <a:pt x="154" y="250"/>
                </a:lnTo>
                <a:lnTo>
                  <a:pt x="144" y="252"/>
                </a:lnTo>
                <a:lnTo>
                  <a:pt x="144" y="252"/>
                </a:lnTo>
                <a:close/>
                <a:moveTo>
                  <a:pt x="232" y="143"/>
                </a:moveTo>
                <a:lnTo>
                  <a:pt x="232" y="143"/>
                </a:lnTo>
                <a:lnTo>
                  <a:pt x="231" y="150"/>
                </a:lnTo>
                <a:lnTo>
                  <a:pt x="227" y="156"/>
                </a:lnTo>
                <a:lnTo>
                  <a:pt x="222" y="159"/>
                </a:lnTo>
                <a:lnTo>
                  <a:pt x="214" y="161"/>
                </a:lnTo>
                <a:lnTo>
                  <a:pt x="144" y="161"/>
                </a:lnTo>
                <a:lnTo>
                  <a:pt x="144" y="161"/>
                </a:lnTo>
                <a:lnTo>
                  <a:pt x="136" y="159"/>
                </a:lnTo>
                <a:lnTo>
                  <a:pt x="131" y="156"/>
                </a:lnTo>
                <a:lnTo>
                  <a:pt x="127" y="150"/>
                </a:lnTo>
                <a:lnTo>
                  <a:pt x="125" y="143"/>
                </a:lnTo>
                <a:lnTo>
                  <a:pt x="125" y="72"/>
                </a:lnTo>
                <a:lnTo>
                  <a:pt x="125" y="72"/>
                </a:lnTo>
                <a:lnTo>
                  <a:pt x="127" y="65"/>
                </a:lnTo>
                <a:lnTo>
                  <a:pt x="131" y="60"/>
                </a:lnTo>
                <a:lnTo>
                  <a:pt x="136" y="56"/>
                </a:lnTo>
                <a:lnTo>
                  <a:pt x="144" y="54"/>
                </a:lnTo>
                <a:lnTo>
                  <a:pt x="144" y="54"/>
                </a:lnTo>
                <a:lnTo>
                  <a:pt x="151" y="56"/>
                </a:lnTo>
                <a:lnTo>
                  <a:pt x="156" y="60"/>
                </a:lnTo>
                <a:lnTo>
                  <a:pt x="160" y="65"/>
                </a:lnTo>
                <a:lnTo>
                  <a:pt x="162" y="72"/>
                </a:lnTo>
                <a:lnTo>
                  <a:pt x="162" y="125"/>
                </a:lnTo>
                <a:lnTo>
                  <a:pt x="214" y="125"/>
                </a:lnTo>
                <a:lnTo>
                  <a:pt x="214" y="125"/>
                </a:lnTo>
                <a:lnTo>
                  <a:pt x="222" y="127"/>
                </a:lnTo>
                <a:lnTo>
                  <a:pt x="227" y="130"/>
                </a:lnTo>
                <a:lnTo>
                  <a:pt x="231" y="136"/>
                </a:lnTo>
                <a:lnTo>
                  <a:pt x="232" y="143"/>
                </a:lnTo>
                <a:lnTo>
                  <a:pt x="232" y="143"/>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1" name="Freeform 60"/>
          <p:cNvSpPr>
            <a:spLocks noEditPoints="1"/>
          </p:cNvSpPr>
          <p:nvPr/>
        </p:nvSpPr>
        <p:spPr bwMode="auto">
          <a:xfrm>
            <a:off x="3857625" y="2065036"/>
            <a:ext cx="427038" cy="428625"/>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2" name="Group 78"/>
          <p:cNvGrpSpPr/>
          <p:nvPr/>
        </p:nvGrpSpPr>
        <p:grpSpPr>
          <a:xfrm>
            <a:off x="5183979" y="2043697"/>
            <a:ext cx="198288" cy="468685"/>
            <a:chOff x="3405334" y="1535355"/>
            <a:chExt cx="137038" cy="323909"/>
          </a:xfrm>
          <a:solidFill>
            <a:srgbClr val="269844"/>
          </a:solidFill>
        </p:grpSpPr>
        <p:sp>
          <p:nvSpPr>
            <p:cNvPr id="43" name="Freeform 61"/>
            <p:cNvSpPr/>
            <p:nvPr/>
          </p:nvSpPr>
          <p:spPr bwMode="auto">
            <a:xfrm>
              <a:off x="3444784" y="1535355"/>
              <a:ext cx="56062" cy="56062"/>
            </a:xfrm>
            <a:custGeom>
              <a:avLst/>
              <a:gdLst/>
              <a:ahLst/>
              <a:cxnLst>
                <a:cxn ang="0">
                  <a:pos x="25" y="0"/>
                </a:cxn>
                <a:cxn ang="0">
                  <a:pos x="25" y="0"/>
                </a:cxn>
                <a:cxn ang="0">
                  <a:pos x="36" y="2"/>
                </a:cxn>
                <a:cxn ang="0">
                  <a:pos x="45" y="7"/>
                </a:cxn>
                <a:cxn ang="0">
                  <a:pos x="51" y="16"/>
                </a:cxn>
                <a:cxn ang="0">
                  <a:pos x="53" y="27"/>
                </a:cxn>
                <a:cxn ang="0">
                  <a:pos x="53" y="27"/>
                </a:cxn>
                <a:cxn ang="0">
                  <a:pos x="51" y="36"/>
                </a:cxn>
                <a:cxn ang="0">
                  <a:pos x="45" y="45"/>
                </a:cxn>
                <a:cxn ang="0">
                  <a:pos x="36" y="51"/>
                </a:cxn>
                <a:cxn ang="0">
                  <a:pos x="25" y="52"/>
                </a:cxn>
                <a:cxn ang="0">
                  <a:pos x="25" y="52"/>
                </a:cxn>
                <a:cxn ang="0">
                  <a:pos x="16" y="51"/>
                </a:cxn>
                <a:cxn ang="0">
                  <a:pos x="7" y="45"/>
                </a:cxn>
                <a:cxn ang="0">
                  <a:pos x="2" y="36"/>
                </a:cxn>
                <a:cxn ang="0">
                  <a:pos x="0" y="27"/>
                </a:cxn>
                <a:cxn ang="0">
                  <a:pos x="0" y="27"/>
                </a:cxn>
                <a:cxn ang="0">
                  <a:pos x="2" y="16"/>
                </a:cxn>
                <a:cxn ang="0">
                  <a:pos x="7" y="7"/>
                </a:cxn>
                <a:cxn ang="0">
                  <a:pos x="16" y="2"/>
                </a:cxn>
                <a:cxn ang="0">
                  <a:pos x="25" y="0"/>
                </a:cxn>
                <a:cxn ang="0">
                  <a:pos x="25" y="0"/>
                </a:cxn>
              </a:cxnLst>
              <a:rect l="0" t="0" r="r" b="b"/>
              <a:pathLst>
                <a:path w="53" h="52">
                  <a:moveTo>
                    <a:pt x="25" y="0"/>
                  </a:moveTo>
                  <a:lnTo>
                    <a:pt x="25" y="0"/>
                  </a:lnTo>
                  <a:lnTo>
                    <a:pt x="36" y="2"/>
                  </a:lnTo>
                  <a:lnTo>
                    <a:pt x="45" y="7"/>
                  </a:lnTo>
                  <a:lnTo>
                    <a:pt x="51" y="16"/>
                  </a:lnTo>
                  <a:lnTo>
                    <a:pt x="53" y="27"/>
                  </a:lnTo>
                  <a:lnTo>
                    <a:pt x="53" y="27"/>
                  </a:lnTo>
                  <a:lnTo>
                    <a:pt x="51" y="36"/>
                  </a:lnTo>
                  <a:lnTo>
                    <a:pt x="45" y="45"/>
                  </a:lnTo>
                  <a:lnTo>
                    <a:pt x="36" y="51"/>
                  </a:lnTo>
                  <a:lnTo>
                    <a:pt x="25" y="52"/>
                  </a:lnTo>
                  <a:lnTo>
                    <a:pt x="25" y="52"/>
                  </a:lnTo>
                  <a:lnTo>
                    <a:pt x="16" y="51"/>
                  </a:lnTo>
                  <a:lnTo>
                    <a:pt x="7" y="45"/>
                  </a:lnTo>
                  <a:lnTo>
                    <a:pt x="2" y="36"/>
                  </a:lnTo>
                  <a:lnTo>
                    <a:pt x="0" y="27"/>
                  </a:lnTo>
                  <a:lnTo>
                    <a:pt x="0" y="27"/>
                  </a:lnTo>
                  <a:lnTo>
                    <a:pt x="2"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4" name="Freeform 62"/>
            <p:cNvSpPr/>
            <p:nvPr/>
          </p:nvSpPr>
          <p:spPr bwMode="auto">
            <a:xfrm>
              <a:off x="3405334" y="1603875"/>
              <a:ext cx="137038" cy="255389"/>
            </a:xfrm>
            <a:custGeom>
              <a:avLst/>
              <a:gdLst/>
              <a:ahLst/>
              <a:cxnLst>
                <a:cxn ang="0">
                  <a:pos x="74" y="0"/>
                </a:cxn>
                <a:cxn ang="0">
                  <a:pos x="54" y="0"/>
                </a:cxn>
                <a:cxn ang="0">
                  <a:pos x="47" y="2"/>
                </a:cxn>
                <a:cxn ang="0">
                  <a:pos x="27" y="11"/>
                </a:cxn>
                <a:cxn ang="0">
                  <a:pos x="11" y="35"/>
                </a:cxn>
                <a:cxn ang="0">
                  <a:pos x="2" y="64"/>
                </a:cxn>
                <a:cxn ang="0">
                  <a:pos x="2" y="94"/>
                </a:cxn>
                <a:cxn ang="0">
                  <a:pos x="4" y="100"/>
                </a:cxn>
                <a:cxn ang="0">
                  <a:pos x="11" y="107"/>
                </a:cxn>
                <a:cxn ang="0">
                  <a:pos x="20" y="107"/>
                </a:cxn>
                <a:cxn ang="0">
                  <a:pos x="27" y="100"/>
                </a:cxn>
                <a:cxn ang="0">
                  <a:pos x="27" y="94"/>
                </a:cxn>
                <a:cxn ang="0">
                  <a:pos x="27" y="69"/>
                </a:cxn>
                <a:cxn ang="0">
                  <a:pos x="35" y="44"/>
                </a:cxn>
                <a:cxn ang="0">
                  <a:pos x="35" y="100"/>
                </a:cxn>
                <a:cxn ang="0">
                  <a:pos x="35" y="102"/>
                </a:cxn>
                <a:cxn ang="0">
                  <a:pos x="35" y="167"/>
                </a:cxn>
                <a:cxn ang="0">
                  <a:pos x="33" y="232"/>
                </a:cxn>
                <a:cxn ang="0">
                  <a:pos x="36" y="243"/>
                </a:cxn>
                <a:cxn ang="0">
                  <a:pos x="47" y="247"/>
                </a:cxn>
                <a:cxn ang="0">
                  <a:pos x="56" y="243"/>
                </a:cxn>
                <a:cxn ang="0">
                  <a:pos x="62" y="232"/>
                </a:cxn>
                <a:cxn ang="0">
                  <a:pos x="64" y="181"/>
                </a:cxn>
                <a:cxn ang="0">
                  <a:pos x="64" y="131"/>
                </a:cxn>
                <a:cxn ang="0">
                  <a:pos x="69" y="131"/>
                </a:cxn>
                <a:cxn ang="0">
                  <a:pos x="71" y="232"/>
                </a:cxn>
                <a:cxn ang="0">
                  <a:pos x="73" y="239"/>
                </a:cxn>
                <a:cxn ang="0">
                  <a:pos x="80" y="247"/>
                </a:cxn>
                <a:cxn ang="0">
                  <a:pos x="91" y="247"/>
                </a:cxn>
                <a:cxn ang="0">
                  <a:pos x="100" y="239"/>
                </a:cxn>
                <a:cxn ang="0">
                  <a:pos x="100" y="232"/>
                </a:cxn>
                <a:cxn ang="0">
                  <a:pos x="98" y="102"/>
                </a:cxn>
                <a:cxn ang="0">
                  <a:pos x="98" y="98"/>
                </a:cxn>
                <a:cxn ang="0">
                  <a:pos x="98" y="42"/>
                </a:cxn>
                <a:cxn ang="0">
                  <a:pos x="103" y="54"/>
                </a:cxn>
                <a:cxn ang="0">
                  <a:pos x="107" y="82"/>
                </a:cxn>
                <a:cxn ang="0">
                  <a:pos x="105" y="94"/>
                </a:cxn>
                <a:cxn ang="0">
                  <a:pos x="109" y="103"/>
                </a:cxn>
                <a:cxn ang="0">
                  <a:pos x="118" y="107"/>
                </a:cxn>
                <a:cxn ang="0">
                  <a:pos x="127" y="103"/>
                </a:cxn>
                <a:cxn ang="0">
                  <a:pos x="132" y="94"/>
                </a:cxn>
                <a:cxn ang="0">
                  <a:pos x="132" y="80"/>
                </a:cxn>
                <a:cxn ang="0">
                  <a:pos x="127" y="49"/>
                </a:cxn>
                <a:cxn ang="0">
                  <a:pos x="114" y="22"/>
                </a:cxn>
                <a:cxn ang="0">
                  <a:pos x="98" y="7"/>
                </a:cxn>
                <a:cxn ang="0">
                  <a:pos x="84" y="2"/>
                </a:cxn>
                <a:cxn ang="0">
                  <a:pos x="74" y="0"/>
                </a:cxn>
              </a:cxnLst>
              <a:rect l="0" t="0" r="r" b="b"/>
              <a:pathLst>
                <a:path w="132" h="247">
                  <a:moveTo>
                    <a:pt x="74" y="0"/>
                  </a:moveTo>
                  <a:lnTo>
                    <a:pt x="74" y="0"/>
                  </a:lnTo>
                  <a:lnTo>
                    <a:pt x="65" y="0"/>
                  </a:lnTo>
                  <a:lnTo>
                    <a:pt x="54" y="0"/>
                  </a:lnTo>
                  <a:lnTo>
                    <a:pt x="54" y="0"/>
                  </a:lnTo>
                  <a:lnTo>
                    <a:pt x="47" y="2"/>
                  </a:lnTo>
                  <a:lnTo>
                    <a:pt x="40" y="4"/>
                  </a:lnTo>
                  <a:lnTo>
                    <a:pt x="27" y="11"/>
                  </a:lnTo>
                  <a:lnTo>
                    <a:pt x="18" y="22"/>
                  </a:lnTo>
                  <a:lnTo>
                    <a:pt x="11" y="35"/>
                  </a:lnTo>
                  <a:lnTo>
                    <a:pt x="6" y="49"/>
                  </a:lnTo>
                  <a:lnTo>
                    <a:pt x="2" y="64"/>
                  </a:lnTo>
                  <a:lnTo>
                    <a:pt x="0" y="80"/>
                  </a:lnTo>
                  <a:lnTo>
                    <a:pt x="2" y="94"/>
                  </a:lnTo>
                  <a:lnTo>
                    <a:pt x="2" y="94"/>
                  </a:lnTo>
                  <a:lnTo>
                    <a:pt x="4" y="100"/>
                  </a:lnTo>
                  <a:lnTo>
                    <a:pt x="6" y="103"/>
                  </a:lnTo>
                  <a:lnTo>
                    <a:pt x="11" y="107"/>
                  </a:lnTo>
                  <a:lnTo>
                    <a:pt x="16" y="107"/>
                  </a:lnTo>
                  <a:lnTo>
                    <a:pt x="20" y="107"/>
                  </a:lnTo>
                  <a:lnTo>
                    <a:pt x="24" y="103"/>
                  </a:lnTo>
                  <a:lnTo>
                    <a:pt x="27" y="100"/>
                  </a:lnTo>
                  <a:lnTo>
                    <a:pt x="27" y="94"/>
                  </a:lnTo>
                  <a:lnTo>
                    <a:pt x="27" y="94"/>
                  </a:lnTo>
                  <a:lnTo>
                    <a:pt x="27" y="83"/>
                  </a:lnTo>
                  <a:lnTo>
                    <a:pt x="27" y="69"/>
                  </a:lnTo>
                  <a:lnTo>
                    <a:pt x="29" y="56"/>
                  </a:lnTo>
                  <a:lnTo>
                    <a:pt x="35" y="44"/>
                  </a:lnTo>
                  <a:lnTo>
                    <a:pt x="35" y="44"/>
                  </a:lnTo>
                  <a:lnTo>
                    <a:pt x="35" y="100"/>
                  </a:lnTo>
                  <a:lnTo>
                    <a:pt x="35" y="102"/>
                  </a:lnTo>
                  <a:lnTo>
                    <a:pt x="35" y="102"/>
                  </a:lnTo>
                  <a:lnTo>
                    <a:pt x="35" y="102"/>
                  </a:lnTo>
                  <a:lnTo>
                    <a:pt x="35" y="167"/>
                  </a:lnTo>
                  <a:lnTo>
                    <a:pt x="33" y="232"/>
                  </a:lnTo>
                  <a:lnTo>
                    <a:pt x="33" y="232"/>
                  </a:lnTo>
                  <a:lnTo>
                    <a:pt x="33" y="239"/>
                  </a:lnTo>
                  <a:lnTo>
                    <a:pt x="36" y="243"/>
                  </a:lnTo>
                  <a:lnTo>
                    <a:pt x="42" y="247"/>
                  </a:lnTo>
                  <a:lnTo>
                    <a:pt x="47" y="247"/>
                  </a:lnTo>
                  <a:lnTo>
                    <a:pt x="53" y="247"/>
                  </a:lnTo>
                  <a:lnTo>
                    <a:pt x="56" y="243"/>
                  </a:lnTo>
                  <a:lnTo>
                    <a:pt x="60" y="239"/>
                  </a:lnTo>
                  <a:lnTo>
                    <a:pt x="62" y="232"/>
                  </a:lnTo>
                  <a:lnTo>
                    <a:pt x="62" y="232"/>
                  </a:lnTo>
                  <a:lnTo>
                    <a:pt x="64" y="181"/>
                  </a:lnTo>
                  <a:lnTo>
                    <a:pt x="64" y="131"/>
                  </a:lnTo>
                  <a:lnTo>
                    <a:pt x="64" y="131"/>
                  </a:lnTo>
                  <a:lnTo>
                    <a:pt x="69" y="131"/>
                  </a:lnTo>
                  <a:lnTo>
                    <a:pt x="69" y="131"/>
                  </a:lnTo>
                  <a:lnTo>
                    <a:pt x="69" y="181"/>
                  </a:lnTo>
                  <a:lnTo>
                    <a:pt x="71" y="232"/>
                  </a:lnTo>
                  <a:lnTo>
                    <a:pt x="71" y="232"/>
                  </a:lnTo>
                  <a:lnTo>
                    <a:pt x="73" y="239"/>
                  </a:lnTo>
                  <a:lnTo>
                    <a:pt x="76" y="243"/>
                  </a:lnTo>
                  <a:lnTo>
                    <a:pt x="80" y="247"/>
                  </a:lnTo>
                  <a:lnTo>
                    <a:pt x="85" y="247"/>
                  </a:lnTo>
                  <a:lnTo>
                    <a:pt x="91" y="247"/>
                  </a:lnTo>
                  <a:lnTo>
                    <a:pt x="96" y="243"/>
                  </a:lnTo>
                  <a:lnTo>
                    <a:pt x="100" y="239"/>
                  </a:lnTo>
                  <a:lnTo>
                    <a:pt x="100" y="232"/>
                  </a:lnTo>
                  <a:lnTo>
                    <a:pt x="100" y="232"/>
                  </a:lnTo>
                  <a:lnTo>
                    <a:pt x="98" y="167"/>
                  </a:lnTo>
                  <a:lnTo>
                    <a:pt x="98" y="102"/>
                  </a:lnTo>
                  <a:lnTo>
                    <a:pt x="98" y="102"/>
                  </a:lnTo>
                  <a:lnTo>
                    <a:pt x="98" y="98"/>
                  </a:lnTo>
                  <a:lnTo>
                    <a:pt x="98" y="98"/>
                  </a:lnTo>
                  <a:lnTo>
                    <a:pt x="98" y="42"/>
                  </a:lnTo>
                  <a:lnTo>
                    <a:pt x="98" y="42"/>
                  </a:lnTo>
                  <a:lnTo>
                    <a:pt x="103" y="54"/>
                  </a:lnTo>
                  <a:lnTo>
                    <a:pt x="105" y="67"/>
                  </a:lnTo>
                  <a:lnTo>
                    <a:pt x="107" y="82"/>
                  </a:lnTo>
                  <a:lnTo>
                    <a:pt x="105" y="94"/>
                  </a:lnTo>
                  <a:lnTo>
                    <a:pt x="105" y="94"/>
                  </a:lnTo>
                  <a:lnTo>
                    <a:pt x="105" y="100"/>
                  </a:lnTo>
                  <a:lnTo>
                    <a:pt x="109" y="103"/>
                  </a:lnTo>
                  <a:lnTo>
                    <a:pt x="113" y="107"/>
                  </a:lnTo>
                  <a:lnTo>
                    <a:pt x="118" y="107"/>
                  </a:lnTo>
                  <a:lnTo>
                    <a:pt x="122" y="107"/>
                  </a:lnTo>
                  <a:lnTo>
                    <a:pt x="127" y="103"/>
                  </a:lnTo>
                  <a:lnTo>
                    <a:pt x="131" y="100"/>
                  </a:lnTo>
                  <a:lnTo>
                    <a:pt x="132" y="94"/>
                  </a:lnTo>
                  <a:lnTo>
                    <a:pt x="132" y="94"/>
                  </a:lnTo>
                  <a:lnTo>
                    <a:pt x="132" y="80"/>
                  </a:lnTo>
                  <a:lnTo>
                    <a:pt x="131" y="64"/>
                  </a:lnTo>
                  <a:lnTo>
                    <a:pt x="127" y="49"/>
                  </a:lnTo>
                  <a:lnTo>
                    <a:pt x="122" y="35"/>
                  </a:lnTo>
                  <a:lnTo>
                    <a:pt x="114" y="22"/>
                  </a:lnTo>
                  <a:lnTo>
                    <a:pt x="103" y="11"/>
                  </a:lnTo>
                  <a:lnTo>
                    <a:pt x="98" y="7"/>
                  </a:lnTo>
                  <a:lnTo>
                    <a:pt x="91" y="4"/>
                  </a:lnTo>
                  <a:lnTo>
                    <a:pt x="84" y="2"/>
                  </a:lnTo>
                  <a:lnTo>
                    <a:pt x="74" y="0"/>
                  </a:lnTo>
                  <a:lnTo>
                    <a:pt x="7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45" name="Freeform 63"/>
          <p:cNvSpPr>
            <a:spLocks noEditPoints="1"/>
          </p:cNvSpPr>
          <p:nvPr/>
        </p:nvSpPr>
        <p:spPr bwMode="auto">
          <a:xfrm>
            <a:off x="6303963" y="2071386"/>
            <a:ext cx="484187" cy="414338"/>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6" name="Freeform 69"/>
          <p:cNvSpPr>
            <a:spLocks noEditPoints="1"/>
          </p:cNvSpPr>
          <p:nvPr/>
        </p:nvSpPr>
        <p:spPr bwMode="auto">
          <a:xfrm>
            <a:off x="1471613" y="1064911"/>
            <a:ext cx="309562" cy="452438"/>
          </a:xfrm>
          <a:custGeom>
            <a:avLst/>
            <a:gdLst/>
            <a:ahLst/>
            <a:cxnLst>
              <a:cxn ang="0">
                <a:pos x="180" y="76"/>
              </a:cxn>
              <a:cxn ang="0">
                <a:pos x="167" y="34"/>
              </a:cxn>
              <a:cxn ang="0">
                <a:pos x="133" y="7"/>
              </a:cxn>
              <a:cxn ang="0">
                <a:pos x="104" y="0"/>
              </a:cxn>
              <a:cxn ang="0">
                <a:pos x="62" y="14"/>
              </a:cxn>
              <a:cxn ang="0">
                <a:pos x="35" y="47"/>
              </a:cxn>
              <a:cxn ang="0">
                <a:pos x="27" y="132"/>
              </a:cxn>
              <a:cxn ang="0">
                <a:pos x="17" y="136"/>
              </a:cxn>
              <a:cxn ang="0">
                <a:pos x="0" y="156"/>
              </a:cxn>
              <a:cxn ang="0">
                <a:pos x="0" y="276"/>
              </a:cxn>
              <a:cxn ang="0">
                <a:pos x="8" y="295"/>
              </a:cxn>
              <a:cxn ang="0">
                <a:pos x="27" y="303"/>
              </a:cxn>
              <a:cxn ang="0">
                <a:pos x="185" y="303"/>
              </a:cxn>
              <a:cxn ang="0">
                <a:pos x="205" y="286"/>
              </a:cxn>
              <a:cxn ang="0">
                <a:pos x="207" y="161"/>
              </a:cxn>
              <a:cxn ang="0">
                <a:pos x="205" y="150"/>
              </a:cxn>
              <a:cxn ang="0">
                <a:pos x="185" y="134"/>
              </a:cxn>
              <a:cxn ang="0">
                <a:pos x="47" y="76"/>
              </a:cxn>
              <a:cxn ang="0">
                <a:pos x="51" y="54"/>
              </a:cxn>
              <a:cxn ang="0">
                <a:pos x="71" y="29"/>
              </a:cxn>
              <a:cxn ang="0">
                <a:pos x="104" y="20"/>
              </a:cxn>
              <a:cxn ang="0">
                <a:pos x="125" y="24"/>
              </a:cxn>
              <a:cxn ang="0">
                <a:pos x="151" y="45"/>
              </a:cxn>
              <a:cxn ang="0">
                <a:pos x="160" y="76"/>
              </a:cxn>
              <a:cxn ang="0">
                <a:pos x="47" y="76"/>
              </a:cxn>
              <a:cxn ang="0">
                <a:pos x="187" y="279"/>
              </a:cxn>
              <a:cxn ang="0">
                <a:pos x="180" y="285"/>
              </a:cxn>
              <a:cxn ang="0">
                <a:pos x="24" y="283"/>
              </a:cxn>
              <a:cxn ang="0">
                <a:pos x="18" y="276"/>
              </a:cxn>
              <a:cxn ang="0">
                <a:pos x="18" y="158"/>
              </a:cxn>
              <a:cxn ang="0">
                <a:pos x="27" y="152"/>
              </a:cxn>
              <a:cxn ang="0">
                <a:pos x="183" y="152"/>
              </a:cxn>
              <a:cxn ang="0">
                <a:pos x="189" y="161"/>
              </a:cxn>
              <a:cxn ang="0">
                <a:pos x="113" y="190"/>
              </a:cxn>
              <a:cxn ang="0">
                <a:pos x="111" y="183"/>
              </a:cxn>
              <a:cxn ang="0">
                <a:pos x="104" y="179"/>
              </a:cxn>
              <a:cxn ang="0">
                <a:pos x="95" y="187"/>
              </a:cxn>
              <a:cxn ang="0">
                <a:pos x="95" y="212"/>
              </a:cxn>
              <a:cxn ang="0">
                <a:pos x="85" y="223"/>
              </a:cxn>
              <a:cxn ang="0">
                <a:pos x="85" y="236"/>
              </a:cxn>
              <a:cxn ang="0">
                <a:pos x="104" y="246"/>
              </a:cxn>
              <a:cxn ang="0">
                <a:pos x="116" y="241"/>
              </a:cxn>
              <a:cxn ang="0">
                <a:pos x="122" y="228"/>
              </a:cxn>
              <a:cxn ang="0">
                <a:pos x="116" y="214"/>
              </a:cxn>
            </a:cxnLst>
            <a:rect l="0" t="0" r="r" b="b"/>
            <a:pathLst>
              <a:path w="207" h="303">
                <a:moveTo>
                  <a:pt x="180" y="132"/>
                </a:moveTo>
                <a:lnTo>
                  <a:pt x="180" y="76"/>
                </a:lnTo>
                <a:lnTo>
                  <a:pt x="180" y="76"/>
                </a:lnTo>
                <a:lnTo>
                  <a:pt x="178" y="62"/>
                </a:lnTo>
                <a:lnTo>
                  <a:pt x="172" y="47"/>
                </a:lnTo>
                <a:lnTo>
                  <a:pt x="167" y="34"/>
                </a:lnTo>
                <a:lnTo>
                  <a:pt x="156" y="24"/>
                </a:lnTo>
                <a:lnTo>
                  <a:pt x="145" y="14"/>
                </a:lnTo>
                <a:lnTo>
                  <a:pt x="133" y="7"/>
                </a:lnTo>
                <a:lnTo>
                  <a:pt x="118" y="2"/>
                </a:lnTo>
                <a:lnTo>
                  <a:pt x="104" y="0"/>
                </a:lnTo>
                <a:lnTo>
                  <a:pt x="104" y="0"/>
                </a:lnTo>
                <a:lnTo>
                  <a:pt x="89" y="2"/>
                </a:lnTo>
                <a:lnTo>
                  <a:pt x="75" y="7"/>
                </a:lnTo>
                <a:lnTo>
                  <a:pt x="62" y="14"/>
                </a:lnTo>
                <a:lnTo>
                  <a:pt x="49" y="24"/>
                </a:lnTo>
                <a:lnTo>
                  <a:pt x="40" y="34"/>
                </a:lnTo>
                <a:lnTo>
                  <a:pt x="35" y="47"/>
                </a:lnTo>
                <a:lnTo>
                  <a:pt x="29" y="62"/>
                </a:lnTo>
                <a:lnTo>
                  <a:pt x="27" y="76"/>
                </a:lnTo>
                <a:lnTo>
                  <a:pt x="27" y="132"/>
                </a:lnTo>
                <a:lnTo>
                  <a:pt x="27" y="132"/>
                </a:lnTo>
                <a:lnTo>
                  <a:pt x="22" y="134"/>
                </a:lnTo>
                <a:lnTo>
                  <a:pt x="17" y="136"/>
                </a:lnTo>
                <a:lnTo>
                  <a:pt x="8" y="141"/>
                </a:lnTo>
                <a:lnTo>
                  <a:pt x="2" y="150"/>
                </a:lnTo>
                <a:lnTo>
                  <a:pt x="0" y="156"/>
                </a:lnTo>
                <a:lnTo>
                  <a:pt x="0" y="161"/>
                </a:lnTo>
                <a:lnTo>
                  <a:pt x="0" y="276"/>
                </a:lnTo>
                <a:lnTo>
                  <a:pt x="0" y="276"/>
                </a:lnTo>
                <a:lnTo>
                  <a:pt x="0" y="281"/>
                </a:lnTo>
                <a:lnTo>
                  <a:pt x="2" y="286"/>
                </a:lnTo>
                <a:lnTo>
                  <a:pt x="8" y="295"/>
                </a:lnTo>
                <a:lnTo>
                  <a:pt x="17" y="301"/>
                </a:lnTo>
                <a:lnTo>
                  <a:pt x="22" y="303"/>
                </a:lnTo>
                <a:lnTo>
                  <a:pt x="27" y="303"/>
                </a:lnTo>
                <a:lnTo>
                  <a:pt x="180" y="303"/>
                </a:lnTo>
                <a:lnTo>
                  <a:pt x="180" y="303"/>
                </a:lnTo>
                <a:lnTo>
                  <a:pt x="185" y="303"/>
                </a:lnTo>
                <a:lnTo>
                  <a:pt x="191" y="301"/>
                </a:lnTo>
                <a:lnTo>
                  <a:pt x="200" y="295"/>
                </a:lnTo>
                <a:lnTo>
                  <a:pt x="205" y="286"/>
                </a:lnTo>
                <a:lnTo>
                  <a:pt x="207" y="281"/>
                </a:lnTo>
                <a:lnTo>
                  <a:pt x="207" y="276"/>
                </a:lnTo>
                <a:lnTo>
                  <a:pt x="207" y="161"/>
                </a:lnTo>
                <a:lnTo>
                  <a:pt x="207" y="161"/>
                </a:lnTo>
                <a:lnTo>
                  <a:pt x="207" y="156"/>
                </a:lnTo>
                <a:lnTo>
                  <a:pt x="205" y="150"/>
                </a:lnTo>
                <a:lnTo>
                  <a:pt x="200" y="141"/>
                </a:lnTo>
                <a:lnTo>
                  <a:pt x="191" y="136"/>
                </a:lnTo>
                <a:lnTo>
                  <a:pt x="185" y="134"/>
                </a:lnTo>
                <a:lnTo>
                  <a:pt x="180" y="132"/>
                </a:lnTo>
                <a:lnTo>
                  <a:pt x="180" y="132"/>
                </a:lnTo>
                <a:close/>
                <a:moveTo>
                  <a:pt x="47" y="76"/>
                </a:moveTo>
                <a:lnTo>
                  <a:pt x="47" y="76"/>
                </a:lnTo>
                <a:lnTo>
                  <a:pt x="47" y="65"/>
                </a:lnTo>
                <a:lnTo>
                  <a:pt x="51" y="54"/>
                </a:lnTo>
                <a:lnTo>
                  <a:pt x="56" y="45"/>
                </a:lnTo>
                <a:lnTo>
                  <a:pt x="64" y="36"/>
                </a:lnTo>
                <a:lnTo>
                  <a:pt x="71" y="29"/>
                </a:lnTo>
                <a:lnTo>
                  <a:pt x="82" y="24"/>
                </a:lnTo>
                <a:lnTo>
                  <a:pt x="93" y="20"/>
                </a:lnTo>
                <a:lnTo>
                  <a:pt x="104" y="20"/>
                </a:lnTo>
                <a:lnTo>
                  <a:pt x="104" y="20"/>
                </a:lnTo>
                <a:lnTo>
                  <a:pt x="114" y="20"/>
                </a:lnTo>
                <a:lnTo>
                  <a:pt x="125" y="24"/>
                </a:lnTo>
                <a:lnTo>
                  <a:pt x="134" y="29"/>
                </a:lnTo>
                <a:lnTo>
                  <a:pt x="143" y="36"/>
                </a:lnTo>
                <a:lnTo>
                  <a:pt x="151" y="45"/>
                </a:lnTo>
                <a:lnTo>
                  <a:pt x="156" y="54"/>
                </a:lnTo>
                <a:lnTo>
                  <a:pt x="160" y="65"/>
                </a:lnTo>
                <a:lnTo>
                  <a:pt x="160" y="76"/>
                </a:lnTo>
                <a:lnTo>
                  <a:pt x="160" y="132"/>
                </a:lnTo>
                <a:lnTo>
                  <a:pt x="47" y="132"/>
                </a:lnTo>
                <a:lnTo>
                  <a:pt x="47" y="76"/>
                </a:lnTo>
                <a:close/>
                <a:moveTo>
                  <a:pt x="189" y="276"/>
                </a:moveTo>
                <a:lnTo>
                  <a:pt x="189" y="276"/>
                </a:lnTo>
                <a:lnTo>
                  <a:pt x="187" y="279"/>
                </a:lnTo>
                <a:lnTo>
                  <a:pt x="185" y="281"/>
                </a:lnTo>
                <a:lnTo>
                  <a:pt x="183" y="283"/>
                </a:lnTo>
                <a:lnTo>
                  <a:pt x="180" y="285"/>
                </a:lnTo>
                <a:lnTo>
                  <a:pt x="27" y="285"/>
                </a:lnTo>
                <a:lnTo>
                  <a:pt x="27" y="285"/>
                </a:lnTo>
                <a:lnTo>
                  <a:pt x="24" y="283"/>
                </a:lnTo>
                <a:lnTo>
                  <a:pt x="22" y="281"/>
                </a:lnTo>
                <a:lnTo>
                  <a:pt x="18" y="279"/>
                </a:lnTo>
                <a:lnTo>
                  <a:pt x="18" y="276"/>
                </a:lnTo>
                <a:lnTo>
                  <a:pt x="18" y="161"/>
                </a:lnTo>
                <a:lnTo>
                  <a:pt x="18" y="161"/>
                </a:lnTo>
                <a:lnTo>
                  <a:pt x="18" y="158"/>
                </a:lnTo>
                <a:lnTo>
                  <a:pt x="22" y="154"/>
                </a:lnTo>
                <a:lnTo>
                  <a:pt x="24" y="152"/>
                </a:lnTo>
                <a:lnTo>
                  <a:pt x="27" y="152"/>
                </a:lnTo>
                <a:lnTo>
                  <a:pt x="180" y="152"/>
                </a:lnTo>
                <a:lnTo>
                  <a:pt x="180" y="152"/>
                </a:lnTo>
                <a:lnTo>
                  <a:pt x="183" y="152"/>
                </a:lnTo>
                <a:lnTo>
                  <a:pt x="185" y="154"/>
                </a:lnTo>
                <a:lnTo>
                  <a:pt x="187" y="158"/>
                </a:lnTo>
                <a:lnTo>
                  <a:pt x="189" y="161"/>
                </a:lnTo>
                <a:lnTo>
                  <a:pt x="189" y="276"/>
                </a:lnTo>
                <a:close/>
                <a:moveTo>
                  <a:pt x="113" y="212"/>
                </a:moveTo>
                <a:lnTo>
                  <a:pt x="113" y="190"/>
                </a:lnTo>
                <a:lnTo>
                  <a:pt x="113" y="190"/>
                </a:lnTo>
                <a:lnTo>
                  <a:pt x="113" y="187"/>
                </a:lnTo>
                <a:lnTo>
                  <a:pt x="111" y="183"/>
                </a:lnTo>
                <a:lnTo>
                  <a:pt x="107" y="181"/>
                </a:lnTo>
                <a:lnTo>
                  <a:pt x="104" y="179"/>
                </a:lnTo>
                <a:lnTo>
                  <a:pt x="104" y="179"/>
                </a:lnTo>
                <a:lnTo>
                  <a:pt x="100" y="181"/>
                </a:lnTo>
                <a:lnTo>
                  <a:pt x="96" y="183"/>
                </a:lnTo>
                <a:lnTo>
                  <a:pt x="95" y="187"/>
                </a:lnTo>
                <a:lnTo>
                  <a:pt x="95" y="190"/>
                </a:lnTo>
                <a:lnTo>
                  <a:pt x="95" y="212"/>
                </a:lnTo>
                <a:lnTo>
                  <a:pt x="95" y="212"/>
                </a:lnTo>
                <a:lnTo>
                  <a:pt x="91" y="214"/>
                </a:lnTo>
                <a:lnTo>
                  <a:pt x="87" y="217"/>
                </a:lnTo>
                <a:lnTo>
                  <a:pt x="85" y="223"/>
                </a:lnTo>
                <a:lnTo>
                  <a:pt x="85" y="228"/>
                </a:lnTo>
                <a:lnTo>
                  <a:pt x="85" y="228"/>
                </a:lnTo>
                <a:lnTo>
                  <a:pt x="85" y="236"/>
                </a:lnTo>
                <a:lnTo>
                  <a:pt x="91" y="241"/>
                </a:lnTo>
                <a:lnTo>
                  <a:pt x="96" y="245"/>
                </a:lnTo>
                <a:lnTo>
                  <a:pt x="104" y="246"/>
                </a:lnTo>
                <a:lnTo>
                  <a:pt x="104" y="246"/>
                </a:lnTo>
                <a:lnTo>
                  <a:pt x="111" y="245"/>
                </a:lnTo>
                <a:lnTo>
                  <a:pt x="116" y="241"/>
                </a:lnTo>
                <a:lnTo>
                  <a:pt x="122" y="236"/>
                </a:lnTo>
                <a:lnTo>
                  <a:pt x="122" y="228"/>
                </a:lnTo>
                <a:lnTo>
                  <a:pt x="122" y="228"/>
                </a:lnTo>
                <a:lnTo>
                  <a:pt x="122" y="223"/>
                </a:lnTo>
                <a:lnTo>
                  <a:pt x="120" y="217"/>
                </a:lnTo>
                <a:lnTo>
                  <a:pt x="116" y="214"/>
                </a:lnTo>
                <a:lnTo>
                  <a:pt x="113" y="212"/>
                </a:lnTo>
                <a:lnTo>
                  <a:pt x="113" y="212"/>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7" name="Freeform 70"/>
          <p:cNvSpPr>
            <a:spLocks noEditPoints="1"/>
          </p:cNvSpPr>
          <p:nvPr/>
        </p:nvSpPr>
        <p:spPr bwMode="auto">
          <a:xfrm>
            <a:off x="2603500" y="1064911"/>
            <a:ext cx="457200" cy="452438"/>
          </a:xfrm>
          <a:custGeom>
            <a:avLst/>
            <a:gdLst/>
            <a:ahLst/>
            <a:cxnLst>
              <a:cxn ang="0">
                <a:pos x="150" y="0"/>
              </a:cxn>
              <a:cxn ang="0">
                <a:pos x="119" y="4"/>
              </a:cxn>
              <a:cxn ang="0">
                <a:pos x="92" y="13"/>
              </a:cxn>
              <a:cxn ang="0">
                <a:pos x="67" y="27"/>
              </a:cxn>
              <a:cxn ang="0">
                <a:pos x="43" y="45"/>
              </a:cxn>
              <a:cxn ang="0">
                <a:pos x="25" y="67"/>
              </a:cxn>
              <a:cxn ang="0">
                <a:pos x="11" y="92"/>
              </a:cxn>
              <a:cxn ang="0">
                <a:pos x="2" y="121"/>
              </a:cxn>
              <a:cxn ang="0">
                <a:pos x="0" y="152"/>
              </a:cxn>
              <a:cxn ang="0">
                <a:pos x="0" y="167"/>
              </a:cxn>
              <a:cxn ang="0">
                <a:pos x="5" y="198"/>
              </a:cxn>
              <a:cxn ang="0">
                <a:pos x="18" y="225"/>
              </a:cxn>
              <a:cxn ang="0">
                <a:pos x="34" y="248"/>
              </a:cxn>
              <a:cxn ang="0">
                <a:pos x="54" y="268"/>
              </a:cxn>
              <a:cxn ang="0">
                <a:pos x="78" y="285"/>
              </a:cxn>
              <a:cxn ang="0">
                <a:pos x="105" y="295"/>
              </a:cxn>
              <a:cxn ang="0">
                <a:pos x="136" y="303"/>
              </a:cxn>
              <a:cxn ang="0">
                <a:pos x="150" y="303"/>
              </a:cxn>
              <a:cxn ang="0">
                <a:pos x="181" y="301"/>
              </a:cxn>
              <a:cxn ang="0">
                <a:pos x="210" y="292"/>
              </a:cxn>
              <a:cxn ang="0">
                <a:pos x="235" y="277"/>
              </a:cxn>
              <a:cxn ang="0">
                <a:pos x="257" y="259"/>
              </a:cxn>
              <a:cxn ang="0">
                <a:pos x="275" y="236"/>
              </a:cxn>
              <a:cxn ang="0">
                <a:pos x="290" y="210"/>
              </a:cxn>
              <a:cxn ang="0">
                <a:pos x="299" y="183"/>
              </a:cxn>
              <a:cxn ang="0">
                <a:pos x="302" y="152"/>
              </a:cxn>
              <a:cxn ang="0">
                <a:pos x="301" y="136"/>
              </a:cxn>
              <a:cxn ang="0">
                <a:pos x="295" y="107"/>
              </a:cxn>
              <a:cxn ang="0">
                <a:pos x="283" y="80"/>
              </a:cxn>
              <a:cxn ang="0">
                <a:pos x="268" y="56"/>
              </a:cxn>
              <a:cxn ang="0">
                <a:pos x="246" y="34"/>
              </a:cxn>
              <a:cxn ang="0">
                <a:pos x="223" y="18"/>
              </a:cxn>
              <a:cxn ang="0">
                <a:pos x="196" y="7"/>
              </a:cxn>
              <a:cxn ang="0">
                <a:pos x="167" y="2"/>
              </a:cxn>
              <a:cxn ang="0">
                <a:pos x="150" y="0"/>
              </a:cxn>
              <a:cxn ang="0">
                <a:pos x="94" y="227"/>
              </a:cxn>
              <a:cxn ang="0">
                <a:pos x="94" y="76"/>
              </a:cxn>
              <a:cxn ang="0">
                <a:pos x="132" y="227"/>
              </a:cxn>
              <a:cxn ang="0">
                <a:pos x="170" y="227"/>
              </a:cxn>
              <a:cxn ang="0">
                <a:pos x="170" y="76"/>
              </a:cxn>
              <a:cxn ang="0">
                <a:pos x="206" y="227"/>
              </a:cxn>
            </a:cxnLst>
            <a:rect l="0" t="0" r="r" b="b"/>
            <a:pathLst>
              <a:path w="302" h="303">
                <a:moveTo>
                  <a:pt x="150" y="0"/>
                </a:moveTo>
                <a:lnTo>
                  <a:pt x="150" y="0"/>
                </a:lnTo>
                <a:lnTo>
                  <a:pt x="136" y="2"/>
                </a:lnTo>
                <a:lnTo>
                  <a:pt x="119" y="4"/>
                </a:lnTo>
                <a:lnTo>
                  <a:pt x="105" y="7"/>
                </a:lnTo>
                <a:lnTo>
                  <a:pt x="92" y="13"/>
                </a:lnTo>
                <a:lnTo>
                  <a:pt x="78" y="18"/>
                </a:lnTo>
                <a:lnTo>
                  <a:pt x="67" y="27"/>
                </a:lnTo>
                <a:lnTo>
                  <a:pt x="54" y="34"/>
                </a:lnTo>
                <a:lnTo>
                  <a:pt x="43" y="45"/>
                </a:lnTo>
                <a:lnTo>
                  <a:pt x="34" y="56"/>
                </a:lnTo>
                <a:lnTo>
                  <a:pt x="25" y="67"/>
                </a:lnTo>
                <a:lnTo>
                  <a:pt x="18" y="80"/>
                </a:lnTo>
                <a:lnTo>
                  <a:pt x="11" y="92"/>
                </a:lnTo>
                <a:lnTo>
                  <a:pt x="5" y="107"/>
                </a:lnTo>
                <a:lnTo>
                  <a:pt x="2" y="121"/>
                </a:lnTo>
                <a:lnTo>
                  <a:pt x="0" y="136"/>
                </a:lnTo>
                <a:lnTo>
                  <a:pt x="0" y="152"/>
                </a:lnTo>
                <a:lnTo>
                  <a:pt x="0" y="152"/>
                </a:lnTo>
                <a:lnTo>
                  <a:pt x="0" y="167"/>
                </a:lnTo>
                <a:lnTo>
                  <a:pt x="2" y="183"/>
                </a:lnTo>
                <a:lnTo>
                  <a:pt x="5" y="198"/>
                </a:lnTo>
                <a:lnTo>
                  <a:pt x="11" y="210"/>
                </a:lnTo>
                <a:lnTo>
                  <a:pt x="18" y="225"/>
                </a:lnTo>
                <a:lnTo>
                  <a:pt x="25" y="236"/>
                </a:lnTo>
                <a:lnTo>
                  <a:pt x="34" y="248"/>
                </a:lnTo>
                <a:lnTo>
                  <a:pt x="43" y="259"/>
                </a:lnTo>
                <a:lnTo>
                  <a:pt x="54" y="268"/>
                </a:lnTo>
                <a:lnTo>
                  <a:pt x="67" y="277"/>
                </a:lnTo>
                <a:lnTo>
                  <a:pt x="78" y="285"/>
                </a:lnTo>
                <a:lnTo>
                  <a:pt x="92" y="292"/>
                </a:lnTo>
                <a:lnTo>
                  <a:pt x="105" y="295"/>
                </a:lnTo>
                <a:lnTo>
                  <a:pt x="119" y="301"/>
                </a:lnTo>
                <a:lnTo>
                  <a:pt x="136" y="303"/>
                </a:lnTo>
                <a:lnTo>
                  <a:pt x="150" y="303"/>
                </a:lnTo>
                <a:lnTo>
                  <a:pt x="150" y="303"/>
                </a:lnTo>
                <a:lnTo>
                  <a:pt x="167" y="303"/>
                </a:lnTo>
                <a:lnTo>
                  <a:pt x="181" y="301"/>
                </a:lnTo>
                <a:lnTo>
                  <a:pt x="196" y="295"/>
                </a:lnTo>
                <a:lnTo>
                  <a:pt x="210" y="292"/>
                </a:lnTo>
                <a:lnTo>
                  <a:pt x="223" y="285"/>
                </a:lnTo>
                <a:lnTo>
                  <a:pt x="235" y="277"/>
                </a:lnTo>
                <a:lnTo>
                  <a:pt x="246" y="268"/>
                </a:lnTo>
                <a:lnTo>
                  <a:pt x="257" y="259"/>
                </a:lnTo>
                <a:lnTo>
                  <a:pt x="268" y="248"/>
                </a:lnTo>
                <a:lnTo>
                  <a:pt x="275" y="236"/>
                </a:lnTo>
                <a:lnTo>
                  <a:pt x="283" y="225"/>
                </a:lnTo>
                <a:lnTo>
                  <a:pt x="290" y="210"/>
                </a:lnTo>
                <a:lnTo>
                  <a:pt x="295" y="198"/>
                </a:lnTo>
                <a:lnTo>
                  <a:pt x="299" y="183"/>
                </a:lnTo>
                <a:lnTo>
                  <a:pt x="301" y="167"/>
                </a:lnTo>
                <a:lnTo>
                  <a:pt x="302" y="152"/>
                </a:lnTo>
                <a:lnTo>
                  <a:pt x="302" y="152"/>
                </a:lnTo>
                <a:lnTo>
                  <a:pt x="301" y="136"/>
                </a:lnTo>
                <a:lnTo>
                  <a:pt x="299" y="121"/>
                </a:lnTo>
                <a:lnTo>
                  <a:pt x="295" y="107"/>
                </a:lnTo>
                <a:lnTo>
                  <a:pt x="290" y="92"/>
                </a:lnTo>
                <a:lnTo>
                  <a:pt x="283" y="80"/>
                </a:lnTo>
                <a:lnTo>
                  <a:pt x="275" y="67"/>
                </a:lnTo>
                <a:lnTo>
                  <a:pt x="268" y="56"/>
                </a:lnTo>
                <a:lnTo>
                  <a:pt x="257" y="45"/>
                </a:lnTo>
                <a:lnTo>
                  <a:pt x="246" y="34"/>
                </a:lnTo>
                <a:lnTo>
                  <a:pt x="235" y="27"/>
                </a:lnTo>
                <a:lnTo>
                  <a:pt x="223" y="18"/>
                </a:lnTo>
                <a:lnTo>
                  <a:pt x="210" y="13"/>
                </a:lnTo>
                <a:lnTo>
                  <a:pt x="196" y="7"/>
                </a:lnTo>
                <a:lnTo>
                  <a:pt x="181" y="4"/>
                </a:lnTo>
                <a:lnTo>
                  <a:pt x="167" y="2"/>
                </a:lnTo>
                <a:lnTo>
                  <a:pt x="150" y="0"/>
                </a:lnTo>
                <a:lnTo>
                  <a:pt x="150" y="0"/>
                </a:lnTo>
                <a:close/>
                <a:moveTo>
                  <a:pt x="132" y="227"/>
                </a:moveTo>
                <a:lnTo>
                  <a:pt x="94" y="227"/>
                </a:lnTo>
                <a:lnTo>
                  <a:pt x="94" y="152"/>
                </a:lnTo>
                <a:lnTo>
                  <a:pt x="94" y="76"/>
                </a:lnTo>
                <a:lnTo>
                  <a:pt x="132" y="76"/>
                </a:lnTo>
                <a:lnTo>
                  <a:pt x="132" y="227"/>
                </a:lnTo>
                <a:close/>
                <a:moveTo>
                  <a:pt x="206" y="227"/>
                </a:moveTo>
                <a:lnTo>
                  <a:pt x="170" y="227"/>
                </a:lnTo>
                <a:lnTo>
                  <a:pt x="170" y="152"/>
                </a:lnTo>
                <a:lnTo>
                  <a:pt x="170" y="76"/>
                </a:lnTo>
                <a:lnTo>
                  <a:pt x="206" y="76"/>
                </a:lnTo>
                <a:lnTo>
                  <a:pt x="206" y="227"/>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8" name="Group 74"/>
          <p:cNvGrpSpPr/>
          <p:nvPr/>
        </p:nvGrpSpPr>
        <p:grpSpPr>
          <a:xfrm>
            <a:off x="5157057" y="1067148"/>
            <a:ext cx="249363" cy="450653"/>
            <a:chOff x="3386647" y="802411"/>
            <a:chExt cx="172336" cy="311450"/>
          </a:xfrm>
          <a:solidFill>
            <a:srgbClr val="269844"/>
          </a:solidFill>
        </p:grpSpPr>
        <p:sp>
          <p:nvSpPr>
            <p:cNvPr id="49"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0"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1" name="Freeform 73"/>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2"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3" name="Line 75"/>
            <p:cNvSpPr>
              <a:spLocks noChangeShapeType="1"/>
            </p:cNvSpPr>
            <p:nvPr/>
          </p:nvSpPr>
          <p:spPr bwMode="auto">
            <a:xfrm>
              <a:off x="3534067" y="924914"/>
              <a:ext cx="2077" cy="2077"/>
            </a:xfrm>
            <a:prstGeom prst="line">
              <a:avLst/>
            </a:pr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4" name="Group 75"/>
          <p:cNvGrpSpPr/>
          <p:nvPr/>
        </p:nvGrpSpPr>
        <p:grpSpPr>
          <a:xfrm>
            <a:off x="6309928" y="1061138"/>
            <a:ext cx="474691" cy="462672"/>
            <a:chOff x="4080141" y="798258"/>
            <a:chExt cx="328062" cy="319755"/>
          </a:xfrm>
          <a:solidFill>
            <a:srgbClr val="269844"/>
          </a:solidFill>
        </p:grpSpPr>
        <p:sp>
          <p:nvSpPr>
            <p:cNvPr id="55" name="Freeform 76"/>
            <p:cNvSpPr/>
            <p:nvPr/>
          </p:nvSpPr>
          <p:spPr bwMode="auto">
            <a:xfrm>
              <a:off x="4080141" y="823174"/>
              <a:ext cx="294839" cy="294839"/>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6" name="Freeform 77"/>
            <p:cNvSpPr/>
            <p:nvPr/>
          </p:nvSpPr>
          <p:spPr bwMode="auto">
            <a:xfrm>
              <a:off x="4260783" y="798258"/>
              <a:ext cx="147420" cy="147420"/>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7" name="Group 73"/>
          <p:cNvGrpSpPr/>
          <p:nvPr/>
        </p:nvGrpSpPr>
        <p:grpSpPr>
          <a:xfrm>
            <a:off x="3812500" y="1064261"/>
            <a:ext cx="513747" cy="453656"/>
            <a:chOff x="2549886" y="800334"/>
            <a:chExt cx="355053" cy="313526"/>
          </a:xfrm>
          <a:solidFill>
            <a:srgbClr val="269844"/>
          </a:solidFill>
        </p:grpSpPr>
        <p:sp>
          <p:nvSpPr>
            <p:cNvPr id="58"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9"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0"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1" name="Group 81"/>
          <p:cNvGrpSpPr/>
          <p:nvPr/>
        </p:nvGrpSpPr>
        <p:grpSpPr>
          <a:xfrm>
            <a:off x="7503651" y="3067022"/>
            <a:ext cx="465677" cy="423619"/>
            <a:chOff x="4821392" y="2301522"/>
            <a:chExt cx="321831" cy="292764"/>
          </a:xfrm>
          <a:solidFill>
            <a:srgbClr val="269844"/>
          </a:solidFill>
        </p:grpSpPr>
        <p:sp>
          <p:nvSpPr>
            <p:cNvPr id="62"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3"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4"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5"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66" name="Freeform 95"/>
          <p:cNvSpPr>
            <a:spLocks noEditPoints="1"/>
          </p:cNvSpPr>
          <p:nvPr/>
        </p:nvSpPr>
        <p:spPr bwMode="auto">
          <a:xfrm>
            <a:off x="2555875" y="2084086"/>
            <a:ext cx="492125" cy="434975"/>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67" name="Group 77"/>
          <p:cNvGrpSpPr/>
          <p:nvPr/>
        </p:nvGrpSpPr>
        <p:grpSpPr>
          <a:xfrm>
            <a:off x="8722321" y="2071211"/>
            <a:ext cx="525763" cy="402584"/>
            <a:chOff x="5552261" y="1554043"/>
            <a:chExt cx="363359" cy="278229"/>
          </a:xfrm>
          <a:solidFill>
            <a:srgbClr val="269844"/>
          </a:solidFill>
        </p:grpSpPr>
        <p:sp>
          <p:nvSpPr>
            <p:cNvPr id="68" name="Freeform 96"/>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9"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0" name="Rectangle 98"/>
            <p:cNvSpPr>
              <a:spLocks noChangeArrowheads="1"/>
            </p:cNvSpPr>
            <p:nvPr/>
          </p:nvSpPr>
          <p:spPr bwMode="auto">
            <a:xfrm>
              <a:off x="5710062" y="1715997"/>
              <a:ext cx="45679" cy="186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1" name="Freeform 99"/>
          <p:cNvSpPr>
            <a:spLocks noEditPoints="1"/>
          </p:cNvSpPr>
          <p:nvPr/>
        </p:nvSpPr>
        <p:spPr bwMode="auto">
          <a:xfrm>
            <a:off x="7591425" y="2045986"/>
            <a:ext cx="293688" cy="469900"/>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2" name="Freeform 100"/>
          <p:cNvSpPr/>
          <p:nvPr/>
        </p:nvSpPr>
        <p:spPr bwMode="auto">
          <a:xfrm>
            <a:off x="7524750" y="4036711"/>
            <a:ext cx="427038" cy="481013"/>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73" name="Group 76"/>
          <p:cNvGrpSpPr/>
          <p:nvPr/>
        </p:nvGrpSpPr>
        <p:grpSpPr>
          <a:xfrm>
            <a:off x="8695280" y="1082875"/>
            <a:ext cx="579843" cy="402587"/>
            <a:chOff x="5533573" y="812792"/>
            <a:chExt cx="400733" cy="278229"/>
          </a:xfrm>
          <a:solidFill>
            <a:srgbClr val="269844"/>
          </a:solidFill>
        </p:grpSpPr>
        <p:sp>
          <p:nvSpPr>
            <p:cNvPr id="74"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5"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6"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7" name="Freeform 104"/>
          <p:cNvSpPr>
            <a:spLocks noEditPoints="1"/>
          </p:cNvSpPr>
          <p:nvPr/>
        </p:nvSpPr>
        <p:spPr bwMode="auto">
          <a:xfrm>
            <a:off x="8751888" y="3074686"/>
            <a:ext cx="466725" cy="452438"/>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8" name="Freeform 105"/>
          <p:cNvSpPr/>
          <p:nvPr/>
        </p:nvSpPr>
        <p:spPr bwMode="auto">
          <a:xfrm>
            <a:off x="7539038" y="5078111"/>
            <a:ext cx="393700" cy="393700"/>
          </a:xfrm>
          <a:custGeom>
            <a:avLst/>
            <a:gdLst/>
            <a:ahLst/>
            <a:cxnLst>
              <a:cxn ang="0">
                <a:pos x="255" y="58"/>
              </a:cxn>
              <a:cxn ang="0">
                <a:pos x="257" y="53"/>
              </a:cxn>
              <a:cxn ang="0">
                <a:pos x="262" y="38"/>
              </a:cxn>
              <a:cxn ang="0">
                <a:pos x="257" y="24"/>
              </a:cxn>
              <a:cxn ang="0">
                <a:pos x="244" y="9"/>
              </a:cxn>
              <a:cxn ang="0">
                <a:pos x="241" y="5"/>
              </a:cxn>
              <a:cxn ang="0">
                <a:pos x="224" y="0"/>
              </a:cxn>
              <a:cxn ang="0">
                <a:pos x="210" y="5"/>
              </a:cxn>
              <a:cxn ang="0">
                <a:pos x="132" y="82"/>
              </a:cxn>
              <a:cxn ang="0">
                <a:pos x="58" y="9"/>
              </a:cxn>
              <a:cxn ang="0">
                <a:pos x="49" y="2"/>
              </a:cxn>
              <a:cxn ang="0">
                <a:pos x="27" y="2"/>
              </a:cxn>
              <a:cxn ang="0">
                <a:pos x="18" y="9"/>
              </a:cxn>
              <a:cxn ang="0">
                <a:pos x="9" y="18"/>
              </a:cxn>
              <a:cxn ang="0">
                <a:pos x="3" y="27"/>
              </a:cxn>
              <a:cxn ang="0">
                <a:pos x="3" y="49"/>
              </a:cxn>
              <a:cxn ang="0">
                <a:pos x="9" y="58"/>
              </a:cxn>
              <a:cxn ang="0">
                <a:pos x="9" y="205"/>
              </a:cxn>
              <a:cxn ang="0">
                <a:pos x="5" y="210"/>
              </a:cxn>
              <a:cxn ang="0">
                <a:pos x="0" y="225"/>
              </a:cxn>
              <a:cxn ang="0">
                <a:pos x="5" y="241"/>
              </a:cxn>
              <a:cxn ang="0">
                <a:pos x="18" y="254"/>
              </a:cxn>
              <a:cxn ang="0">
                <a:pos x="23" y="257"/>
              </a:cxn>
              <a:cxn ang="0">
                <a:pos x="38" y="263"/>
              </a:cxn>
              <a:cxn ang="0">
                <a:pos x="54" y="257"/>
              </a:cxn>
              <a:cxn ang="0">
                <a:pos x="132" y="181"/>
              </a:cxn>
              <a:cxn ang="0">
                <a:pos x="204" y="254"/>
              </a:cxn>
              <a:cxn ang="0">
                <a:pos x="214" y="261"/>
              </a:cxn>
              <a:cxn ang="0">
                <a:pos x="235" y="261"/>
              </a:cxn>
              <a:cxn ang="0">
                <a:pos x="244" y="254"/>
              </a:cxn>
              <a:cxn ang="0">
                <a:pos x="255" y="245"/>
              </a:cxn>
              <a:cxn ang="0">
                <a:pos x="261" y="236"/>
              </a:cxn>
              <a:cxn ang="0">
                <a:pos x="261" y="214"/>
              </a:cxn>
              <a:cxn ang="0">
                <a:pos x="255" y="205"/>
              </a:cxn>
            </a:cxnLst>
            <a:rect l="0" t="0" r="r" b="b"/>
            <a:pathLst>
              <a:path w="262" h="263">
                <a:moveTo>
                  <a:pt x="181" y="132"/>
                </a:moveTo>
                <a:lnTo>
                  <a:pt x="255" y="58"/>
                </a:lnTo>
                <a:lnTo>
                  <a:pt x="255" y="58"/>
                </a:lnTo>
                <a:lnTo>
                  <a:pt x="257" y="53"/>
                </a:lnTo>
                <a:lnTo>
                  <a:pt x="261" y="49"/>
                </a:lnTo>
                <a:lnTo>
                  <a:pt x="262" y="38"/>
                </a:lnTo>
                <a:lnTo>
                  <a:pt x="261" y="27"/>
                </a:lnTo>
                <a:lnTo>
                  <a:pt x="257" y="24"/>
                </a:lnTo>
                <a:lnTo>
                  <a:pt x="255" y="18"/>
                </a:lnTo>
                <a:lnTo>
                  <a:pt x="244" y="9"/>
                </a:lnTo>
                <a:lnTo>
                  <a:pt x="244" y="9"/>
                </a:lnTo>
                <a:lnTo>
                  <a:pt x="241" y="5"/>
                </a:lnTo>
                <a:lnTo>
                  <a:pt x="235" y="2"/>
                </a:lnTo>
                <a:lnTo>
                  <a:pt x="224" y="0"/>
                </a:lnTo>
                <a:lnTo>
                  <a:pt x="214" y="2"/>
                </a:lnTo>
                <a:lnTo>
                  <a:pt x="210" y="5"/>
                </a:lnTo>
                <a:lnTo>
                  <a:pt x="204" y="9"/>
                </a:lnTo>
                <a:lnTo>
                  <a:pt x="132" y="82"/>
                </a:lnTo>
                <a:lnTo>
                  <a:pt x="58" y="9"/>
                </a:lnTo>
                <a:lnTo>
                  <a:pt x="58" y="9"/>
                </a:lnTo>
                <a:lnTo>
                  <a:pt x="54" y="5"/>
                </a:lnTo>
                <a:lnTo>
                  <a:pt x="49" y="2"/>
                </a:lnTo>
                <a:lnTo>
                  <a:pt x="38" y="0"/>
                </a:lnTo>
                <a:lnTo>
                  <a:pt x="27" y="2"/>
                </a:lnTo>
                <a:lnTo>
                  <a:pt x="23" y="5"/>
                </a:lnTo>
                <a:lnTo>
                  <a:pt x="18" y="9"/>
                </a:lnTo>
                <a:lnTo>
                  <a:pt x="9" y="18"/>
                </a:lnTo>
                <a:lnTo>
                  <a:pt x="9" y="18"/>
                </a:lnTo>
                <a:lnTo>
                  <a:pt x="5" y="24"/>
                </a:lnTo>
                <a:lnTo>
                  <a:pt x="3" y="27"/>
                </a:lnTo>
                <a:lnTo>
                  <a:pt x="0" y="38"/>
                </a:lnTo>
                <a:lnTo>
                  <a:pt x="3" y="49"/>
                </a:lnTo>
                <a:lnTo>
                  <a:pt x="5" y="53"/>
                </a:lnTo>
                <a:lnTo>
                  <a:pt x="9" y="58"/>
                </a:lnTo>
                <a:lnTo>
                  <a:pt x="83" y="132"/>
                </a:lnTo>
                <a:lnTo>
                  <a:pt x="9" y="205"/>
                </a:lnTo>
                <a:lnTo>
                  <a:pt x="9" y="205"/>
                </a:lnTo>
                <a:lnTo>
                  <a:pt x="5" y="210"/>
                </a:lnTo>
                <a:lnTo>
                  <a:pt x="3" y="214"/>
                </a:lnTo>
                <a:lnTo>
                  <a:pt x="0" y="225"/>
                </a:lnTo>
                <a:lnTo>
                  <a:pt x="3" y="236"/>
                </a:lnTo>
                <a:lnTo>
                  <a:pt x="5" y="241"/>
                </a:lnTo>
                <a:lnTo>
                  <a:pt x="9" y="245"/>
                </a:lnTo>
                <a:lnTo>
                  <a:pt x="18" y="254"/>
                </a:lnTo>
                <a:lnTo>
                  <a:pt x="18" y="254"/>
                </a:lnTo>
                <a:lnTo>
                  <a:pt x="23" y="257"/>
                </a:lnTo>
                <a:lnTo>
                  <a:pt x="27" y="261"/>
                </a:lnTo>
                <a:lnTo>
                  <a:pt x="38" y="263"/>
                </a:lnTo>
                <a:lnTo>
                  <a:pt x="49" y="261"/>
                </a:lnTo>
                <a:lnTo>
                  <a:pt x="54" y="257"/>
                </a:lnTo>
                <a:lnTo>
                  <a:pt x="58" y="254"/>
                </a:lnTo>
                <a:lnTo>
                  <a:pt x="132" y="181"/>
                </a:lnTo>
                <a:lnTo>
                  <a:pt x="204" y="254"/>
                </a:lnTo>
                <a:lnTo>
                  <a:pt x="204" y="254"/>
                </a:lnTo>
                <a:lnTo>
                  <a:pt x="210" y="257"/>
                </a:lnTo>
                <a:lnTo>
                  <a:pt x="214" y="261"/>
                </a:lnTo>
                <a:lnTo>
                  <a:pt x="224" y="263"/>
                </a:lnTo>
                <a:lnTo>
                  <a:pt x="235" y="261"/>
                </a:lnTo>
                <a:lnTo>
                  <a:pt x="241" y="257"/>
                </a:lnTo>
                <a:lnTo>
                  <a:pt x="244" y="254"/>
                </a:lnTo>
                <a:lnTo>
                  <a:pt x="255" y="245"/>
                </a:lnTo>
                <a:lnTo>
                  <a:pt x="255" y="245"/>
                </a:lnTo>
                <a:lnTo>
                  <a:pt x="257" y="241"/>
                </a:lnTo>
                <a:lnTo>
                  <a:pt x="261" y="236"/>
                </a:lnTo>
                <a:lnTo>
                  <a:pt x="262" y="225"/>
                </a:lnTo>
                <a:lnTo>
                  <a:pt x="261" y="214"/>
                </a:lnTo>
                <a:lnTo>
                  <a:pt x="257" y="210"/>
                </a:lnTo>
                <a:lnTo>
                  <a:pt x="255" y="205"/>
                </a:lnTo>
                <a:lnTo>
                  <a:pt x="181" y="132"/>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9" name="Freeform 106"/>
          <p:cNvSpPr>
            <a:spLocks noEditPoints="1"/>
          </p:cNvSpPr>
          <p:nvPr/>
        </p:nvSpPr>
        <p:spPr bwMode="auto">
          <a:xfrm>
            <a:off x="2576513" y="4098624"/>
            <a:ext cx="517525" cy="384175"/>
          </a:xfrm>
          <a:custGeom>
            <a:avLst/>
            <a:gdLst/>
            <a:ahLst/>
            <a:cxnLst>
              <a:cxn ang="0">
                <a:pos x="41" y="0"/>
              </a:cxn>
              <a:cxn ang="0">
                <a:pos x="34" y="0"/>
              </a:cxn>
              <a:cxn ang="0">
                <a:pos x="18" y="7"/>
              </a:cxn>
              <a:cxn ang="0">
                <a:pos x="7" y="18"/>
              </a:cxn>
              <a:cxn ang="0">
                <a:pos x="0" y="33"/>
              </a:cxn>
              <a:cxn ang="0">
                <a:pos x="0" y="214"/>
              </a:cxn>
              <a:cxn ang="0">
                <a:pos x="0" y="221"/>
              </a:cxn>
              <a:cxn ang="0">
                <a:pos x="7" y="237"/>
              </a:cxn>
              <a:cxn ang="0">
                <a:pos x="18" y="248"/>
              </a:cxn>
              <a:cxn ang="0">
                <a:pos x="34" y="256"/>
              </a:cxn>
              <a:cxn ang="0">
                <a:pos x="299" y="256"/>
              </a:cxn>
              <a:cxn ang="0">
                <a:pos x="308" y="256"/>
              </a:cxn>
              <a:cxn ang="0">
                <a:pos x="322" y="248"/>
              </a:cxn>
              <a:cxn ang="0">
                <a:pos x="335" y="237"/>
              </a:cxn>
              <a:cxn ang="0">
                <a:pos x="340" y="221"/>
              </a:cxn>
              <a:cxn ang="0">
                <a:pos x="342" y="42"/>
              </a:cxn>
              <a:cxn ang="0">
                <a:pos x="340" y="33"/>
              </a:cxn>
              <a:cxn ang="0">
                <a:pos x="335" y="18"/>
              </a:cxn>
              <a:cxn ang="0">
                <a:pos x="322" y="7"/>
              </a:cxn>
              <a:cxn ang="0">
                <a:pos x="308" y="0"/>
              </a:cxn>
              <a:cxn ang="0">
                <a:pos x="299" y="0"/>
              </a:cxn>
              <a:cxn ang="0">
                <a:pos x="319" y="36"/>
              </a:cxn>
              <a:cxn ang="0">
                <a:pos x="320" y="42"/>
              </a:cxn>
              <a:cxn ang="0">
                <a:pos x="320" y="214"/>
              </a:cxn>
              <a:cxn ang="0">
                <a:pos x="228" y="114"/>
              </a:cxn>
              <a:cxn ang="0">
                <a:pos x="299" y="20"/>
              </a:cxn>
              <a:cxn ang="0">
                <a:pos x="170" y="134"/>
              </a:cxn>
              <a:cxn ang="0">
                <a:pos x="38" y="22"/>
              </a:cxn>
              <a:cxn ang="0">
                <a:pos x="299" y="20"/>
              </a:cxn>
              <a:cxn ang="0">
                <a:pos x="21" y="218"/>
              </a:cxn>
              <a:cxn ang="0">
                <a:pos x="21" y="42"/>
              </a:cxn>
              <a:cxn ang="0">
                <a:pos x="21" y="36"/>
              </a:cxn>
              <a:cxn ang="0">
                <a:pos x="21" y="218"/>
              </a:cxn>
              <a:cxn ang="0">
                <a:pos x="41" y="234"/>
              </a:cxn>
              <a:cxn ang="0">
                <a:pos x="128" y="127"/>
              </a:cxn>
              <a:cxn ang="0">
                <a:pos x="163" y="158"/>
              </a:cxn>
              <a:cxn ang="0">
                <a:pos x="170" y="160"/>
              </a:cxn>
              <a:cxn ang="0">
                <a:pos x="174" y="160"/>
              </a:cxn>
              <a:cxn ang="0">
                <a:pos x="212" y="127"/>
              </a:cxn>
              <a:cxn ang="0">
                <a:pos x="306" y="234"/>
              </a:cxn>
              <a:cxn ang="0">
                <a:pos x="41" y="234"/>
              </a:cxn>
            </a:cxnLst>
            <a:rect l="0" t="0" r="r" b="b"/>
            <a:pathLst>
              <a:path w="342" h="256">
                <a:moveTo>
                  <a:pt x="299" y="0"/>
                </a:moveTo>
                <a:lnTo>
                  <a:pt x="41" y="0"/>
                </a:lnTo>
                <a:lnTo>
                  <a:pt x="41" y="0"/>
                </a:lnTo>
                <a:lnTo>
                  <a:pt x="34" y="0"/>
                </a:lnTo>
                <a:lnTo>
                  <a:pt x="25" y="2"/>
                </a:lnTo>
                <a:lnTo>
                  <a:pt x="18" y="7"/>
                </a:lnTo>
                <a:lnTo>
                  <a:pt x="12" y="11"/>
                </a:lnTo>
                <a:lnTo>
                  <a:pt x="7" y="18"/>
                </a:lnTo>
                <a:lnTo>
                  <a:pt x="3" y="25"/>
                </a:lnTo>
                <a:lnTo>
                  <a:pt x="0" y="33"/>
                </a:lnTo>
                <a:lnTo>
                  <a:pt x="0" y="42"/>
                </a:lnTo>
                <a:lnTo>
                  <a:pt x="0" y="214"/>
                </a:lnTo>
                <a:lnTo>
                  <a:pt x="0" y="214"/>
                </a:lnTo>
                <a:lnTo>
                  <a:pt x="0" y="221"/>
                </a:lnTo>
                <a:lnTo>
                  <a:pt x="3" y="230"/>
                </a:lnTo>
                <a:lnTo>
                  <a:pt x="7" y="237"/>
                </a:lnTo>
                <a:lnTo>
                  <a:pt x="12" y="243"/>
                </a:lnTo>
                <a:lnTo>
                  <a:pt x="18" y="248"/>
                </a:lnTo>
                <a:lnTo>
                  <a:pt x="25" y="252"/>
                </a:lnTo>
                <a:lnTo>
                  <a:pt x="34" y="256"/>
                </a:lnTo>
                <a:lnTo>
                  <a:pt x="41" y="256"/>
                </a:lnTo>
                <a:lnTo>
                  <a:pt x="299" y="256"/>
                </a:lnTo>
                <a:lnTo>
                  <a:pt x="299" y="256"/>
                </a:lnTo>
                <a:lnTo>
                  <a:pt x="308" y="256"/>
                </a:lnTo>
                <a:lnTo>
                  <a:pt x="315" y="252"/>
                </a:lnTo>
                <a:lnTo>
                  <a:pt x="322" y="248"/>
                </a:lnTo>
                <a:lnTo>
                  <a:pt x="330" y="243"/>
                </a:lnTo>
                <a:lnTo>
                  <a:pt x="335" y="237"/>
                </a:lnTo>
                <a:lnTo>
                  <a:pt x="339" y="230"/>
                </a:lnTo>
                <a:lnTo>
                  <a:pt x="340" y="221"/>
                </a:lnTo>
                <a:lnTo>
                  <a:pt x="342" y="214"/>
                </a:lnTo>
                <a:lnTo>
                  <a:pt x="342" y="42"/>
                </a:lnTo>
                <a:lnTo>
                  <a:pt x="342" y="42"/>
                </a:lnTo>
                <a:lnTo>
                  <a:pt x="340" y="33"/>
                </a:lnTo>
                <a:lnTo>
                  <a:pt x="339" y="25"/>
                </a:lnTo>
                <a:lnTo>
                  <a:pt x="335" y="18"/>
                </a:lnTo>
                <a:lnTo>
                  <a:pt x="330" y="11"/>
                </a:lnTo>
                <a:lnTo>
                  <a:pt x="322" y="7"/>
                </a:lnTo>
                <a:lnTo>
                  <a:pt x="315" y="2"/>
                </a:lnTo>
                <a:lnTo>
                  <a:pt x="308" y="0"/>
                </a:lnTo>
                <a:lnTo>
                  <a:pt x="299" y="0"/>
                </a:lnTo>
                <a:lnTo>
                  <a:pt x="299" y="0"/>
                </a:lnTo>
                <a:close/>
                <a:moveTo>
                  <a:pt x="228" y="114"/>
                </a:moveTo>
                <a:lnTo>
                  <a:pt x="319" y="36"/>
                </a:lnTo>
                <a:lnTo>
                  <a:pt x="319" y="36"/>
                </a:lnTo>
                <a:lnTo>
                  <a:pt x="320" y="42"/>
                </a:lnTo>
                <a:lnTo>
                  <a:pt x="320" y="214"/>
                </a:lnTo>
                <a:lnTo>
                  <a:pt x="320" y="214"/>
                </a:lnTo>
                <a:lnTo>
                  <a:pt x="320" y="218"/>
                </a:lnTo>
                <a:lnTo>
                  <a:pt x="228" y="114"/>
                </a:lnTo>
                <a:close/>
                <a:moveTo>
                  <a:pt x="299" y="20"/>
                </a:moveTo>
                <a:lnTo>
                  <a:pt x="299" y="20"/>
                </a:lnTo>
                <a:lnTo>
                  <a:pt x="302" y="22"/>
                </a:lnTo>
                <a:lnTo>
                  <a:pt x="170" y="134"/>
                </a:lnTo>
                <a:lnTo>
                  <a:pt x="38" y="22"/>
                </a:lnTo>
                <a:lnTo>
                  <a:pt x="38" y="22"/>
                </a:lnTo>
                <a:lnTo>
                  <a:pt x="41" y="20"/>
                </a:lnTo>
                <a:lnTo>
                  <a:pt x="299" y="20"/>
                </a:lnTo>
                <a:close/>
                <a:moveTo>
                  <a:pt x="21" y="218"/>
                </a:moveTo>
                <a:lnTo>
                  <a:pt x="21" y="218"/>
                </a:lnTo>
                <a:lnTo>
                  <a:pt x="21" y="214"/>
                </a:lnTo>
                <a:lnTo>
                  <a:pt x="21" y="42"/>
                </a:lnTo>
                <a:lnTo>
                  <a:pt x="21" y="42"/>
                </a:lnTo>
                <a:lnTo>
                  <a:pt x="21" y="36"/>
                </a:lnTo>
                <a:lnTo>
                  <a:pt x="112" y="114"/>
                </a:lnTo>
                <a:lnTo>
                  <a:pt x="21" y="218"/>
                </a:lnTo>
                <a:close/>
                <a:moveTo>
                  <a:pt x="41" y="234"/>
                </a:moveTo>
                <a:lnTo>
                  <a:pt x="41" y="234"/>
                </a:lnTo>
                <a:lnTo>
                  <a:pt x="36" y="234"/>
                </a:lnTo>
                <a:lnTo>
                  <a:pt x="128" y="127"/>
                </a:lnTo>
                <a:lnTo>
                  <a:pt x="163" y="158"/>
                </a:lnTo>
                <a:lnTo>
                  <a:pt x="163" y="158"/>
                </a:lnTo>
                <a:lnTo>
                  <a:pt x="166" y="160"/>
                </a:lnTo>
                <a:lnTo>
                  <a:pt x="170" y="160"/>
                </a:lnTo>
                <a:lnTo>
                  <a:pt x="170" y="160"/>
                </a:lnTo>
                <a:lnTo>
                  <a:pt x="174" y="160"/>
                </a:lnTo>
                <a:lnTo>
                  <a:pt x="177" y="158"/>
                </a:lnTo>
                <a:lnTo>
                  <a:pt x="212" y="127"/>
                </a:lnTo>
                <a:lnTo>
                  <a:pt x="306" y="234"/>
                </a:lnTo>
                <a:lnTo>
                  <a:pt x="306" y="234"/>
                </a:lnTo>
                <a:lnTo>
                  <a:pt x="299" y="234"/>
                </a:lnTo>
                <a:lnTo>
                  <a:pt x="41" y="234"/>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0" name="Freeform 107"/>
          <p:cNvSpPr>
            <a:spLocks noEditPoints="1"/>
          </p:cNvSpPr>
          <p:nvPr/>
        </p:nvSpPr>
        <p:spPr bwMode="auto">
          <a:xfrm>
            <a:off x="8728075" y="4054174"/>
            <a:ext cx="514350" cy="441325"/>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1" name="Group 85"/>
          <p:cNvGrpSpPr/>
          <p:nvPr/>
        </p:nvGrpSpPr>
        <p:grpSpPr>
          <a:xfrm>
            <a:off x="8755486" y="4970053"/>
            <a:ext cx="456661" cy="606883"/>
            <a:chOff x="5575100" y="3734191"/>
            <a:chExt cx="315602" cy="419419"/>
          </a:xfrm>
          <a:solidFill>
            <a:srgbClr val="269844"/>
          </a:solidFill>
        </p:grpSpPr>
        <p:sp>
          <p:nvSpPr>
            <p:cNvPr id="82"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3"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84" name="Freeform 110"/>
          <p:cNvSpPr>
            <a:spLocks noEditPoints="1"/>
          </p:cNvSpPr>
          <p:nvPr/>
        </p:nvSpPr>
        <p:spPr bwMode="auto">
          <a:xfrm>
            <a:off x="7481888" y="1042686"/>
            <a:ext cx="511175" cy="501650"/>
          </a:xfrm>
          <a:custGeom>
            <a:avLst/>
            <a:gdLst/>
            <a:ahLst/>
            <a:cxnLst>
              <a:cxn ang="0">
                <a:pos x="284" y="107"/>
              </a:cxn>
              <a:cxn ang="0">
                <a:pos x="295" y="86"/>
              </a:cxn>
              <a:cxn ang="0">
                <a:pos x="302" y="60"/>
              </a:cxn>
              <a:cxn ang="0">
                <a:pos x="277" y="35"/>
              </a:cxn>
              <a:cxn ang="0">
                <a:pos x="252" y="44"/>
              </a:cxn>
              <a:cxn ang="0">
                <a:pos x="208" y="46"/>
              </a:cxn>
              <a:cxn ang="0">
                <a:pos x="199" y="22"/>
              </a:cxn>
              <a:cxn ang="0">
                <a:pos x="188" y="0"/>
              </a:cxn>
              <a:cxn ang="0">
                <a:pos x="150" y="0"/>
              </a:cxn>
              <a:cxn ang="0">
                <a:pos x="139" y="22"/>
              </a:cxn>
              <a:cxn ang="0">
                <a:pos x="110" y="55"/>
              </a:cxn>
              <a:cxn ang="0">
                <a:pos x="87" y="44"/>
              </a:cxn>
              <a:cxn ang="0">
                <a:pos x="61" y="37"/>
              </a:cxn>
              <a:cxn ang="0">
                <a:pos x="36" y="62"/>
              </a:cxn>
              <a:cxn ang="0">
                <a:pos x="45" y="86"/>
              </a:cxn>
              <a:cxn ang="0">
                <a:pos x="45" y="129"/>
              </a:cxn>
              <a:cxn ang="0">
                <a:pos x="23" y="138"/>
              </a:cxn>
              <a:cxn ang="0">
                <a:pos x="0" y="149"/>
              </a:cxn>
              <a:cxn ang="0">
                <a:pos x="0" y="185"/>
              </a:cxn>
              <a:cxn ang="0">
                <a:pos x="23" y="196"/>
              </a:cxn>
              <a:cxn ang="0">
                <a:pos x="54" y="225"/>
              </a:cxn>
              <a:cxn ang="0">
                <a:pos x="45" y="249"/>
              </a:cxn>
              <a:cxn ang="0">
                <a:pos x="36" y="272"/>
              </a:cxn>
              <a:cxn ang="0">
                <a:pos x="63" y="298"/>
              </a:cxn>
              <a:cxn ang="0">
                <a:pos x="87" y="291"/>
              </a:cxn>
              <a:cxn ang="0">
                <a:pos x="130" y="289"/>
              </a:cxn>
              <a:cxn ang="0">
                <a:pos x="141" y="310"/>
              </a:cxn>
              <a:cxn ang="0">
                <a:pos x="152" y="334"/>
              </a:cxn>
              <a:cxn ang="0">
                <a:pos x="188" y="334"/>
              </a:cxn>
              <a:cxn ang="0">
                <a:pos x="199" y="310"/>
              </a:cxn>
              <a:cxn ang="0">
                <a:pos x="230" y="280"/>
              </a:cxn>
              <a:cxn ang="0">
                <a:pos x="253" y="289"/>
              </a:cxn>
              <a:cxn ang="0">
                <a:pos x="277" y="298"/>
              </a:cxn>
              <a:cxn ang="0">
                <a:pos x="304" y="271"/>
              </a:cxn>
              <a:cxn ang="0">
                <a:pos x="295" y="247"/>
              </a:cxn>
              <a:cxn ang="0">
                <a:pos x="293" y="205"/>
              </a:cxn>
              <a:cxn ang="0">
                <a:pos x="317" y="196"/>
              </a:cxn>
              <a:cxn ang="0">
                <a:pos x="340" y="184"/>
              </a:cxn>
              <a:cxn ang="0">
                <a:pos x="340" y="147"/>
              </a:cxn>
              <a:cxn ang="0">
                <a:pos x="317" y="136"/>
              </a:cxn>
              <a:cxn ang="0">
                <a:pos x="293" y="129"/>
              </a:cxn>
              <a:cxn ang="0">
                <a:pos x="224" y="167"/>
              </a:cxn>
              <a:cxn ang="0">
                <a:pos x="219" y="187"/>
              </a:cxn>
              <a:cxn ang="0">
                <a:pos x="208" y="205"/>
              </a:cxn>
              <a:cxn ang="0">
                <a:pos x="190" y="216"/>
              </a:cxn>
              <a:cxn ang="0">
                <a:pos x="170" y="220"/>
              </a:cxn>
              <a:cxn ang="0">
                <a:pos x="159" y="220"/>
              </a:cxn>
              <a:cxn ang="0">
                <a:pos x="139" y="211"/>
              </a:cxn>
              <a:cxn ang="0">
                <a:pos x="125" y="196"/>
              </a:cxn>
              <a:cxn ang="0">
                <a:pos x="116" y="178"/>
              </a:cxn>
              <a:cxn ang="0">
                <a:pos x="116" y="167"/>
              </a:cxn>
              <a:cxn ang="0">
                <a:pos x="119" y="145"/>
              </a:cxn>
              <a:cxn ang="0">
                <a:pos x="130" y="129"/>
              </a:cxn>
              <a:cxn ang="0">
                <a:pos x="148" y="118"/>
              </a:cxn>
              <a:cxn ang="0">
                <a:pos x="170" y="113"/>
              </a:cxn>
              <a:cxn ang="0">
                <a:pos x="181" y="115"/>
              </a:cxn>
              <a:cxn ang="0">
                <a:pos x="201" y="122"/>
              </a:cxn>
              <a:cxn ang="0">
                <a:pos x="215" y="136"/>
              </a:cxn>
              <a:cxn ang="0">
                <a:pos x="223" y="156"/>
              </a:cxn>
              <a:cxn ang="0">
                <a:pos x="224" y="167"/>
              </a:cxn>
            </a:cxnLst>
            <a:rect l="0" t="0" r="r" b="b"/>
            <a:pathLst>
              <a:path w="340" h="334">
                <a:moveTo>
                  <a:pt x="293" y="129"/>
                </a:moveTo>
                <a:lnTo>
                  <a:pt x="284" y="107"/>
                </a:lnTo>
                <a:lnTo>
                  <a:pt x="284" y="107"/>
                </a:lnTo>
                <a:lnTo>
                  <a:pt x="295" y="86"/>
                </a:lnTo>
                <a:lnTo>
                  <a:pt x="300" y="69"/>
                </a:lnTo>
                <a:lnTo>
                  <a:pt x="302" y="60"/>
                </a:lnTo>
                <a:lnTo>
                  <a:pt x="277" y="35"/>
                </a:lnTo>
                <a:lnTo>
                  <a:pt x="277" y="35"/>
                </a:lnTo>
                <a:lnTo>
                  <a:pt x="268" y="37"/>
                </a:lnTo>
                <a:lnTo>
                  <a:pt x="252" y="44"/>
                </a:lnTo>
                <a:lnTo>
                  <a:pt x="230" y="55"/>
                </a:lnTo>
                <a:lnTo>
                  <a:pt x="208" y="46"/>
                </a:lnTo>
                <a:lnTo>
                  <a:pt x="208" y="46"/>
                </a:lnTo>
                <a:lnTo>
                  <a:pt x="199" y="22"/>
                </a:lnTo>
                <a:lnTo>
                  <a:pt x="192" y="8"/>
                </a:lnTo>
                <a:lnTo>
                  <a:pt x="188" y="0"/>
                </a:lnTo>
                <a:lnTo>
                  <a:pt x="150" y="0"/>
                </a:lnTo>
                <a:lnTo>
                  <a:pt x="150" y="0"/>
                </a:lnTo>
                <a:lnTo>
                  <a:pt x="146" y="8"/>
                </a:lnTo>
                <a:lnTo>
                  <a:pt x="139" y="22"/>
                </a:lnTo>
                <a:lnTo>
                  <a:pt x="130" y="46"/>
                </a:lnTo>
                <a:lnTo>
                  <a:pt x="110" y="55"/>
                </a:lnTo>
                <a:lnTo>
                  <a:pt x="110" y="55"/>
                </a:lnTo>
                <a:lnTo>
                  <a:pt x="87" y="44"/>
                </a:lnTo>
                <a:lnTo>
                  <a:pt x="70" y="39"/>
                </a:lnTo>
                <a:lnTo>
                  <a:pt x="61" y="37"/>
                </a:lnTo>
                <a:lnTo>
                  <a:pt x="36" y="62"/>
                </a:lnTo>
                <a:lnTo>
                  <a:pt x="36" y="62"/>
                </a:lnTo>
                <a:lnTo>
                  <a:pt x="38" y="71"/>
                </a:lnTo>
                <a:lnTo>
                  <a:pt x="45" y="86"/>
                </a:lnTo>
                <a:lnTo>
                  <a:pt x="54" y="109"/>
                </a:lnTo>
                <a:lnTo>
                  <a:pt x="45" y="129"/>
                </a:lnTo>
                <a:lnTo>
                  <a:pt x="45" y="129"/>
                </a:lnTo>
                <a:lnTo>
                  <a:pt x="23" y="138"/>
                </a:lnTo>
                <a:lnTo>
                  <a:pt x="7" y="145"/>
                </a:lnTo>
                <a:lnTo>
                  <a:pt x="0" y="149"/>
                </a:lnTo>
                <a:lnTo>
                  <a:pt x="0" y="185"/>
                </a:lnTo>
                <a:lnTo>
                  <a:pt x="0" y="185"/>
                </a:lnTo>
                <a:lnTo>
                  <a:pt x="7" y="191"/>
                </a:lnTo>
                <a:lnTo>
                  <a:pt x="23" y="196"/>
                </a:lnTo>
                <a:lnTo>
                  <a:pt x="47" y="205"/>
                </a:lnTo>
                <a:lnTo>
                  <a:pt x="54" y="225"/>
                </a:lnTo>
                <a:lnTo>
                  <a:pt x="54" y="225"/>
                </a:lnTo>
                <a:lnTo>
                  <a:pt x="45" y="249"/>
                </a:lnTo>
                <a:lnTo>
                  <a:pt x="38" y="265"/>
                </a:lnTo>
                <a:lnTo>
                  <a:pt x="36" y="272"/>
                </a:lnTo>
                <a:lnTo>
                  <a:pt x="63" y="298"/>
                </a:lnTo>
                <a:lnTo>
                  <a:pt x="63" y="298"/>
                </a:lnTo>
                <a:lnTo>
                  <a:pt x="70" y="296"/>
                </a:lnTo>
                <a:lnTo>
                  <a:pt x="87" y="291"/>
                </a:lnTo>
                <a:lnTo>
                  <a:pt x="110" y="280"/>
                </a:lnTo>
                <a:lnTo>
                  <a:pt x="130" y="289"/>
                </a:lnTo>
                <a:lnTo>
                  <a:pt x="130" y="289"/>
                </a:lnTo>
                <a:lnTo>
                  <a:pt x="141" y="310"/>
                </a:lnTo>
                <a:lnTo>
                  <a:pt x="146" y="327"/>
                </a:lnTo>
                <a:lnTo>
                  <a:pt x="152" y="334"/>
                </a:lnTo>
                <a:lnTo>
                  <a:pt x="188" y="334"/>
                </a:lnTo>
                <a:lnTo>
                  <a:pt x="188" y="334"/>
                </a:lnTo>
                <a:lnTo>
                  <a:pt x="194" y="327"/>
                </a:lnTo>
                <a:lnTo>
                  <a:pt x="199" y="310"/>
                </a:lnTo>
                <a:lnTo>
                  <a:pt x="208" y="289"/>
                </a:lnTo>
                <a:lnTo>
                  <a:pt x="230" y="280"/>
                </a:lnTo>
                <a:lnTo>
                  <a:pt x="230" y="280"/>
                </a:lnTo>
                <a:lnTo>
                  <a:pt x="253" y="289"/>
                </a:lnTo>
                <a:lnTo>
                  <a:pt x="270" y="296"/>
                </a:lnTo>
                <a:lnTo>
                  <a:pt x="277" y="298"/>
                </a:lnTo>
                <a:lnTo>
                  <a:pt x="304" y="271"/>
                </a:lnTo>
                <a:lnTo>
                  <a:pt x="304" y="271"/>
                </a:lnTo>
                <a:lnTo>
                  <a:pt x="302" y="263"/>
                </a:lnTo>
                <a:lnTo>
                  <a:pt x="295" y="247"/>
                </a:lnTo>
                <a:lnTo>
                  <a:pt x="284" y="225"/>
                </a:lnTo>
                <a:lnTo>
                  <a:pt x="293" y="205"/>
                </a:lnTo>
                <a:lnTo>
                  <a:pt x="293" y="205"/>
                </a:lnTo>
                <a:lnTo>
                  <a:pt x="317" y="196"/>
                </a:lnTo>
                <a:lnTo>
                  <a:pt x="333" y="189"/>
                </a:lnTo>
                <a:lnTo>
                  <a:pt x="340" y="184"/>
                </a:lnTo>
                <a:lnTo>
                  <a:pt x="340" y="147"/>
                </a:lnTo>
                <a:lnTo>
                  <a:pt x="340" y="147"/>
                </a:lnTo>
                <a:lnTo>
                  <a:pt x="333" y="144"/>
                </a:lnTo>
                <a:lnTo>
                  <a:pt x="317" y="136"/>
                </a:lnTo>
                <a:lnTo>
                  <a:pt x="293" y="129"/>
                </a:lnTo>
                <a:lnTo>
                  <a:pt x="293" y="129"/>
                </a:lnTo>
                <a:close/>
                <a:moveTo>
                  <a:pt x="224" y="167"/>
                </a:moveTo>
                <a:lnTo>
                  <a:pt x="224" y="167"/>
                </a:lnTo>
                <a:lnTo>
                  <a:pt x="223" y="178"/>
                </a:lnTo>
                <a:lnTo>
                  <a:pt x="219" y="187"/>
                </a:lnTo>
                <a:lnTo>
                  <a:pt x="215" y="196"/>
                </a:lnTo>
                <a:lnTo>
                  <a:pt x="208" y="205"/>
                </a:lnTo>
                <a:lnTo>
                  <a:pt x="201" y="211"/>
                </a:lnTo>
                <a:lnTo>
                  <a:pt x="190" y="216"/>
                </a:lnTo>
                <a:lnTo>
                  <a:pt x="181" y="220"/>
                </a:lnTo>
                <a:lnTo>
                  <a:pt x="170" y="220"/>
                </a:lnTo>
                <a:lnTo>
                  <a:pt x="170" y="220"/>
                </a:lnTo>
                <a:lnTo>
                  <a:pt x="159" y="220"/>
                </a:lnTo>
                <a:lnTo>
                  <a:pt x="148" y="216"/>
                </a:lnTo>
                <a:lnTo>
                  <a:pt x="139" y="211"/>
                </a:lnTo>
                <a:lnTo>
                  <a:pt x="130" y="205"/>
                </a:lnTo>
                <a:lnTo>
                  <a:pt x="125" y="196"/>
                </a:lnTo>
                <a:lnTo>
                  <a:pt x="119" y="187"/>
                </a:lnTo>
                <a:lnTo>
                  <a:pt x="116" y="178"/>
                </a:lnTo>
                <a:lnTo>
                  <a:pt x="116" y="167"/>
                </a:lnTo>
                <a:lnTo>
                  <a:pt x="116" y="167"/>
                </a:lnTo>
                <a:lnTo>
                  <a:pt x="116" y="156"/>
                </a:lnTo>
                <a:lnTo>
                  <a:pt x="119" y="145"/>
                </a:lnTo>
                <a:lnTo>
                  <a:pt x="125" y="136"/>
                </a:lnTo>
                <a:lnTo>
                  <a:pt x="130" y="129"/>
                </a:lnTo>
                <a:lnTo>
                  <a:pt x="139" y="122"/>
                </a:lnTo>
                <a:lnTo>
                  <a:pt x="148" y="118"/>
                </a:lnTo>
                <a:lnTo>
                  <a:pt x="159" y="115"/>
                </a:lnTo>
                <a:lnTo>
                  <a:pt x="170" y="113"/>
                </a:lnTo>
                <a:lnTo>
                  <a:pt x="170" y="113"/>
                </a:lnTo>
                <a:lnTo>
                  <a:pt x="181" y="115"/>
                </a:lnTo>
                <a:lnTo>
                  <a:pt x="190" y="118"/>
                </a:lnTo>
                <a:lnTo>
                  <a:pt x="201" y="122"/>
                </a:lnTo>
                <a:lnTo>
                  <a:pt x="208" y="129"/>
                </a:lnTo>
                <a:lnTo>
                  <a:pt x="215" y="136"/>
                </a:lnTo>
                <a:lnTo>
                  <a:pt x="219" y="145"/>
                </a:lnTo>
                <a:lnTo>
                  <a:pt x="223" y="156"/>
                </a:lnTo>
                <a:lnTo>
                  <a:pt x="224" y="167"/>
                </a:lnTo>
                <a:lnTo>
                  <a:pt x="224" y="167"/>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5" name="Freeform 111"/>
          <p:cNvSpPr>
            <a:spLocks noEditPoints="1"/>
          </p:cNvSpPr>
          <p:nvPr/>
        </p:nvSpPr>
        <p:spPr bwMode="auto">
          <a:xfrm>
            <a:off x="2622550" y="3066749"/>
            <a:ext cx="420688" cy="423862"/>
          </a:xfrm>
          <a:custGeom>
            <a:avLst/>
            <a:gdLst/>
            <a:ahLst/>
            <a:cxnLst>
              <a:cxn ang="0">
                <a:pos x="36" y="38"/>
              </a:cxn>
              <a:cxn ang="0">
                <a:pos x="5" y="38"/>
              </a:cxn>
              <a:cxn ang="0">
                <a:pos x="0" y="45"/>
              </a:cxn>
              <a:cxn ang="0">
                <a:pos x="0" y="69"/>
              </a:cxn>
              <a:cxn ang="0">
                <a:pos x="9" y="74"/>
              </a:cxn>
              <a:cxn ang="0">
                <a:pos x="9" y="94"/>
              </a:cxn>
              <a:cxn ang="0">
                <a:pos x="1" y="96"/>
              </a:cxn>
              <a:cxn ang="0">
                <a:pos x="0" y="121"/>
              </a:cxn>
              <a:cxn ang="0">
                <a:pos x="1" y="128"/>
              </a:cxn>
              <a:cxn ang="0">
                <a:pos x="36" y="130"/>
              </a:cxn>
              <a:cxn ang="0">
                <a:pos x="9" y="150"/>
              </a:cxn>
              <a:cxn ang="0">
                <a:pos x="0" y="156"/>
              </a:cxn>
              <a:cxn ang="0">
                <a:pos x="0" y="177"/>
              </a:cxn>
              <a:cxn ang="0">
                <a:pos x="5" y="186"/>
              </a:cxn>
              <a:cxn ang="0">
                <a:pos x="36" y="206"/>
              </a:cxn>
              <a:cxn ang="0">
                <a:pos x="5" y="206"/>
              </a:cxn>
              <a:cxn ang="0">
                <a:pos x="0" y="215"/>
              </a:cxn>
              <a:cxn ang="0">
                <a:pos x="0" y="237"/>
              </a:cxn>
              <a:cxn ang="0">
                <a:pos x="9" y="243"/>
              </a:cxn>
              <a:cxn ang="0">
                <a:pos x="262" y="281"/>
              </a:cxn>
              <a:cxn ang="0">
                <a:pos x="275" y="275"/>
              </a:cxn>
              <a:cxn ang="0">
                <a:pos x="281" y="18"/>
              </a:cxn>
              <a:cxn ang="0">
                <a:pos x="275" y="5"/>
              </a:cxn>
              <a:cxn ang="0">
                <a:pos x="262" y="0"/>
              </a:cxn>
              <a:cxn ang="0">
                <a:pos x="56" y="243"/>
              </a:cxn>
              <a:cxn ang="0">
                <a:pos x="69" y="243"/>
              </a:cxn>
              <a:cxn ang="0">
                <a:pos x="74" y="234"/>
              </a:cxn>
              <a:cxn ang="0">
                <a:pos x="74" y="212"/>
              </a:cxn>
              <a:cxn ang="0">
                <a:pos x="65" y="206"/>
              </a:cxn>
              <a:cxn ang="0">
                <a:pos x="65" y="186"/>
              </a:cxn>
              <a:cxn ang="0">
                <a:pos x="72" y="185"/>
              </a:cxn>
              <a:cxn ang="0">
                <a:pos x="74" y="159"/>
              </a:cxn>
              <a:cxn ang="0">
                <a:pos x="72" y="152"/>
              </a:cxn>
              <a:cxn ang="0">
                <a:pos x="56" y="150"/>
              </a:cxn>
              <a:cxn ang="0">
                <a:pos x="65" y="130"/>
              </a:cxn>
              <a:cxn ang="0">
                <a:pos x="74" y="125"/>
              </a:cxn>
              <a:cxn ang="0">
                <a:pos x="74" y="103"/>
              </a:cxn>
              <a:cxn ang="0">
                <a:pos x="69" y="94"/>
              </a:cxn>
              <a:cxn ang="0">
                <a:pos x="56" y="74"/>
              </a:cxn>
              <a:cxn ang="0">
                <a:pos x="69" y="74"/>
              </a:cxn>
              <a:cxn ang="0">
                <a:pos x="74" y="65"/>
              </a:cxn>
              <a:cxn ang="0">
                <a:pos x="74" y="41"/>
              </a:cxn>
              <a:cxn ang="0">
                <a:pos x="65" y="38"/>
              </a:cxn>
              <a:cxn ang="0">
                <a:pos x="92" y="18"/>
              </a:cxn>
            </a:cxnLst>
            <a:rect l="0" t="0" r="r" b="b"/>
            <a:pathLst>
              <a:path w="281" h="281">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26984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6" name="Group 115"/>
          <p:cNvGrpSpPr/>
          <p:nvPr/>
        </p:nvGrpSpPr>
        <p:grpSpPr>
          <a:xfrm>
            <a:off x="9973111" y="1976117"/>
            <a:ext cx="646533" cy="541333"/>
            <a:chOff x="2951142" y="2589225"/>
            <a:chExt cx="468313" cy="392113"/>
          </a:xfrm>
          <a:solidFill>
            <a:srgbClr val="269844"/>
          </a:solidFill>
        </p:grpSpPr>
        <p:sp>
          <p:nvSpPr>
            <p:cNvPr id="87" name="Freeform 13"/>
            <p:cNvSpPr>
              <a:spLocks noEditPoints="1"/>
            </p:cNvSpPr>
            <p:nvPr/>
          </p:nvSpPr>
          <p:spPr bwMode="auto">
            <a:xfrm>
              <a:off x="2951142" y="2646375"/>
              <a:ext cx="284163" cy="284163"/>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8" name="Freeform 14"/>
            <p:cNvSpPr>
              <a:spLocks noEditPoints="1"/>
            </p:cNvSpPr>
            <p:nvPr/>
          </p:nvSpPr>
          <p:spPr bwMode="auto">
            <a:xfrm>
              <a:off x="3233717" y="2798775"/>
              <a:ext cx="182563" cy="182563"/>
            </a:xfrm>
            <a:custGeom>
              <a:avLst/>
              <a:gdLst/>
              <a:ahLst/>
              <a:cxnLst>
                <a:cxn ang="0">
                  <a:pos x="131" y="20"/>
                </a:cxn>
                <a:cxn ang="0">
                  <a:pos x="152" y="6"/>
                </a:cxn>
                <a:cxn ang="0">
                  <a:pos x="183" y="21"/>
                </a:cxn>
                <a:cxn ang="0">
                  <a:pos x="179" y="42"/>
                </a:cxn>
                <a:cxn ang="0">
                  <a:pos x="198" y="64"/>
                </a:cxn>
                <a:cxn ang="0">
                  <a:pos x="219" y="64"/>
                </a:cxn>
                <a:cxn ang="0">
                  <a:pos x="230" y="97"/>
                </a:cxn>
                <a:cxn ang="0">
                  <a:pos x="213" y="109"/>
                </a:cxn>
                <a:cxn ang="0">
                  <a:pos x="210" y="137"/>
                </a:cxn>
                <a:cxn ang="0">
                  <a:pos x="225" y="152"/>
                </a:cxn>
                <a:cxn ang="0">
                  <a:pos x="210" y="183"/>
                </a:cxn>
                <a:cxn ang="0">
                  <a:pos x="189" y="179"/>
                </a:cxn>
                <a:cxn ang="0">
                  <a:pos x="167" y="198"/>
                </a:cxn>
                <a:cxn ang="0">
                  <a:pos x="167" y="220"/>
                </a:cxn>
                <a:cxn ang="0">
                  <a:pos x="135" y="230"/>
                </a:cxn>
                <a:cxn ang="0">
                  <a:pos x="123" y="213"/>
                </a:cxn>
                <a:cxn ang="0">
                  <a:pos x="115" y="163"/>
                </a:cxn>
                <a:cxn ang="0">
                  <a:pos x="136" y="158"/>
                </a:cxn>
                <a:cxn ang="0">
                  <a:pos x="153" y="144"/>
                </a:cxn>
                <a:cxn ang="0">
                  <a:pos x="161" y="131"/>
                </a:cxn>
                <a:cxn ang="0">
                  <a:pos x="161" y="103"/>
                </a:cxn>
                <a:cxn ang="0">
                  <a:pos x="147" y="80"/>
                </a:cxn>
                <a:cxn ang="0">
                  <a:pos x="130" y="71"/>
                </a:cxn>
                <a:cxn ang="0">
                  <a:pos x="115" y="19"/>
                </a:cxn>
                <a:cxn ang="0">
                  <a:pos x="11" y="167"/>
                </a:cxn>
                <a:cxn ang="0">
                  <a:pos x="1" y="135"/>
                </a:cxn>
                <a:cxn ang="0">
                  <a:pos x="19" y="123"/>
                </a:cxn>
                <a:cxn ang="0">
                  <a:pos x="20" y="94"/>
                </a:cxn>
                <a:cxn ang="0">
                  <a:pos x="5" y="79"/>
                </a:cxn>
                <a:cxn ang="0">
                  <a:pos x="21" y="48"/>
                </a:cxn>
                <a:cxn ang="0">
                  <a:pos x="42" y="52"/>
                </a:cxn>
                <a:cxn ang="0">
                  <a:pos x="63" y="34"/>
                </a:cxn>
                <a:cxn ang="0">
                  <a:pos x="63" y="12"/>
                </a:cxn>
                <a:cxn ang="0">
                  <a:pos x="97" y="1"/>
                </a:cxn>
                <a:cxn ang="0">
                  <a:pos x="109" y="19"/>
                </a:cxn>
                <a:cxn ang="0">
                  <a:pos x="115" y="68"/>
                </a:cxn>
                <a:cxn ang="0">
                  <a:pos x="94" y="73"/>
                </a:cxn>
                <a:cxn ang="0">
                  <a:pos x="78" y="88"/>
                </a:cxn>
                <a:cxn ang="0">
                  <a:pos x="71" y="100"/>
                </a:cxn>
                <a:cxn ang="0">
                  <a:pos x="71" y="129"/>
                </a:cxn>
                <a:cxn ang="0">
                  <a:pos x="84" y="151"/>
                </a:cxn>
                <a:cxn ang="0">
                  <a:pos x="100" y="161"/>
                </a:cxn>
                <a:cxn ang="0">
                  <a:pos x="115" y="213"/>
                </a:cxn>
                <a:cxn ang="0">
                  <a:pos x="84" y="208"/>
                </a:cxn>
                <a:cxn ang="0">
                  <a:pos x="68" y="221"/>
                </a:cxn>
                <a:cxn ang="0">
                  <a:pos x="40" y="203"/>
                </a:cxn>
                <a:cxn ang="0">
                  <a:pos x="45" y="183"/>
                </a:cxn>
                <a:cxn ang="0">
                  <a:pos x="29" y="160"/>
                </a:cxn>
              </a:cxnLst>
              <a:rect l="0" t="0" r="r" b="b"/>
              <a:pathLst>
                <a:path w="231" h="231">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9" name="Freeform 15"/>
            <p:cNvSpPr>
              <a:spLocks noEditPoints="1"/>
            </p:cNvSpPr>
            <p:nvPr/>
          </p:nvSpPr>
          <p:spPr bwMode="auto">
            <a:xfrm>
              <a:off x="3228955" y="2589225"/>
              <a:ext cx="190500" cy="190500"/>
            </a:xfrm>
            <a:custGeom>
              <a:avLst/>
              <a:gdLst/>
              <a:ahLst/>
              <a:cxnLst>
                <a:cxn ang="0">
                  <a:pos x="131" y="0"/>
                </a:cxn>
                <a:cxn ang="0">
                  <a:pos x="170" y="10"/>
                </a:cxn>
                <a:cxn ang="0">
                  <a:pos x="163" y="47"/>
                </a:cxn>
                <a:cxn ang="0">
                  <a:pos x="186" y="65"/>
                </a:cxn>
                <a:cxn ang="0">
                  <a:pos x="222" y="53"/>
                </a:cxn>
                <a:cxn ang="0">
                  <a:pos x="234" y="76"/>
                </a:cxn>
                <a:cxn ang="0">
                  <a:pos x="204" y="107"/>
                </a:cxn>
                <a:cxn ang="0">
                  <a:pos x="205" y="127"/>
                </a:cxn>
                <a:cxn ang="0">
                  <a:pos x="236" y="157"/>
                </a:cxn>
                <a:cxn ang="0">
                  <a:pos x="225" y="180"/>
                </a:cxn>
                <a:cxn ang="0">
                  <a:pos x="182" y="178"/>
                </a:cxn>
                <a:cxn ang="0">
                  <a:pos x="168" y="190"/>
                </a:cxn>
                <a:cxn ang="0">
                  <a:pos x="151" y="199"/>
                </a:cxn>
                <a:cxn ang="0">
                  <a:pos x="154" y="236"/>
                </a:cxn>
                <a:cxn ang="0">
                  <a:pos x="121" y="240"/>
                </a:cxn>
                <a:cxn ang="0">
                  <a:pos x="134" y="189"/>
                </a:cxn>
                <a:cxn ang="0">
                  <a:pos x="158" y="179"/>
                </a:cxn>
                <a:cxn ang="0">
                  <a:pos x="184" y="148"/>
                </a:cxn>
                <a:cxn ang="0">
                  <a:pos x="191" y="109"/>
                </a:cxn>
                <a:cxn ang="0">
                  <a:pos x="182" y="85"/>
                </a:cxn>
                <a:cxn ang="0">
                  <a:pos x="160" y="62"/>
                </a:cxn>
                <a:cxn ang="0">
                  <a:pos x="131" y="50"/>
                </a:cxn>
                <a:cxn ang="0">
                  <a:pos x="121" y="34"/>
                </a:cxn>
                <a:cxn ang="0">
                  <a:pos x="121" y="240"/>
                </a:cxn>
                <a:cxn ang="0">
                  <a:pos x="114" y="204"/>
                </a:cxn>
                <a:cxn ang="0">
                  <a:pos x="95" y="200"/>
                </a:cxn>
                <a:cxn ang="0">
                  <a:pos x="60" y="224"/>
                </a:cxn>
                <a:cxn ang="0">
                  <a:pos x="39" y="208"/>
                </a:cxn>
                <a:cxn ang="0">
                  <a:pos x="51" y="167"/>
                </a:cxn>
                <a:cxn ang="0">
                  <a:pos x="42" y="149"/>
                </a:cxn>
                <a:cxn ang="0">
                  <a:pos x="37" y="131"/>
                </a:cxn>
                <a:cxn ang="0">
                  <a:pos x="0" y="122"/>
                </a:cxn>
                <a:cxn ang="0">
                  <a:pos x="6" y="83"/>
                </a:cxn>
                <a:cxn ang="0">
                  <a:pos x="43" y="85"/>
                </a:cxn>
                <a:cxn ang="0">
                  <a:pos x="60" y="62"/>
                </a:cxn>
                <a:cxn ang="0">
                  <a:pos x="42" y="27"/>
                </a:cxn>
                <a:cxn ang="0">
                  <a:pos x="78" y="7"/>
                </a:cxn>
                <a:cxn ang="0">
                  <a:pos x="105" y="37"/>
                </a:cxn>
                <a:cxn ang="0">
                  <a:pos x="121" y="49"/>
                </a:cxn>
                <a:cxn ang="0">
                  <a:pos x="95" y="54"/>
                </a:cxn>
                <a:cxn ang="0">
                  <a:pos x="63" y="79"/>
                </a:cxn>
                <a:cxn ang="0">
                  <a:pos x="51" y="117"/>
                </a:cxn>
                <a:cxn ang="0">
                  <a:pos x="55" y="144"/>
                </a:cxn>
                <a:cxn ang="0">
                  <a:pos x="73" y="172"/>
                </a:cxn>
                <a:cxn ang="0">
                  <a:pos x="100" y="186"/>
                </a:cxn>
                <a:cxn ang="0">
                  <a:pos x="121" y="240"/>
                </a:cxn>
              </a:cxnLst>
              <a:rect l="0" t="0" r="r" b="b"/>
              <a:pathLst>
                <a:path w="240" h="24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0" name="Group 119"/>
          <p:cNvGrpSpPr/>
          <p:nvPr/>
        </p:nvGrpSpPr>
        <p:grpSpPr>
          <a:xfrm>
            <a:off x="10055853" y="3020009"/>
            <a:ext cx="525995" cy="504077"/>
            <a:chOff x="1168380" y="3486162"/>
            <a:chExt cx="381000" cy="365126"/>
          </a:xfrm>
          <a:solidFill>
            <a:srgbClr val="269844"/>
          </a:solidFill>
        </p:grpSpPr>
        <p:sp>
          <p:nvSpPr>
            <p:cNvPr id="91"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2"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3"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4" name="Group 123"/>
          <p:cNvGrpSpPr/>
          <p:nvPr/>
        </p:nvGrpSpPr>
        <p:grpSpPr>
          <a:xfrm>
            <a:off x="9978115" y="1183413"/>
            <a:ext cx="694744" cy="245461"/>
            <a:chOff x="1441430" y="4357700"/>
            <a:chExt cx="503238" cy="177800"/>
          </a:xfrm>
          <a:solidFill>
            <a:srgbClr val="269844"/>
          </a:solidFill>
        </p:grpSpPr>
        <p:sp>
          <p:nvSpPr>
            <p:cNvPr id="95"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6"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7"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8" name="Group 127"/>
          <p:cNvGrpSpPr/>
          <p:nvPr/>
        </p:nvGrpSpPr>
        <p:grpSpPr>
          <a:xfrm>
            <a:off x="9974247" y="4060489"/>
            <a:ext cx="657499" cy="433947"/>
            <a:chOff x="2141517" y="2373325"/>
            <a:chExt cx="476251" cy="314325"/>
          </a:xfrm>
          <a:solidFill>
            <a:srgbClr val="269844"/>
          </a:solidFill>
        </p:grpSpPr>
        <p:sp>
          <p:nvSpPr>
            <p:cNvPr id="99" name="Rectangle 22"/>
            <p:cNvSpPr>
              <a:spLocks noChangeArrowheads="1"/>
            </p:cNvSpPr>
            <p:nvPr/>
          </p:nvSpPr>
          <p:spPr bwMode="auto">
            <a:xfrm>
              <a:off x="2200255" y="2678125"/>
              <a:ext cx="387350" cy="95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0" name="Rectangle 23"/>
            <p:cNvSpPr>
              <a:spLocks noChangeArrowheads="1"/>
            </p:cNvSpPr>
            <p:nvPr/>
          </p:nvSpPr>
          <p:spPr bwMode="auto">
            <a:xfrm>
              <a:off x="2517755" y="2468575"/>
              <a:ext cx="69850" cy="20955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1" name="Rectangle 24"/>
            <p:cNvSpPr>
              <a:spLocks noChangeArrowheads="1"/>
            </p:cNvSpPr>
            <p:nvPr/>
          </p:nvSpPr>
          <p:spPr bwMode="auto">
            <a:xfrm>
              <a:off x="2438380" y="2547950"/>
              <a:ext cx="69850" cy="13017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2" name="Rectangle 25"/>
            <p:cNvSpPr>
              <a:spLocks noChangeArrowheads="1"/>
            </p:cNvSpPr>
            <p:nvPr/>
          </p:nvSpPr>
          <p:spPr bwMode="auto">
            <a:xfrm>
              <a:off x="2359005" y="2592400"/>
              <a:ext cx="69850" cy="857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3" name="Rectangle 26"/>
            <p:cNvSpPr>
              <a:spLocks noChangeArrowheads="1"/>
            </p:cNvSpPr>
            <p:nvPr/>
          </p:nvSpPr>
          <p:spPr bwMode="auto">
            <a:xfrm>
              <a:off x="2279630" y="2551125"/>
              <a:ext cx="69850" cy="12700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4" name="Rectangle 27"/>
            <p:cNvSpPr>
              <a:spLocks noChangeArrowheads="1"/>
            </p:cNvSpPr>
            <p:nvPr/>
          </p:nvSpPr>
          <p:spPr bwMode="auto">
            <a:xfrm>
              <a:off x="2200255" y="2587637"/>
              <a:ext cx="68263" cy="904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5" name="Freeform 28"/>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6" name="Freeform 29"/>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7" name="Freeform 30"/>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108" name="Group 137"/>
          <p:cNvGrpSpPr/>
          <p:nvPr/>
        </p:nvGrpSpPr>
        <p:grpSpPr>
          <a:xfrm>
            <a:off x="6123051" y="4021909"/>
            <a:ext cx="289296" cy="624619"/>
            <a:chOff x="3328967" y="3373450"/>
            <a:chExt cx="209550" cy="452438"/>
          </a:xfrm>
          <a:solidFill>
            <a:srgbClr val="269844"/>
          </a:solidFill>
        </p:grpSpPr>
        <p:sp>
          <p:nvSpPr>
            <p:cNvPr id="109" name="Freeform 31"/>
            <p:cNvSpPr/>
            <p:nvPr/>
          </p:nvSpPr>
          <p:spPr bwMode="auto">
            <a:xfrm>
              <a:off x="3328967" y="3373450"/>
              <a:ext cx="209550" cy="211138"/>
            </a:xfrm>
            <a:custGeom>
              <a:avLst/>
              <a:gdLst/>
              <a:ahLst/>
              <a:cxnLst>
                <a:cxn ang="0">
                  <a:pos x="134" y="0"/>
                </a:cxn>
                <a:cxn ang="0">
                  <a:pos x="160" y="4"/>
                </a:cxn>
                <a:cxn ang="0">
                  <a:pos x="184" y="11"/>
                </a:cxn>
                <a:cxn ang="0">
                  <a:pos x="208" y="23"/>
                </a:cxn>
                <a:cxn ang="0">
                  <a:pos x="226" y="39"/>
                </a:cxn>
                <a:cxn ang="0">
                  <a:pos x="244" y="59"/>
                </a:cxn>
                <a:cxn ang="0">
                  <a:pos x="256" y="81"/>
                </a:cxn>
                <a:cxn ang="0">
                  <a:pos x="263" y="106"/>
                </a:cxn>
                <a:cxn ang="0">
                  <a:pos x="266" y="133"/>
                </a:cxn>
                <a:cxn ang="0">
                  <a:pos x="265" y="147"/>
                </a:cxn>
                <a:cxn ang="0">
                  <a:pos x="260" y="173"/>
                </a:cxn>
                <a:cxn ang="0">
                  <a:pos x="250" y="196"/>
                </a:cxn>
                <a:cxn ang="0">
                  <a:pos x="235" y="217"/>
                </a:cxn>
                <a:cxn ang="0">
                  <a:pos x="218" y="236"/>
                </a:cxn>
                <a:cxn ang="0">
                  <a:pos x="197" y="250"/>
                </a:cxn>
                <a:cxn ang="0">
                  <a:pos x="172" y="261"/>
                </a:cxn>
                <a:cxn ang="0">
                  <a:pos x="146" y="266"/>
                </a:cxn>
                <a:cxn ang="0">
                  <a:pos x="134" y="266"/>
                </a:cxn>
                <a:cxn ang="0">
                  <a:pos x="106" y="263"/>
                </a:cxn>
                <a:cxn ang="0">
                  <a:pos x="82" y="256"/>
                </a:cxn>
                <a:cxn ang="0">
                  <a:pos x="58" y="243"/>
                </a:cxn>
                <a:cxn ang="0">
                  <a:pos x="40" y="227"/>
                </a:cxn>
                <a:cxn ang="0">
                  <a:pos x="22" y="208"/>
                </a:cxn>
                <a:cxn ang="0">
                  <a:pos x="10" y="185"/>
                </a:cxn>
                <a:cxn ang="0">
                  <a:pos x="3" y="161"/>
                </a:cxn>
                <a:cxn ang="0">
                  <a:pos x="0" y="133"/>
                </a:cxn>
                <a:cxn ang="0">
                  <a:pos x="1" y="120"/>
                </a:cxn>
                <a:cxn ang="0">
                  <a:pos x="6" y="94"/>
                </a:cxn>
                <a:cxn ang="0">
                  <a:pos x="16" y="70"/>
                </a:cxn>
                <a:cxn ang="0">
                  <a:pos x="31" y="49"/>
                </a:cxn>
                <a:cxn ang="0">
                  <a:pos x="48" y="31"/>
                </a:cxn>
                <a:cxn ang="0">
                  <a:pos x="69" y="16"/>
                </a:cxn>
                <a:cxn ang="0">
                  <a:pos x="94" y="6"/>
                </a:cxn>
                <a:cxn ang="0">
                  <a:pos x="120" y="1"/>
                </a:cxn>
                <a:cxn ang="0">
                  <a:pos x="134" y="0"/>
                </a:cxn>
              </a:cxnLst>
              <a:rect l="0" t="0" r="r" b="b"/>
              <a:pathLst>
                <a:path w="266" h="266">
                  <a:moveTo>
                    <a:pt x="134" y="0"/>
                  </a:moveTo>
                  <a:lnTo>
                    <a:pt x="134" y="0"/>
                  </a:lnTo>
                  <a:lnTo>
                    <a:pt x="146" y="1"/>
                  </a:lnTo>
                  <a:lnTo>
                    <a:pt x="160" y="4"/>
                  </a:lnTo>
                  <a:lnTo>
                    <a:pt x="172" y="6"/>
                  </a:lnTo>
                  <a:lnTo>
                    <a:pt x="184" y="11"/>
                  </a:lnTo>
                  <a:lnTo>
                    <a:pt x="197" y="16"/>
                  </a:lnTo>
                  <a:lnTo>
                    <a:pt x="208" y="23"/>
                  </a:lnTo>
                  <a:lnTo>
                    <a:pt x="218" y="31"/>
                  </a:lnTo>
                  <a:lnTo>
                    <a:pt x="226" y="39"/>
                  </a:lnTo>
                  <a:lnTo>
                    <a:pt x="235" y="49"/>
                  </a:lnTo>
                  <a:lnTo>
                    <a:pt x="244" y="59"/>
                  </a:lnTo>
                  <a:lnTo>
                    <a:pt x="250" y="70"/>
                  </a:lnTo>
                  <a:lnTo>
                    <a:pt x="256" y="81"/>
                  </a:lnTo>
                  <a:lnTo>
                    <a:pt x="260" y="94"/>
                  </a:lnTo>
                  <a:lnTo>
                    <a:pt x="263" y="106"/>
                  </a:lnTo>
                  <a:lnTo>
                    <a:pt x="265" y="120"/>
                  </a:lnTo>
                  <a:lnTo>
                    <a:pt x="266" y="133"/>
                  </a:lnTo>
                  <a:lnTo>
                    <a:pt x="266" y="133"/>
                  </a:lnTo>
                  <a:lnTo>
                    <a:pt x="265" y="147"/>
                  </a:lnTo>
                  <a:lnTo>
                    <a:pt x="263" y="161"/>
                  </a:lnTo>
                  <a:lnTo>
                    <a:pt x="260" y="173"/>
                  </a:lnTo>
                  <a:lnTo>
                    <a:pt x="256" y="185"/>
                  </a:lnTo>
                  <a:lnTo>
                    <a:pt x="250" y="196"/>
                  </a:lnTo>
                  <a:lnTo>
                    <a:pt x="244" y="208"/>
                  </a:lnTo>
                  <a:lnTo>
                    <a:pt x="235" y="217"/>
                  </a:lnTo>
                  <a:lnTo>
                    <a:pt x="226" y="227"/>
                  </a:lnTo>
                  <a:lnTo>
                    <a:pt x="218" y="236"/>
                  </a:lnTo>
                  <a:lnTo>
                    <a:pt x="208" y="243"/>
                  </a:lnTo>
                  <a:lnTo>
                    <a:pt x="197" y="250"/>
                  </a:lnTo>
                  <a:lnTo>
                    <a:pt x="184" y="256"/>
                  </a:lnTo>
                  <a:lnTo>
                    <a:pt x="172" y="261"/>
                  </a:lnTo>
                  <a:lnTo>
                    <a:pt x="160" y="263"/>
                  </a:lnTo>
                  <a:lnTo>
                    <a:pt x="146" y="266"/>
                  </a:lnTo>
                  <a:lnTo>
                    <a:pt x="134" y="266"/>
                  </a:lnTo>
                  <a:lnTo>
                    <a:pt x="134" y="266"/>
                  </a:lnTo>
                  <a:lnTo>
                    <a:pt x="120" y="266"/>
                  </a:lnTo>
                  <a:lnTo>
                    <a:pt x="106" y="263"/>
                  </a:lnTo>
                  <a:lnTo>
                    <a:pt x="94" y="261"/>
                  </a:lnTo>
                  <a:lnTo>
                    <a:pt x="82" y="256"/>
                  </a:lnTo>
                  <a:lnTo>
                    <a:pt x="69" y="250"/>
                  </a:lnTo>
                  <a:lnTo>
                    <a:pt x="58" y="243"/>
                  </a:lnTo>
                  <a:lnTo>
                    <a:pt x="48" y="236"/>
                  </a:lnTo>
                  <a:lnTo>
                    <a:pt x="40" y="227"/>
                  </a:lnTo>
                  <a:lnTo>
                    <a:pt x="31" y="217"/>
                  </a:lnTo>
                  <a:lnTo>
                    <a:pt x="22" y="208"/>
                  </a:lnTo>
                  <a:lnTo>
                    <a:pt x="16" y="196"/>
                  </a:lnTo>
                  <a:lnTo>
                    <a:pt x="10" y="185"/>
                  </a:lnTo>
                  <a:lnTo>
                    <a:pt x="6" y="173"/>
                  </a:lnTo>
                  <a:lnTo>
                    <a:pt x="3" y="161"/>
                  </a:lnTo>
                  <a:lnTo>
                    <a:pt x="1" y="147"/>
                  </a:lnTo>
                  <a:lnTo>
                    <a:pt x="0" y="133"/>
                  </a:lnTo>
                  <a:lnTo>
                    <a:pt x="0" y="133"/>
                  </a:lnTo>
                  <a:lnTo>
                    <a:pt x="1" y="120"/>
                  </a:lnTo>
                  <a:lnTo>
                    <a:pt x="3" y="106"/>
                  </a:lnTo>
                  <a:lnTo>
                    <a:pt x="6" y="94"/>
                  </a:lnTo>
                  <a:lnTo>
                    <a:pt x="10" y="81"/>
                  </a:lnTo>
                  <a:lnTo>
                    <a:pt x="16" y="70"/>
                  </a:lnTo>
                  <a:lnTo>
                    <a:pt x="22" y="59"/>
                  </a:lnTo>
                  <a:lnTo>
                    <a:pt x="31" y="49"/>
                  </a:lnTo>
                  <a:lnTo>
                    <a:pt x="40" y="39"/>
                  </a:lnTo>
                  <a:lnTo>
                    <a:pt x="48" y="31"/>
                  </a:lnTo>
                  <a:lnTo>
                    <a:pt x="58" y="23"/>
                  </a:lnTo>
                  <a:lnTo>
                    <a:pt x="69" y="16"/>
                  </a:lnTo>
                  <a:lnTo>
                    <a:pt x="82" y="11"/>
                  </a:lnTo>
                  <a:lnTo>
                    <a:pt x="94" y="6"/>
                  </a:lnTo>
                  <a:lnTo>
                    <a:pt x="106" y="4"/>
                  </a:lnTo>
                  <a:lnTo>
                    <a:pt x="120" y="1"/>
                  </a:lnTo>
                  <a:lnTo>
                    <a:pt x="134" y="0"/>
                  </a:lnTo>
                  <a:lnTo>
                    <a:pt x="13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0" name="Freeform 32"/>
            <p:cNvSpPr/>
            <p:nvPr/>
          </p:nvSpPr>
          <p:spPr bwMode="auto">
            <a:xfrm>
              <a:off x="3400405" y="3563950"/>
              <a:ext cx="66675" cy="261938"/>
            </a:xfrm>
            <a:custGeom>
              <a:avLst/>
              <a:gdLst/>
              <a:ahLst/>
              <a:cxnLst>
                <a:cxn ang="0">
                  <a:pos x="82" y="0"/>
                </a:cxn>
                <a:cxn ang="0">
                  <a:pos x="82" y="288"/>
                </a:cxn>
                <a:cxn ang="0">
                  <a:pos x="82" y="288"/>
                </a:cxn>
                <a:cxn ang="0">
                  <a:pos x="81" y="296"/>
                </a:cxn>
                <a:cxn ang="0">
                  <a:pos x="79" y="304"/>
                </a:cxn>
                <a:cxn ang="0">
                  <a:pos x="75" y="311"/>
                </a:cxn>
                <a:cxn ang="0">
                  <a:pos x="70" y="316"/>
                </a:cxn>
                <a:cxn ang="0">
                  <a:pos x="64" y="322"/>
                </a:cxn>
                <a:cxn ang="0">
                  <a:pos x="56" y="326"/>
                </a:cxn>
                <a:cxn ang="0">
                  <a:pos x="49" y="329"/>
                </a:cxn>
                <a:cxn ang="0">
                  <a:pos x="42" y="329"/>
                </a:cxn>
                <a:cxn ang="0">
                  <a:pos x="42" y="329"/>
                </a:cxn>
                <a:cxn ang="0">
                  <a:pos x="42" y="329"/>
                </a:cxn>
                <a:cxn ang="0">
                  <a:pos x="33" y="329"/>
                </a:cxn>
                <a:cxn ang="0">
                  <a:pos x="26" y="326"/>
                </a:cxn>
                <a:cxn ang="0">
                  <a:pos x="18" y="322"/>
                </a:cxn>
                <a:cxn ang="0">
                  <a:pos x="12" y="316"/>
                </a:cxn>
                <a:cxn ang="0">
                  <a:pos x="7" y="311"/>
                </a:cxn>
                <a:cxn ang="0">
                  <a:pos x="3" y="304"/>
                </a:cxn>
                <a:cxn ang="0">
                  <a:pos x="1" y="296"/>
                </a:cxn>
                <a:cxn ang="0">
                  <a:pos x="0" y="288"/>
                </a:cxn>
                <a:cxn ang="0">
                  <a:pos x="0" y="0"/>
                </a:cxn>
                <a:cxn ang="0">
                  <a:pos x="82" y="0"/>
                </a:cxn>
              </a:cxnLst>
              <a:rect l="0" t="0" r="r" b="b"/>
              <a:pathLst>
                <a:path w="82" h="329">
                  <a:moveTo>
                    <a:pt x="82" y="0"/>
                  </a:moveTo>
                  <a:lnTo>
                    <a:pt x="82" y="288"/>
                  </a:lnTo>
                  <a:lnTo>
                    <a:pt x="82" y="288"/>
                  </a:lnTo>
                  <a:lnTo>
                    <a:pt x="81" y="296"/>
                  </a:lnTo>
                  <a:lnTo>
                    <a:pt x="79" y="304"/>
                  </a:lnTo>
                  <a:lnTo>
                    <a:pt x="75" y="311"/>
                  </a:lnTo>
                  <a:lnTo>
                    <a:pt x="70" y="316"/>
                  </a:lnTo>
                  <a:lnTo>
                    <a:pt x="64" y="322"/>
                  </a:lnTo>
                  <a:lnTo>
                    <a:pt x="56" y="326"/>
                  </a:lnTo>
                  <a:lnTo>
                    <a:pt x="49" y="329"/>
                  </a:lnTo>
                  <a:lnTo>
                    <a:pt x="42" y="329"/>
                  </a:lnTo>
                  <a:lnTo>
                    <a:pt x="42" y="329"/>
                  </a:lnTo>
                  <a:lnTo>
                    <a:pt x="42" y="329"/>
                  </a:lnTo>
                  <a:lnTo>
                    <a:pt x="33" y="329"/>
                  </a:lnTo>
                  <a:lnTo>
                    <a:pt x="26" y="326"/>
                  </a:lnTo>
                  <a:lnTo>
                    <a:pt x="18" y="322"/>
                  </a:lnTo>
                  <a:lnTo>
                    <a:pt x="12" y="316"/>
                  </a:lnTo>
                  <a:lnTo>
                    <a:pt x="7" y="311"/>
                  </a:lnTo>
                  <a:lnTo>
                    <a:pt x="3" y="304"/>
                  </a:lnTo>
                  <a:lnTo>
                    <a:pt x="1" y="296"/>
                  </a:lnTo>
                  <a:lnTo>
                    <a:pt x="0" y="288"/>
                  </a:lnTo>
                  <a:lnTo>
                    <a:pt x="0" y="0"/>
                  </a:lnTo>
                  <a:lnTo>
                    <a:pt x="8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1" name="Freeform 33"/>
            <p:cNvSpPr/>
            <p:nvPr/>
          </p:nvSpPr>
          <p:spPr bwMode="auto">
            <a:xfrm>
              <a:off x="3375005" y="3421075"/>
              <a:ext cx="117475" cy="117475"/>
            </a:xfrm>
            <a:custGeom>
              <a:avLst/>
              <a:gdLst/>
              <a:ahLst/>
              <a:cxnLst>
                <a:cxn ang="0">
                  <a:pos x="76" y="0"/>
                </a:cxn>
                <a:cxn ang="0">
                  <a:pos x="76" y="0"/>
                </a:cxn>
                <a:cxn ang="0">
                  <a:pos x="83" y="0"/>
                </a:cxn>
                <a:cxn ang="0">
                  <a:pos x="90" y="1"/>
                </a:cxn>
                <a:cxn ang="0">
                  <a:pos x="104" y="5"/>
                </a:cxn>
                <a:cxn ang="0">
                  <a:pos x="116" y="13"/>
                </a:cxn>
                <a:cxn ang="0">
                  <a:pos x="128" y="21"/>
                </a:cxn>
                <a:cxn ang="0">
                  <a:pos x="136" y="32"/>
                </a:cxn>
                <a:cxn ang="0">
                  <a:pos x="144" y="45"/>
                </a:cxn>
                <a:cxn ang="0">
                  <a:pos x="149" y="60"/>
                </a:cxn>
                <a:cxn ang="0">
                  <a:pos x="149" y="67"/>
                </a:cxn>
                <a:cxn ang="0">
                  <a:pos x="150" y="74"/>
                </a:cxn>
                <a:cxn ang="0">
                  <a:pos x="150" y="74"/>
                </a:cxn>
                <a:cxn ang="0">
                  <a:pos x="149" y="82"/>
                </a:cxn>
                <a:cxn ang="0">
                  <a:pos x="149" y="89"/>
                </a:cxn>
                <a:cxn ang="0">
                  <a:pos x="144" y="103"/>
                </a:cxn>
                <a:cxn ang="0">
                  <a:pos x="136" y="116"/>
                </a:cxn>
                <a:cxn ang="0">
                  <a:pos x="128" y="128"/>
                </a:cxn>
                <a:cxn ang="0">
                  <a:pos x="116" y="136"/>
                </a:cxn>
                <a:cxn ang="0">
                  <a:pos x="104" y="142"/>
                </a:cxn>
                <a:cxn ang="0">
                  <a:pos x="90" y="147"/>
                </a:cxn>
                <a:cxn ang="0">
                  <a:pos x="83" y="149"/>
                </a:cxn>
                <a:cxn ang="0">
                  <a:pos x="76" y="149"/>
                </a:cxn>
                <a:cxn ang="0">
                  <a:pos x="76" y="149"/>
                </a:cxn>
                <a:cxn ang="0">
                  <a:pos x="67" y="149"/>
                </a:cxn>
                <a:cxn ang="0">
                  <a:pos x="60" y="147"/>
                </a:cxn>
                <a:cxn ang="0">
                  <a:pos x="46" y="142"/>
                </a:cxn>
                <a:cxn ang="0">
                  <a:pos x="34" y="136"/>
                </a:cxn>
                <a:cxn ang="0">
                  <a:pos x="22" y="128"/>
                </a:cxn>
                <a:cxn ang="0">
                  <a:pos x="14" y="116"/>
                </a:cxn>
                <a:cxn ang="0">
                  <a:pos x="6" y="103"/>
                </a:cxn>
                <a:cxn ang="0">
                  <a:pos x="1" y="89"/>
                </a:cxn>
                <a:cxn ang="0">
                  <a:pos x="1" y="82"/>
                </a:cxn>
                <a:cxn ang="0">
                  <a:pos x="0" y="74"/>
                </a:cxn>
                <a:cxn ang="0">
                  <a:pos x="0" y="74"/>
                </a:cxn>
                <a:cxn ang="0">
                  <a:pos x="1" y="67"/>
                </a:cxn>
                <a:cxn ang="0">
                  <a:pos x="1" y="60"/>
                </a:cxn>
                <a:cxn ang="0">
                  <a:pos x="6" y="45"/>
                </a:cxn>
                <a:cxn ang="0">
                  <a:pos x="14" y="32"/>
                </a:cxn>
                <a:cxn ang="0">
                  <a:pos x="22" y="21"/>
                </a:cxn>
                <a:cxn ang="0">
                  <a:pos x="34" y="13"/>
                </a:cxn>
                <a:cxn ang="0">
                  <a:pos x="46" y="5"/>
                </a:cxn>
                <a:cxn ang="0">
                  <a:pos x="60" y="1"/>
                </a:cxn>
                <a:cxn ang="0">
                  <a:pos x="67" y="0"/>
                </a:cxn>
                <a:cxn ang="0">
                  <a:pos x="76" y="0"/>
                </a:cxn>
                <a:cxn ang="0">
                  <a:pos x="76" y="0"/>
                </a:cxn>
              </a:cxnLst>
              <a:rect l="0" t="0" r="r" b="b"/>
              <a:pathLst>
                <a:path w="150" h="149">
                  <a:moveTo>
                    <a:pt x="76" y="0"/>
                  </a:moveTo>
                  <a:lnTo>
                    <a:pt x="76" y="0"/>
                  </a:lnTo>
                  <a:lnTo>
                    <a:pt x="83" y="0"/>
                  </a:lnTo>
                  <a:lnTo>
                    <a:pt x="90" y="1"/>
                  </a:lnTo>
                  <a:lnTo>
                    <a:pt x="104" y="5"/>
                  </a:lnTo>
                  <a:lnTo>
                    <a:pt x="116" y="13"/>
                  </a:lnTo>
                  <a:lnTo>
                    <a:pt x="128" y="21"/>
                  </a:lnTo>
                  <a:lnTo>
                    <a:pt x="136" y="32"/>
                  </a:lnTo>
                  <a:lnTo>
                    <a:pt x="144" y="45"/>
                  </a:lnTo>
                  <a:lnTo>
                    <a:pt x="149" y="60"/>
                  </a:lnTo>
                  <a:lnTo>
                    <a:pt x="149" y="67"/>
                  </a:lnTo>
                  <a:lnTo>
                    <a:pt x="150" y="74"/>
                  </a:lnTo>
                  <a:lnTo>
                    <a:pt x="150" y="74"/>
                  </a:lnTo>
                  <a:lnTo>
                    <a:pt x="149" y="82"/>
                  </a:lnTo>
                  <a:lnTo>
                    <a:pt x="149" y="89"/>
                  </a:lnTo>
                  <a:lnTo>
                    <a:pt x="144" y="103"/>
                  </a:lnTo>
                  <a:lnTo>
                    <a:pt x="136" y="116"/>
                  </a:lnTo>
                  <a:lnTo>
                    <a:pt x="128" y="128"/>
                  </a:lnTo>
                  <a:lnTo>
                    <a:pt x="116" y="136"/>
                  </a:lnTo>
                  <a:lnTo>
                    <a:pt x="104" y="142"/>
                  </a:lnTo>
                  <a:lnTo>
                    <a:pt x="90" y="147"/>
                  </a:lnTo>
                  <a:lnTo>
                    <a:pt x="83" y="149"/>
                  </a:lnTo>
                  <a:lnTo>
                    <a:pt x="76" y="149"/>
                  </a:lnTo>
                  <a:lnTo>
                    <a:pt x="76" y="149"/>
                  </a:lnTo>
                  <a:lnTo>
                    <a:pt x="67" y="149"/>
                  </a:lnTo>
                  <a:lnTo>
                    <a:pt x="60" y="147"/>
                  </a:lnTo>
                  <a:lnTo>
                    <a:pt x="46" y="142"/>
                  </a:lnTo>
                  <a:lnTo>
                    <a:pt x="34" y="136"/>
                  </a:lnTo>
                  <a:lnTo>
                    <a:pt x="22" y="128"/>
                  </a:lnTo>
                  <a:lnTo>
                    <a:pt x="14" y="116"/>
                  </a:lnTo>
                  <a:lnTo>
                    <a:pt x="6" y="103"/>
                  </a:lnTo>
                  <a:lnTo>
                    <a:pt x="1" y="89"/>
                  </a:lnTo>
                  <a:lnTo>
                    <a:pt x="1" y="82"/>
                  </a:lnTo>
                  <a:lnTo>
                    <a:pt x="0" y="74"/>
                  </a:lnTo>
                  <a:lnTo>
                    <a:pt x="0" y="74"/>
                  </a:lnTo>
                  <a:lnTo>
                    <a:pt x="1" y="67"/>
                  </a:lnTo>
                  <a:lnTo>
                    <a:pt x="1" y="60"/>
                  </a:lnTo>
                  <a:lnTo>
                    <a:pt x="6" y="45"/>
                  </a:lnTo>
                  <a:lnTo>
                    <a:pt x="14" y="32"/>
                  </a:lnTo>
                  <a:lnTo>
                    <a:pt x="22" y="21"/>
                  </a:lnTo>
                  <a:lnTo>
                    <a:pt x="34" y="13"/>
                  </a:lnTo>
                  <a:lnTo>
                    <a:pt x="46" y="5"/>
                  </a:lnTo>
                  <a:lnTo>
                    <a:pt x="60" y="1"/>
                  </a:lnTo>
                  <a:lnTo>
                    <a:pt x="67" y="0"/>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2" name="Freeform 34"/>
            <p:cNvSpPr/>
            <p:nvPr/>
          </p:nvSpPr>
          <p:spPr bwMode="auto">
            <a:xfrm>
              <a:off x="3428980" y="3716350"/>
              <a:ext cx="88900" cy="65088"/>
            </a:xfrm>
            <a:custGeom>
              <a:avLst/>
              <a:gdLst/>
              <a:ahLst/>
              <a:cxnLst>
                <a:cxn ang="0">
                  <a:pos x="25" y="0"/>
                </a:cxn>
                <a:cxn ang="0">
                  <a:pos x="88" y="0"/>
                </a:cxn>
                <a:cxn ang="0">
                  <a:pos x="88" y="0"/>
                </a:cxn>
                <a:cxn ang="0">
                  <a:pos x="93" y="1"/>
                </a:cxn>
                <a:cxn ang="0">
                  <a:pos x="98" y="3"/>
                </a:cxn>
                <a:cxn ang="0">
                  <a:pos x="103" y="5"/>
                </a:cxn>
                <a:cxn ang="0">
                  <a:pos x="107" y="8"/>
                </a:cxn>
                <a:cxn ang="0">
                  <a:pos x="109" y="11"/>
                </a:cxn>
                <a:cxn ang="0">
                  <a:pos x="111" y="16"/>
                </a:cxn>
                <a:cxn ang="0">
                  <a:pos x="113" y="21"/>
                </a:cxn>
                <a:cxn ang="0">
                  <a:pos x="114" y="26"/>
                </a:cxn>
                <a:cxn ang="0">
                  <a:pos x="114" y="57"/>
                </a:cxn>
                <a:cxn ang="0">
                  <a:pos x="114" y="57"/>
                </a:cxn>
                <a:cxn ang="0">
                  <a:pos x="113" y="62"/>
                </a:cxn>
                <a:cxn ang="0">
                  <a:pos x="111" y="67"/>
                </a:cxn>
                <a:cxn ang="0">
                  <a:pos x="109" y="72"/>
                </a:cxn>
                <a:cxn ang="0">
                  <a:pos x="107" y="76"/>
                </a:cxn>
                <a:cxn ang="0">
                  <a:pos x="103" y="78"/>
                </a:cxn>
                <a:cxn ang="0">
                  <a:pos x="98" y="80"/>
                </a:cxn>
                <a:cxn ang="0">
                  <a:pos x="93" y="82"/>
                </a:cxn>
                <a:cxn ang="0">
                  <a:pos x="88" y="83"/>
                </a:cxn>
                <a:cxn ang="0">
                  <a:pos x="25" y="83"/>
                </a:cxn>
                <a:cxn ang="0">
                  <a:pos x="25" y="83"/>
                </a:cxn>
                <a:cxn ang="0">
                  <a:pos x="20" y="82"/>
                </a:cxn>
                <a:cxn ang="0">
                  <a:pos x="15" y="80"/>
                </a:cxn>
                <a:cxn ang="0">
                  <a:pos x="11" y="78"/>
                </a:cxn>
                <a:cxn ang="0">
                  <a:pos x="8" y="76"/>
                </a:cxn>
                <a:cxn ang="0">
                  <a:pos x="4" y="72"/>
                </a:cxn>
                <a:cxn ang="0">
                  <a:pos x="3" y="67"/>
                </a:cxn>
                <a:cxn ang="0">
                  <a:pos x="0" y="62"/>
                </a:cxn>
                <a:cxn ang="0">
                  <a:pos x="0" y="57"/>
                </a:cxn>
                <a:cxn ang="0">
                  <a:pos x="0" y="26"/>
                </a:cxn>
                <a:cxn ang="0">
                  <a:pos x="0" y="26"/>
                </a:cxn>
                <a:cxn ang="0">
                  <a:pos x="0" y="21"/>
                </a:cxn>
                <a:cxn ang="0">
                  <a:pos x="3" y="16"/>
                </a:cxn>
                <a:cxn ang="0">
                  <a:pos x="4" y="11"/>
                </a:cxn>
                <a:cxn ang="0">
                  <a:pos x="8" y="8"/>
                </a:cxn>
                <a:cxn ang="0">
                  <a:pos x="11" y="5"/>
                </a:cxn>
                <a:cxn ang="0">
                  <a:pos x="15" y="3"/>
                </a:cxn>
                <a:cxn ang="0">
                  <a:pos x="20" y="1"/>
                </a:cxn>
                <a:cxn ang="0">
                  <a:pos x="25" y="0"/>
                </a:cxn>
                <a:cxn ang="0">
                  <a:pos x="25" y="0"/>
                </a:cxn>
              </a:cxnLst>
              <a:rect l="0" t="0" r="r" b="b"/>
              <a:pathLst>
                <a:path w="114" h="83">
                  <a:moveTo>
                    <a:pt x="25" y="0"/>
                  </a:moveTo>
                  <a:lnTo>
                    <a:pt x="88" y="0"/>
                  </a:lnTo>
                  <a:lnTo>
                    <a:pt x="88" y="0"/>
                  </a:lnTo>
                  <a:lnTo>
                    <a:pt x="93" y="1"/>
                  </a:lnTo>
                  <a:lnTo>
                    <a:pt x="98" y="3"/>
                  </a:lnTo>
                  <a:lnTo>
                    <a:pt x="103" y="5"/>
                  </a:lnTo>
                  <a:lnTo>
                    <a:pt x="107" y="8"/>
                  </a:lnTo>
                  <a:lnTo>
                    <a:pt x="109" y="11"/>
                  </a:lnTo>
                  <a:lnTo>
                    <a:pt x="111" y="16"/>
                  </a:lnTo>
                  <a:lnTo>
                    <a:pt x="113" y="21"/>
                  </a:lnTo>
                  <a:lnTo>
                    <a:pt x="114" y="26"/>
                  </a:lnTo>
                  <a:lnTo>
                    <a:pt x="114" y="57"/>
                  </a:lnTo>
                  <a:lnTo>
                    <a:pt x="114" y="57"/>
                  </a:lnTo>
                  <a:lnTo>
                    <a:pt x="113" y="62"/>
                  </a:lnTo>
                  <a:lnTo>
                    <a:pt x="111" y="67"/>
                  </a:lnTo>
                  <a:lnTo>
                    <a:pt x="109" y="72"/>
                  </a:lnTo>
                  <a:lnTo>
                    <a:pt x="107" y="76"/>
                  </a:lnTo>
                  <a:lnTo>
                    <a:pt x="103" y="78"/>
                  </a:lnTo>
                  <a:lnTo>
                    <a:pt x="98" y="80"/>
                  </a:lnTo>
                  <a:lnTo>
                    <a:pt x="93" y="82"/>
                  </a:lnTo>
                  <a:lnTo>
                    <a:pt x="88" y="83"/>
                  </a:lnTo>
                  <a:lnTo>
                    <a:pt x="25" y="83"/>
                  </a:lnTo>
                  <a:lnTo>
                    <a:pt x="25" y="83"/>
                  </a:lnTo>
                  <a:lnTo>
                    <a:pt x="20" y="82"/>
                  </a:lnTo>
                  <a:lnTo>
                    <a:pt x="15" y="80"/>
                  </a:lnTo>
                  <a:lnTo>
                    <a:pt x="11" y="78"/>
                  </a:lnTo>
                  <a:lnTo>
                    <a:pt x="8" y="76"/>
                  </a:lnTo>
                  <a:lnTo>
                    <a:pt x="4" y="72"/>
                  </a:lnTo>
                  <a:lnTo>
                    <a:pt x="3" y="67"/>
                  </a:lnTo>
                  <a:lnTo>
                    <a:pt x="0" y="62"/>
                  </a:lnTo>
                  <a:lnTo>
                    <a:pt x="0" y="57"/>
                  </a:lnTo>
                  <a:lnTo>
                    <a:pt x="0" y="26"/>
                  </a:lnTo>
                  <a:lnTo>
                    <a:pt x="0" y="26"/>
                  </a:lnTo>
                  <a:lnTo>
                    <a:pt x="0" y="21"/>
                  </a:lnTo>
                  <a:lnTo>
                    <a:pt x="3" y="16"/>
                  </a:lnTo>
                  <a:lnTo>
                    <a:pt x="4" y="11"/>
                  </a:lnTo>
                  <a:lnTo>
                    <a:pt x="8" y="8"/>
                  </a:lnTo>
                  <a:lnTo>
                    <a:pt x="11" y="5"/>
                  </a:lnTo>
                  <a:lnTo>
                    <a:pt x="15" y="3"/>
                  </a:lnTo>
                  <a:lnTo>
                    <a:pt x="20" y="1"/>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3" name="Freeform 35"/>
            <p:cNvSpPr/>
            <p:nvPr/>
          </p:nvSpPr>
          <p:spPr bwMode="auto">
            <a:xfrm>
              <a:off x="3428980" y="3640150"/>
              <a:ext cx="88900" cy="65088"/>
            </a:xfrm>
            <a:custGeom>
              <a:avLst/>
              <a:gdLst/>
              <a:ahLst/>
              <a:cxnLst>
                <a:cxn ang="0">
                  <a:pos x="25" y="0"/>
                </a:cxn>
                <a:cxn ang="0">
                  <a:pos x="88" y="0"/>
                </a:cxn>
                <a:cxn ang="0">
                  <a:pos x="88" y="0"/>
                </a:cxn>
                <a:cxn ang="0">
                  <a:pos x="93" y="0"/>
                </a:cxn>
                <a:cxn ang="0">
                  <a:pos x="98" y="1"/>
                </a:cxn>
                <a:cxn ang="0">
                  <a:pos x="103" y="4"/>
                </a:cxn>
                <a:cxn ang="0">
                  <a:pos x="107" y="7"/>
                </a:cxn>
                <a:cxn ang="0">
                  <a:pos x="109" y="11"/>
                </a:cxn>
                <a:cxn ang="0">
                  <a:pos x="111" y="15"/>
                </a:cxn>
                <a:cxn ang="0">
                  <a:pos x="113" y="20"/>
                </a:cxn>
                <a:cxn ang="0">
                  <a:pos x="114" y="25"/>
                </a:cxn>
                <a:cxn ang="0">
                  <a:pos x="114" y="57"/>
                </a:cxn>
                <a:cxn ang="0">
                  <a:pos x="114" y="57"/>
                </a:cxn>
                <a:cxn ang="0">
                  <a:pos x="113" y="62"/>
                </a:cxn>
                <a:cxn ang="0">
                  <a:pos x="111" y="65"/>
                </a:cxn>
                <a:cxn ang="0">
                  <a:pos x="109" y="70"/>
                </a:cxn>
                <a:cxn ang="0">
                  <a:pos x="107" y="74"/>
                </a:cxn>
                <a:cxn ang="0">
                  <a:pos x="103" y="77"/>
                </a:cxn>
                <a:cxn ang="0">
                  <a:pos x="98" y="79"/>
                </a:cxn>
                <a:cxn ang="0">
                  <a:pos x="93" y="80"/>
                </a:cxn>
                <a:cxn ang="0">
                  <a:pos x="88" y="81"/>
                </a:cxn>
                <a:cxn ang="0">
                  <a:pos x="25" y="81"/>
                </a:cxn>
                <a:cxn ang="0">
                  <a:pos x="25" y="81"/>
                </a:cxn>
                <a:cxn ang="0">
                  <a:pos x="20" y="80"/>
                </a:cxn>
                <a:cxn ang="0">
                  <a:pos x="15" y="79"/>
                </a:cxn>
                <a:cxn ang="0">
                  <a:pos x="11" y="77"/>
                </a:cxn>
                <a:cxn ang="0">
                  <a:pos x="8" y="74"/>
                </a:cxn>
                <a:cxn ang="0">
                  <a:pos x="4" y="70"/>
                </a:cxn>
                <a:cxn ang="0">
                  <a:pos x="3" y="65"/>
                </a:cxn>
                <a:cxn ang="0">
                  <a:pos x="0" y="62"/>
                </a:cxn>
                <a:cxn ang="0">
                  <a:pos x="0" y="57"/>
                </a:cxn>
                <a:cxn ang="0">
                  <a:pos x="0" y="25"/>
                </a:cxn>
                <a:cxn ang="0">
                  <a:pos x="0" y="25"/>
                </a:cxn>
                <a:cxn ang="0">
                  <a:pos x="0" y="20"/>
                </a:cxn>
                <a:cxn ang="0">
                  <a:pos x="3" y="15"/>
                </a:cxn>
                <a:cxn ang="0">
                  <a:pos x="4" y="11"/>
                </a:cxn>
                <a:cxn ang="0">
                  <a:pos x="8" y="7"/>
                </a:cxn>
                <a:cxn ang="0">
                  <a:pos x="11" y="4"/>
                </a:cxn>
                <a:cxn ang="0">
                  <a:pos x="15" y="1"/>
                </a:cxn>
                <a:cxn ang="0">
                  <a:pos x="20" y="0"/>
                </a:cxn>
                <a:cxn ang="0">
                  <a:pos x="25" y="0"/>
                </a:cxn>
                <a:cxn ang="0">
                  <a:pos x="25" y="0"/>
                </a:cxn>
              </a:cxnLst>
              <a:rect l="0" t="0" r="r" b="b"/>
              <a:pathLst>
                <a:path w="114" h="81">
                  <a:moveTo>
                    <a:pt x="25" y="0"/>
                  </a:moveTo>
                  <a:lnTo>
                    <a:pt x="88" y="0"/>
                  </a:lnTo>
                  <a:lnTo>
                    <a:pt x="88" y="0"/>
                  </a:lnTo>
                  <a:lnTo>
                    <a:pt x="93" y="0"/>
                  </a:lnTo>
                  <a:lnTo>
                    <a:pt x="98" y="1"/>
                  </a:lnTo>
                  <a:lnTo>
                    <a:pt x="103" y="4"/>
                  </a:lnTo>
                  <a:lnTo>
                    <a:pt x="107" y="7"/>
                  </a:lnTo>
                  <a:lnTo>
                    <a:pt x="109" y="11"/>
                  </a:lnTo>
                  <a:lnTo>
                    <a:pt x="111" y="15"/>
                  </a:lnTo>
                  <a:lnTo>
                    <a:pt x="113" y="20"/>
                  </a:lnTo>
                  <a:lnTo>
                    <a:pt x="114" y="25"/>
                  </a:lnTo>
                  <a:lnTo>
                    <a:pt x="114" y="57"/>
                  </a:lnTo>
                  <a:lnTo>
                    <a:pt x="114" y="57"/>
                  </a:lnTo>
                  <a:lnTo>
                    <a:pt x="113" y="62"/>
                  </a:lnTo>
                  <a:lnTo>
                    <a:pt x="111" y="65"/>
                  </a:lnTo>
                  <a:lnTo>
                    <a:pt x="109" y="70"/>
                  </a:lnTo>
                  <a:lnTo>
                    <a:pt x="107" y="74"/>
                  </a:lnTo>
                  <a:lnTo>
                    <a:pt x="103" y="77"/>
                  </a:lnTo>
                  <a:lnTo>
                    <a:pt x="98" y="79"/>
                  </a:lnTo>
                  <a:lnTo>
                    <a:pt x="93" y="80"/>
                  </a:lnTo>
                  <a:lnTo>
                    <a:pt x="88" y="81"/>
                  </a:lnTo>
                  <a:lnTo>
                    <a:pt x="25" y="81"/>
                  </a:lnTo>
                  <a:lnTo>
                    <a:pt x="25" y="81"/>
                  </a:lnTo>
                  <a:lnTo>
                    <a:pt x="20" y="80"/>
                  </a:lnTo>
                  <a:lnTo>
                    <a:pt x="15" y="79"/>
                  </a:lnTo>
                  <a:lnTo>
                    <a:pt x="11" y="77"/>
                  </a:lnTo>
                  <a:lnTo>
                    <a:pt x="8" y="74"/>
                  </a:lnTo>
                  <a:lnTo>
                    <a:pt x="4" y="70"/>
                  </a:lnTo>
                  <a:lnTo>
                    <a:pt x="3" y="65"/>
                  </a:lnTo>
                  <a:lnTo>
                    <a:pt x="0" y="62"/>
                  </a:lnTo>
                  <a:lnTo>
                    <a:pt x="0" y="57"/>
                  </a:lnTo>
                  <a:lnTo>
                    <a:pt x="0" y="25"/>
                  </a:lnTo>
                  <a:lnTo>
                    <a:pt x="0" y="25"/>
                  </a:lnTo>
                  <a:lnTo>
                    <a:pt x="0" y="20"/>
                  </a:lnTo>
                  <a:lnTo>
                    <a:pt x="3" y="15"/>
                  </a:lnTo>
                  <a:lnTo>
                    <a:pt x="4" y="11"/>
                  </a:lnTo>
                  <a:lnTo>
                    <a:pt x="8" y="7"/>
                  </a:lnTo>
                  <a:lnTo>
                    <a:pt x="11" y="4"/>
                  </a:lnTo>
                  <a:lnTo>
                    <a:pt x="15" y="1"/>
                  </a:lnTo>
                  <a:lnTo>
                    <a:pt x="20" y="0"/>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14" name="Freeform 143"/>
          <p:cNvSpPr>
            <a:spLocks noEditPoints="1"/>
          </p:cNvSpPr>
          <p:nvPr/>
        </p:nvSpPr>
        <p:spPr bwMode="auto">
          <a:xfrm>
            <a:off x="10109200" y="4979686"/>
            <a:ext cx="493713" cy="50641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269844"/>
          </a:solid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组合 1"/>
          <p:cNvGrpSpPr/>
          <p:nvPr/>
        </p:nvGrpSpPr>
        <p:grpSpPr>
          <a:xfrm>
            <a:off x="422275" y="1081851"/>
            <a:ext cx="11394642" cy="4308475"/>
            <a:chOff x="422275" y="1579563"/>
            <a:chExt cx="11394642" cy="4308475"/>
          </a:xfrm>
          <a:solidFill>
            <a:srgbClr val="269844"/>
          </a:solidFill>
        </p:grpSpPr>
        <p:sp>
          <p:nvSpPr>
            <p:cNvPr id="3" name="AutoShape 4"/>
            <p:cNvSpPr/>
            <p:nvPr/>
          </p:nvSpPr>
          <p:spPr bwMode="auto">
            <a:xfrm>
              <a:off x="11291888" y="4522788"/>
              <a:ext cx="473075"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 name="AutoShape 5"/>
            <p:cNvSpPr/>
            <p:nvPr/>
          </p:nvSpPr>
          <p:spPr bwMode="auto">
            <a:xfrm>
              <a:off x="10636250" y="4675188"/>
              <a:ext cx="92075"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 name="AutoShape 6"/>
            <p:cNvSpPr/>
            <p:nvPr/>
          </p:nvSpPr>
          <p:spPr bwMode="auto">
            <a:xfrm>
              <a:off x="10301288" y="4554538"/>
              <a:ext cx="487362"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 name="AutoShape 7"/>
            <p:cNvSpPr/>
            <p:nvPr/>
          </p:nvSpPr>
          <p:spPr bwMode="auto">
            <a:xfrm>
              <a:off x="9324975" y="4506913"/>
              <a:ext cx="487363" cy="488950"/>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 name="AutoShape 8"/>
            <p:cNvSpPr/>
            <p:nvPr/>
          </p:nvSpPr>
          <p:spPr bwMode="auto">
            <a:xfrm>
              <a:off x="9537700" y="4722813"/>
              <a:ext cx="61913" cy="60325"/>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 name="AutoShape 9"/>
            <p:cNvSpPr/>
            <p:nvPr/>
          </p:nvSpPr>
          <p:spPr bwMode="auto">
            <a:xfrm>
              <a:off x="9475788" y="4662488"/>
              <a:ext cx="184150" cy="18097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 name="AutoShape 10"/>
            <p:cNvSpPr/>
            <p:nvPr/>
          </p:nvSpPr>
          <p:spPr bwMode="auto">
            <a:xfrm>
              <a:off x="9599613" y="4783138"/>
              <a:ext cx="74612" cy="79375"/>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 name="AutoShape 11"/>
            <p:cNvSpPr/>
            <p:nvPr/>
          </p:nvSpPr>
          <p:spPr bwMode="auto">
            <a:xfrm>
              <a:off x="9628188" y="4814888"/>
              <a:ext cx="109537" cy="111125"/>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 name="AutoShape 12"/>
            <p:cNvSpPr/>
            <p:nvPr/>
          </p:nvSpPr>
          <p:spPr bwMode="auto">
            <a:xfrm>
              <a:off x="9613900" y="4799013"/>
              <a:ext cx="92075" cy="95250"/>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 name="AutoShape 13"/>
            <p:cNvSpPr/>
            <p:nvPr/>
          </p:nvSpPr>
          <p:spPr bwMode="auto">
            <a:xfrm>
              <a:off x="9461500" y="4646613"/>
              <a:ext cx="76200" cy="76200"/>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 name="AutoShape 14"/>
            <p:cNvSpPr/>
            <p:nvPr/>
          </p:nvSpPr>
          <p:spPr bwMode="auto">
            <a:xfrm>
              <a:off x="9399588" y="4586288"/>
              <a:ext cx="109537" cy="111125"/>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 name="AutoShape 15"/>
            <p:cNvSpPr/>
            <p:nvPr/>
          </p:nvSpPr>
          <p:spPr bwMode="auto">
            <a:xfrm>
              <a:off x="9431338" y="4614863"/>
              <a:ext cx="92075" cy="95250"/>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5" name="AutoShape 16"/>
            <p:cNvSpPr/>
            <p:nvPr/>
          </p:nvSpPr>
          <p:spPr bwMode="auto">
            <a:xfrm>
              <a:off x="8591550" y="4783138"/>
              <a:ext cx="61913"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6" name="AutoShape 17"/>
            <p:cNvSpPr/>
            <p:nvPr/>
          </p:nvSpPr>
          <p:spPr bwMode="auto">
            <a:xfrm>
              <a:off x="8347075" y="4522788"/>
              <a:ext cx="488950" cy="473075"/>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7" name="AutoShape 18"/>
            <p:cNvSpPr/>
            <p:nvPr/>
          </p:nvSpPr>
          <p:spPr bwMode="auto">
            <a:xfrm>
              <a:off x="7370763"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8" name="AutoShape 19"/>
            <p:cNvSpPr/>
            <p:nvPr/>
          </p:nvSpPr>
          <p:spPr bwMode="auto">
            <a:xfrm>
              <a:off x="7478713"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9" name="AutoShape 20"/>
            <p:cNvSpPr/>
            <p:nvPr/>
          </p:nvSpPr>
          <p:spPr bwMode="auto">
            <a:xfrm>
              <a:off x="7478713"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0" name="AutoShape 21"/>
            <p:cNvSpPr/>
            <p:nvPr/>
          </p:nvSpPr>
          <p:spPr bwMode="auto">
            <a:xfrm>
              <a:off x="7478713"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1" name="AutoShape 22"/>
            <p:cNvSpPr/>
            <p:nvPr/>
          </p:nvSpPr>
          <p:spPr bwMode="auto">
            <a:xfrm>
              <a:off x="7585075"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2" name="AutoShape 23"/>
            <p:cNvSpPr/>
            <p:nvPr/>
          </p:nvSpPr>
          <p:spPr bwMode="auto">
            <a:xfrm>
              <a:off x="7585075"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3" name="AutoShape 24"/>
            <p:cNvSpPr/>
            <p:nvPr/>
          </p:nvSpPr>
          <p:spPr bwMode="auto">
            <a:xfrm>
              <a:off x="7585075"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4" name="AutoShape 25"/>
            <p:cNvSpPr/>
            <p:nvPr/>
          </p:nvSpPr>
          <p:spPr bwMode="auto">
            <a:xfrm>
              <a:off x="7691438" y="48434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5" name="AutoShape 26"/>
            <p:cNvSpPr/>
            <p:nvPr/>
          </p:nvSpPr>
          <p:spPr bwMode="auto">
            <a:xfrm>
              <a:off x="7691438" y="47672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6" name="AutoShape 27"/>
            <p:cNvSpPr/>
            <p:nvPr/>
          </p:nvSpPr>
          <p:spPr bwMode="auto">
            <a:xfrm>
              <a:off x="7691438" y="46910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7" name="AutoShape 28"/>
            <p:cNvSpPr/>
            <p:nvPr/>
          </p:nvSpPr>
          <p:spPr bwMode="auto">
            <a:xfrm>
              <a:off x="6394450"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8" name="AutoShape 29"/>
            <p:cNvSpPr/>
            <p:nvPr/>
          </p:nvSpPr>
          <p:spPr bwMode="auto">
            <a:xfrm>
              <a:off x="11276013" y="3548063"/>
              <a:ext cx="488950" cy="441325"/>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9" name="AutoShape 30"/>
            <p:cNvSpPr/>
            <p:nvPr/>
          </p:nvSpPr>
          <p:spPr bwMode="auto">
            <a:xfrm>
              <a:off x="10375900" y="3532188"/>
              <a:ext cx="336550" cy="488950"/>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0" name="AutoShape 31"/>
            <p:cNvSpPr/>
            <p:nvPr/>
          </p:nvSpPr>
          <p:spPr bwMode="auto">
            <a:xfrm>
              <a:off x="10437813" y="3744913"/>
              <a:ext cx="215900" cy="174625"/>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1" name="AutoShape 32"/>
            <p:cNvSpPr/>
            <p:nvPr/>
          </p:nvSpPr>
          <p:spPr bwMode="auto">
            <a:xfrm>
              <a:off x="9324975" y="3563938"/>
              <a:ext cx="487363" cy="425450"/>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2" name="AutoShape 33"/>
            <p:cNvSpPr/>
            <p:nvPr/>
          </p:nvSpPr>
          <p:spPr bwMode="auto">
            <a:xfrm>
              <a:off x="8347075" y="3716338"/>
              <a:ext cx="488950" cy="304800"/>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3" name="AutoShape 34"/>
            <p:cNvSpPr/>
            <p:nvPr/>
          </p:nvSpPr>
          <p:spPr bwMode="auto">
            <a:xfrm>
              <a:off x="8469313" y="3592513"/>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4" name="AutoShape 35"/>
            <p:cNvSpPr/>
            <p:nvPr/>
          </p:nvSpPr>
          <p:spPr bwMode="auto">
            <a:xfrm>
              <a:off x="8653463" y="3592513"/>
              <a:ext cx="33337"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5" name="AutoShape 36"/>
            <p:cNvSpPr/>
            <p:nvPr/>
          </p:nvSpPr>
          <p:spPr bwMode="auto">
            <a:xfrm>
              <a:off x="8575675" y="3532188"/>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6" name="AutoShape 37"/>
            <p:cNvSpPr/>
            <p:nvPr/>
          </p:nvSpPr>
          <p:spPr bwMode="auto">
            <a:xfrm>
              <a:off x="7370763" y="3576638"/>
              <a:ext cx="444500" cy="444500"/>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7" name="AutoShape 38"/>
            <p:cNvSpPr/>
            <p:nvPr/>
          </p:nvSpPr>
          <p:spPr bwMode="auto">
            <a:xfrm>
              <a:off x="7585075" y="3776663"/>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8" name="AutoShape 39"/>
            <p:cNvSpPr/>
            <p:nvPr/>
          </p:nvSpPr>
          <p:spPr bwMode="auto">
            <a:xfrm>
              <a:off x="7783513" y="3532188"/>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9" name="AutoShape 40"/>
            <p:cNvSpPr/>
            <p:nvPr/>
          </p:nvSpPr>
          <p:spPr bwMode="auto">
            <a:xfrm>
              <a:off x="7493000" y="3760788"/>
              <a:ext cx="60325"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0" name="AutoShape 41"/>
            <p:cNvSpPr/>
            <p:nvPr/>
          </p:nvSpPr>
          <p:spPr bwMode="auto">
            <a:xfrm>
              <a:off x="7553325" y="3868738"/>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1" name="AutoShape 42"/>
            <p:cNvSpPr/>
            <p:nvPr/>
          </p:nvSpPr>
          <p:spPr bwMode="auto">
            <a:xfrm>
              <a:off x="7797800" y="3636963"/>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2" name="AutoShape 43"/>
            <p:cNvSpPr/>
            <p:nvPr/>
          </p:nvSpPr>
          <p:spPr bwMode="auto">
            <a:xfrm>
              <a:off x="6394450" y="3563938"/>
              <a:ext cx="488950"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3" name="AutoShape 44"/>
            <p:cNvSpPr/>
            <p:nvPr/>
          </p:nvSpPr>
          <p:spPr bwMode="auto">
            <a:xfrm>
              <a:off x="6837363" y="3716338"/>
              <a:ext cx="30162" cy="165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4" name="AutoShape 45"/>
            <p:cNvSpPr/>
            <p:nvPr/>
          </p:nvSpPr>
          <p:spPr bwMode="auto">
            <a:xfrm>
              <a:off x="6821488" y="3897313"/>
              <a:ext cx="61912"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5" name="AutoShape 46"/>
            <p:cNvSpPr/>
            <p:nvPr/>
          </p:nvSpPr>
          <p:spPr bwMode="auto">
            <a:xfrm>
              <a:off x="11276013" y="255428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6" name="AutoShape 47"/>
            <p:cNvSpPr/>
            <p:nvPr/>
          </p:nvSpPr>
          <p:spPr bwMode="auto">
            <a:xfrm>
              <a:off x="10301288" y="2554288"/>
              <a:ext cx="487362" cy="488950"/>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7" name="AutoShape 48"/>
            <p:cNvSpPr/>
            <p:nvPr/>
          </p:nvSpPr>
          <p:spPr bwMode="auto">
            <a:xfrm>
              <a:off x="9355138" y="255428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8" name="AutoShape 49"/>
            <p:cNvSpPr/>
            <p:nvPr/>
          </p:nvSpPr>
          <p:spPr bwMode="auto">
            <a:xfrm>
              <a:off x="9690100" y="2935288"/>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9" name="AutoShape 50"/>
            <p:cNvSpPr/>
            <p:nvPr/>
          </p:nvSpPr>
          <p:spPr bwMode="auto">
            <a:xfrm>
              <a:off x="9690100" y="28463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0" name="AutoShape 51"/>
            <p:cNvSpPr/>
            <p:nvPr/>
          </p:nvSpPr>
          <p:spPr bwMode="auto">
            <a:xfrm>
              <a:off x="9690100" y="275431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1" name="AutoShape 52"/>
            <p:cNvSpPr/>
            <p:nvPr/>
          </p:nvSpPr>
          <p:spPr bwMode="auto">
            <a:xfrm>
              <a:off x="8347075" y="2554288"/>
              <a:ext cx="488950" cy="4889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2" name="AutoShape 53"/>
            <p:cNvSpPr/>
            <p:nvPr/>
          </p:nvSpPr>
          <p:spPr bwMode="auto">
            <a:xfrm>
              <a:off x="8531225" y="2722563"/>
              <a:ext cx="131763" cy="13652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3" name="AutoShape 54"/>
            <p:cNvSpPr/>
            <p:nvPr/>
          </p:nvSpPr>
          <p:spPr bwMode="auto">
            <a:xfrm>
              <a:off x="8515350" y="2890838"/>
              <a:ext cx="74613" cy="76200"/>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4" name="AutoShape 55"/>
            <p:cNvSpPr/>
            <p:nvPr/>
          </p:nvSpPr>
          <p:spPr bwMode="auto">
            <a:xfrm>
              <a:off x="8591550" y="2630488"/>
              <a:ext cx="76200" cy="79375"/>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5" name="AutoShape 56"/>
            <p:cNvSpPr/>
            <p:nvPr/>
          </p:nvSpPr>
          <p:spPr bwMode="auto">
            <a:xfrm>
              <a:off x="7370763" y="2554288"/>
              <a:ext cx="15398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6" name="AutoShape 57"/>
            <p:cNvSpPr/>
            <p:nvPr/>
          </p:nvSpPr>
          <p:spPr bwMode="auto">
            <a:xfrm>
              <a:off x="7707313"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7" name="AutoShape 58"/>
            <p:cNvSpPr/>
            <p:nvPr/>
          </p:nvSpPr>
          <p:spPr bwMode="auto">
            <a:xfrm>
              <a:off x="7539038"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8" name="AutoShape 59"/>
            <p:cNvSpPr/>
            <p:nvPr/>
          </p:nvSpPr>
          <p:spPr bwMode="auto">
            <a:xfrm>
              <a:off x="6394450" y="2554288"/>
              <a:ext cx="488950"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9" name="AutoShape 60"/>
            <p:cNvSpPr/>
            <p:nvPr/>
          </p:nvSpPr>
          <p:spPr bwMode="auto">
            <a:xfrm>
              <a:off x="11506200" y="17160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0" name="AutoShape 61"/>
            <p:cNvSpPr/>
            <p:nvPr/>
          </p:nvSpPr>
          <p:spPr bwMode="auto">
            <a:xfrm>
              <a:off x="11506200" y="190023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1" name="AutoShape 62"/>
            <p:cNvSpPr/>
            <p:nvPr/>
          </p:nvSpPr>
          <p:spPr bwMode="auto">
            <a:xfrm>
              <a:off x="11414125" y="180816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2" name="AutoShape 63"/>
            <p:cNvSpPr/>
            <p:nvPr/>
          </p:nvSpPr>
          <p:spPr bwMode="auto">
            <a:xfrm>
              <a:off x="11596688" y="1808163"/>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3" name="AutoShape 64"/>
            <p:cNvSpPr/>
            <p:nvPr/>
          </p:nvSpPr>
          <p:spPr bwMode="auto">
            <a:xfrm>
              <a:off x="11444288" y="1868488"/>
              <a:ext cx="30162" cy="31750"/>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4" name="AutoShape 65"/>
            <p:cNvSpPr/>
            <p:nvPr/>
          </p:nvSpPr>
          <p:spPr bwMode="auto">
            <a:xfrm>
              <a:off x="11444288" y="1744663"/>
              <a:ext cx="30162" cy="31750"/>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5" name="AutoShape 66"/>
            <p:cNvSpPr/>
            <p:nvPr/>
          </p:nvSpPr>
          <p:spPr bwMode="auto">
            <a:xfrm>
              <a:off x="11566525" y="1868488"/>
              <a:ext cx="30163" cy="31750"/>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6" name="AutoShape 67"/>
            <p:cNvSpPr/>
            <p:nvPr/>
          </p:nvSpPr>
          <p:spPr bwMode="auto">
            <a:xfrm>
              <a:off x="11368088" y="1579563"/>
              <a:ext cx="334962"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7" name="AutoShape 68"/>
            <p:cNvSpPr/>
            <p:nvPr/>
          </p:nvSpPr>
          <p:spPr bwMode="auto">
            <a:xfrm>
              <a:off x="11506200" y="1744663"/>
              <a:ext cx="92075" cy="95250"/>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8" name="AutoShape 69"/>
            <p:cNvSpPr/>
            <p:nvPr/>
          </p:nvSpPr>
          <p:spPr bwMode="auto">
            <a:xfrm>
              <a:off x="10301288" y="1579563"/>
              <a:ext cx="48736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9" name="AutoShape 70"/>
            <p:cNvSpPr/>
            <p:nvPr/>
          </p:nvSpPr>
          <p:spPr bwMode="auto">
            <a:xfrm>
              <a:off x="10529888" y="1668463"/>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0" name="AutoShape 71"/>
            <p:cNvSpPr/>
            <p:nvPr/>
          </p:nvSpPr>
          <p:spPr bwMode="auto">
            <a:xfrm>
              <a:off x="10529888" y="1716088"/>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1" name="AutoShape 72"/>
            <p:cNvSpPr/>
            <p:nvPr/>
          </p:nvSpPr>
          <p:spPr bwMode="auto">
            <a:xfrm>
              <a:off x="10529888" y="1760538"/>
              <a:ext cx="19843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2" name="AutoShape 73"/>
            <p:cNvSpPr/>
            <p:nvPr/>
          </p:nvSpPr>
          <p:spPr bwMode="auto">
            <a:xfrm>
              <a:off x="10361613" y="1852613"/>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3" name="AutoShape 74"/>
            <p:cNvSpPr/>
            <p:nvPr/>
          </p:nvSpPr>
          <p:spPr bwMode="auto">
            <a:xfrm>
              <a:off x="10361613" y="1900238"/>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4" name="AutoShape 75"/>
            <p:cNvSpPr/>
            <p:nvPr/>
          </p:nvSpPr>
          <p:spPr bwMode="auto">
            <a:xfrm>
              <a:off x="10361613" y="1944688"/>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5" name="AutoShape 76"/>
            <p:cNvSpPr/>
            <p:nvPr/>
          </p:nvSpPr>
          <p:spPr bwMode="auto">
            <a:xfrm>
              <a:off x="10361613" y="1808163"/>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6" name="AutoShape 77"/>
            <p:cNvSpPr/>
            <p:nvPr/>
          </p:nvSpPr>
          <p:spPr bwMode="auto">
            <a:xfrm>
              <a:off x="10361613" y="1655763"/>
              <a:ext cx="138112" cy="120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7" name="AutoShape 78"/>
            <p:cNvSpPr/>
            <p:nvPr/>
          </p:nvSpPr>
          <p:spPr bwMode="auto">
            <a:xfrm>
              <a:off x="9339263" y="1579563"/>
              <a:ext cx="45720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8" name="AutoShape 79"/>
            <p:cNvSpPr/>
            <p:nvPr/>
          </p:nvSpPr>
          <p:spPr bwMode="auto">
            <a:xfrm>
              <a:off x="9399588" y="1639888"/>
              <a:ext cx="33655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9" name="AutoShape 80"/>
            <p:cNvSpPr/>
            <p:nvPr/>
          </p:nvSpPr>
          <p:spPr bwMode="auto">
            <a:xfrm>
              <a:off x="9583738" y="1684338"/>
              <a:ext cx="90487"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0" name="AutoShape 81"/>
            <p:cNvSpPr/>
            <p:nvPr/>
          </p:nvSpPr>
          <p:spPr bwMode="auto">
            <a:xfrm>
              <a:off x="8347075"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1" name="AutoShape 82"/>
            <p:cNvSpPr/>
            <p:nvPr/>
          </p:nvSpPr>
          <p:spPr bwMode="auto">
            <a:xfrm>
              <a:off x="8393113" y="1973263"/>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2" name="AutoShape 83"/>
            <p:cNvSpPr/>
            <p:nvPr/>
          </p:nvSpPr>
          <p:spPr bwMode="auto">
            <a:xfrm>
              <a:off x="7370763" y="1655763"/>
              <a:ext cx="48895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3" name="AutoShape 84"/>
            <p:cNvSpPr/>
            <p:nvPr/>
          </p:nvSpPr>
          <p:spPr bwMode="auto">
            <a:xfrm>
              <a:off x="6394450"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4" name="AutoShape 85"/>
            <p:cNvSpPr/>
            <p:nvPr/>
          </p:nvSpPr>
          <p:spPr bwMode="auto">
            <a:xfrm>
              <a:off x="6684963" y="17605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5" name="AutoShape 86"/>
            <p:cNvSpPr/>
            <p:nvPr/>
          </p:nvSpPr>
          <p:spPr bwMode="auto">
            <a:xfrm>
              <a:off x="6684963" y="17160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6" name="AutoShape 87"/>
            <p:cNvSpPr/>
            <p:nvPr/>
          </p:nvSpPr>
          <p:spPr bwMode="auto">
            <a:xfrm>
              <a:off x="6684963" y="1668463"/>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7" name="AutoShape 88"/>
            <p:cNvSpPr/>
            <p:nvPr/>
          </p:nvSpPr>
          <p:spPr bwMode="auto">
            <a:xfrm>
              <a:off x="6516688"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8" name="AutoShape 89"/>
            <p:cNvSpPr/>
            <p:nvPr/>
          </p:nvSpPr>
          <p:spPr bwMode="auto">
            <a:xfrm>
              <a:off x="6516688"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9" name="AutoShape 90"/>
            <p:cNvSpPr/>
            <p:nvPr/>
          </p:nvSpPr>
          <p:spPr bwMode="auto">
            <a:xfrm>
              <a:off x="6516688"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0" name="AutoShape 91"/>
            <p:cNvSpPr/>
            <p:nvPr/>
          </p:nvSpPr>
          <p:spPr bwMode="auto">
            <a:xfrm>
              <a:off x="6684963"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1" name="AutoShape 92"/>
            <p:cNvSpPr/>
            <p:nvPr/>
          </p:nvSpPr>
          <p:spPr bwMode="auto">
            <a:xfrm>
              <a:off x="6684963"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2" name="AutoShape 93"/>
            <p:cNvSpPr/>
            <p:nvPr/>
          </p:nvSpPr>
          <p:spPr bwMode="auto">
            <a:xfrm>
              <a:off x="6684963"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3" name="AutoShape 94"/>
            <p:cNvSpPr/>
            <p:nvPr/>
          </p:nvSpPr>
          <p:spPr bwMode="auto">
            <a:xfrm>
              <a:off x="6516688" y="1808163"/>
              <a:ext cx="304800"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4" name="AutoShape 95"/>
            <p:cNvSpPr/>
            <p:nvPr/>
          </p:nvSpPr>
          <p:spPr bwMode="auto">
            <a:xfrm>
              <a:off x="6516688" y="1852613"/>
              <a:ext cx="304800"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5" name="AutoShape 96"/>
            <p:cNvSpPr/>
            <p:nvPr/>
          </p:nvSpPr>
          <p:spPr bwMode="auto">
            <a:xfrm>
              <a:off x="6516688" y="1639888"/>
              <a:ext cx="136525" cy="136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6" name="AutoShape 97"/>
            <p:cNvSpPr/>
            <p:nvPr/>
          </p:nvSpPr>
          <p:spPr bwMode="auto">
            <a:xfrm>
              <a:off x="5430838" y="45132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7" name="AutoShape 98"/>
            <p:cNvSpPr/>
            <p:nvPr/>
          </p:nvSpPr>
          <p:spPr bwMode="auto">
            <a:xfrm>
              <a:off x="5567363" y="4560888"/>
              <a:ext cx="619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8" name="AutoShape 99"/>
            <p:cNvSpPr/>
            <p:nvPr/>
          </p:nvSpPr>
          <p:spPr bwMode="auto">
            <a:xfrm>
              <a:off x="5583238" y="4941888"/>
              <a:ext cx="3016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9" name="AutoShape 100"/>
            <p:cNvSpPr/>
            <p:nvPr/>
          </p:nvSpPr>
          <p:spPr bwMode="auto">
            <a:xfrm>
              <a:off x="4408488" y="4513263"/>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0" name="AutoShape 101"/>
            <p:cNvSpPr/>
            <p:nvPr/>
          </p:nvSpPr>
          <p:spPr bwMode="auto">
            <a:xfrm>
              <a:off x="3402013" y="4545013"/>
              <a:ext cx="487362"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1" name="AutoShape 102"/>
            <p:cNvSpPr/>
            <p:nvPr/>
          </p:nvSpPr>
          <p:spPr bwMode="auto">
            <a:xfrm>
              <a:off x="3462338" y="4605338"/>
              <a:ext cx="373062" cy="273050"/>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2" name="AutoShape 103"/>
            <p:cNvSpPr/>
            <p:nvPr/>
          </p:nvSpPr>
          <p:spPr bwMode="auto">
            <a:xfrm>
              <a:off x="2501900" y="4621213"/>
              <a:ext cx="174625"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3" name="AutoShape 104"/>
            <p:cNvSpPr/>
            <p:nvPr/>
          </p:nvSpPr>
          <p:spPr bwMode="auto">
            <a:xfrm>
              <a:off x="2424113" y="4545013"/>
              <a:ext cx="4889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4" name="AutoShape 105"/>
            <p:cNvSpPr/>
            <p:nvPr/>
          </p:nvSpPr>
          <p:spPr bwMode="auto">
            <a:xfrm>
              <a:off x="1447800" y="4605338"/>
              <a:ext cx="48736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5" name="AutoShape 106"/>
            <p:cNvSpPr/>
            <p:nvPr/>
          </p:nvSpPr>
          <p:spPr bwMode="auto">
            <a:xfrm>
              <a:off x="1631950" y="4697413"/>
              <a:ext cx="68263"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6" name="AutoShape 107"/>
            <p:cNvSpPr/>
            <p:nvPr/>
          </p:nvSpPr>
          <p:spPr bwMode="auto">
            <a:xfrm>
              <a:off x="1585913" y="4649788"/>
              <a:ext cx="212725"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7" name="AutoShape 108"/>
            <p:cNvSpPr/>
            <p:nvPr/>
          </p:nvSpPr>
          <p:spPr bwMode="auto">
            <a:xfrm>
              <a:off x="623888" y="4605338"/>
              <a:ext cx="1841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8" name="AutoShape 109"/>
            <p:cNvSpPr/>
            <p:nvPr/>
          </p:nvSpPr>
          <p:spPr bwMode="auto">
            <a:xfrm>
              <a:off x="533400" y="4513263"/>
              <a:ext cx="36671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9" name="AutoShape 110"/>
            <p:cNvSpPr/>
            <p:nvPr/>
          </p:nvSpPr>
          <p:spPr bwMode="auto">
            <a:xfrm>
              <a:off x="5414963" y="3627438"/>
              <a:ext cx="366712"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0" name="AutoShape 111"/>
            <p:cNvSpPr/>
            <p:nvPr/>
          </p:nvSpPr>
          <p:spPr bwMode="auto">
            <a:xfrm>
              <a:off x="5354638" y="3567113"/>
              <a:ext cx="48895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1" name="AutoShape 112"/>
            <p:cNvSpPr/>
            <p:nvPr/>
          </p:nvSpPr>
          <p:spPr bwMode="auto">
            <a:xfrm>
              <a:off x="4378325" y="3535363"/>
              <a:ext cx="487363" cy="48895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2" name="AutoShape 113"/>
            <p:cNvSpPr/>
            <p:nvPr/>
          </p:nvSpPr>
          <p:spPr bwMode="auto">
            <a:xfrm>
              <a:off x="3478213" y="35353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3" name="AutoShape 114"/>
            <p:cNvSpPr/>
            <p:nvPr/>
          </p:nvSpPr>
          <p:spPr bwMode="auto">
            <a:xfrm>
              <a:off x="3552825" y="36147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4" name="AutoShape 115"/>
            <p:cNvSpPr/>
            <p:nvPr/>
          </p:nvSpPr>
          <p:spPr bwMode="auto">
            <a:xfrm>
              <a:off x="2486025" y="3535363"/>
              <a:ext cx="365125"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5" name="AutoShape 116"/>
            <p:cNvSpPr/>
            <p:nvPr/>
          </p:nvSpPr>
          <p:spPr bwMode="auto">
            <a:xfrm>
              <a:off x="2638425" y="3827463"/>
              <a:ext cx="6032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6" name="AutoShape 117"/>
            <p:cNvSpPr/>
            <p:nvPr/>
          </p:nvSpPr>
          <p:spPr bwMode="auto">
            <a:xfrm>
              <a:off x="1447800" y="3627438"/>
              <a:ext cx="488950" cy="368300"/>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7" name="AutoShape 118"/>
            <p:cNvSpPr/>
            <p:nvPr/>
          </p:nvSpPr>
          <p:spPr bwMode="auto">
            <a:xfrm>
              <a:off x="473075" y="3598863"/>
              <a:ext cx="487363" cy="365125"/>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8" name="AutoShape 119"/>
            <p:cNvSpPr/>
            <p:nvPr/>
          </p:nvSpPr>
          <p:spPr bwMode="auto">
            <a:xfrm>
              <a:off x="776288" y="3735388"/>
              <a:ext cx="9207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9" name="AutoShape 120"/>
            <p:cNvSpPr/>
            <p:nvPr/>
          </p:nvSpPr>
          <p:spPr bwMode="auto">
            <a:xfrm>
              <a:off x="5476875" y="2713038"/>
              <a:ext cx="242888"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0" name="AutoShape 121"/>
            <p:cNvSpPr/>
            <p:nvPr/>
          </p:nvSpPr>
          <p:spPr bwMode="auto">
            <a:xfrm>
              <a:off x="5537200" y="2773363"/>
              <a:ext cx="68263" cy="6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1" name="AutoShape 122"/>
            <p:cNvSpPr/>
            <p:nvPr/>
          </p:nvSpPr>
          <p:spPr bwMode="auto">
            <a:xfrm>
              <a:off x="5354638" y="2605088"/>
              <a:ext cx="488950" cy="412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2" name="AutoShape 123"/>
            <p:cNvSpPr/>
            <p:nvPr/>
          </p:nvSpPr>
          <p:spPr bwMode="auto">
            <a:xfrm>
              <a:off x="4378325" y="2560638"/>
              <a:ext cx="48736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3" name="AutoShape 124"/>
            <p:cNvSpPr/>
            <p:nvPr/>
          </p:nvSpPr>
          <p:spPr bwMode="auto">
            <a:xfrm>
              <a:off x="4514850" y="2697163"/>
              <a:ext cx="214313" cy="212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4" name="AutoShape 125"/>
            <p:cNvSpPr/>
            <p:nvPr/>
          </p:nvSpPr>
          <p:spPr bwMode="auto">
            <a:xfrm>
              <a:off x="4560888" y="2741613"/>
              <a:ext cx="122237"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5" name="AutoShape 126"/>
            <p:cNvSpPr/>
            <p:nvPr/>
          </p:nvSpPr>
          <p:spPr bwMode="auto">
            <a:xfrm>
              <a:off x="3402013" y="2560638"/>
              <a:ext cx="4873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6" name="AutoShape 127"/>
            <p:cNvSpPr/>
            <p:nvPr/>
          </p:nvSpPr>
          <p:spPr bwMode="auto">
            <a:xfrm>
              <a:off x="3598863" y="2636838"/>
              <a:ext cx="115887"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7" name="AutoShape 128"/>
            <p:cNvSpPr/>
            <p:nvPr/>
          </p:nvSpPr>
          <p:spPr bwMode="auto">
            <a:xfrm>
              <a:off x="2424113" y="256063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8" name="AutoShape 129"/>
            <p:cNvSpPr/>
            <p:nvPr/>
          </p:nvSpPr>
          <p:spPr bwMode="auto">
            <a:xfrm>
              <a:off x="2730500" y="2620963"/>
              <a:ext cx="120650" cy="120650"/>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9" name="AutoShape 130"/>
            <p:cNvSpPr/>
            <p:nvPr/>
          </p:nvSpPr>
          <p:spPr bwMode="auto">
            <a:xfrm>
              <a:off x="1447800" y="2560638"/>
              <a:ext cx="488950" cy="488950"/>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0" name="AutoShape 131"/>
            <p:cNvSpPr/>
            <p:nvPr/>
          </p:nvSpPr>
          <p:spPr bwMode="auto">
            <a:xfrm>
              <a:off x="503238" y="256063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1" name="AutoShape 132"/>
            <p:cNvSpPr/>
            <p:nvPr/>
          </p:nvSpPr>
          <p:spPr bwMode="auto">
            <a:xfrm>
              <a:off x="593725"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2" name="AutoShape 133"/>
            <p:cNvSpPr/>
            <p:nvPr/>
          </p:nvSpPr>
          <p:spPr bwMode="auto">
            <a:xfrm>
              <a:off x="685800"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3" name="AutoShape 134"/>
            <p:cNvSpPr/>
            <p:nvPr/>
          </p:nvSpPr>
          <p:spPr bwMode="auto">
            <a:xfrm>
              <a:off x="776288" y="2757488"/>
              <a:ext cx="61912"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4" name="AutoShape 135"/>
            <p:cNvSpPr/>
            <p:nvPr/>
          </p:nvSpPr>
          <p:spPr bwMode="auto">
            <a:xfrm>
              <a:off x="5354638" y="1658938"/>
              <a:ext cx="488950" cy="336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5" name="AutoShape 136"/>
            <p:cNvSpPr/>
            <p:nvPr/>
          </p:nvSpPr>
          <p:spPr bwMode="auto">
            <a:xfrm>
              <a:off x="4637088" y="1643063"/>
              <a:ext cx="160337"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6" name="AutoShape 137"/>
            <p:cNvSpPr/>
            <p:nvPr/>
          </p:nvSpPr>
          <p:spPr bwMode="auto">
            <a:xfrm>
              <a:off x="4378325" y="1582738"/>
              <a:ext cx="487363" cy="488950"/>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7" name="AutoShape 138"/>
            <p:cNvSpPr/>
            <p:nvPr/>
          </p:nvSpPr>
          <p:spPr bwMode="auto">
            <a:xfrm>
              <a:off x="4637088" y="1582738"/>
              <a:ext cx="22860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8" name="AutoShape 139"/>
            <p:cNvSpPr/>
            <p:nvPr/>
          </p:nvSpPr>
          <p:spPr bwMode="auto">
            <a:xfrm>
              <a:off x="3402013" y="1582738"/>
              <a:ext cx="487362" cy="47307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9" name="AutoShape 140"/>
            <p:cNvSpPr/>
            <p:nvPr/>
          </p:nvSpPr>
          <p:spPr bwMode="auto">
            <a:xfrm>
              <a:off x="2486025" y="1706563"/>
              <a:ext cx="304800" cy="247650"/>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0" name="AutoShape 141"/>
            <p:cNvSpPr/>
            <p:nvPr/>
          </p:nvSpPr>
          <p:spPr bwMode="auto">
            <a:xfrm>
              <a:off x="2424113" y="1643063"/>
              <a:ext cx="488950" cy="381000"/>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1" name="AutoShape 142"/>
            <p:cNvSpPr/>
            <p:nvPr/>
          </p:nvSpPr>
          <p:spPr bwMode="auto">
            <a:xfrm>
              <a:off x="2806700" y="1722438"/>
              <a:ext cx="44450"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2" name="AutoShape 143"/>
            <p:cNvSpPr/>
            <p:nvPr/>
          </p:nvSpPr>
          <p:spPr bwMode="auto">
            <a:xfrm>
              <a:off x="2790825" y="1919288"/>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3" name="AutoShape 144"/>
            <p:cNvSpPr/>
            <p:nvPr/>
          </p:nvSpPr>
          <p:spPr bwMode="auto">
            <a:xfrm>
              <a:off x="2806700" y="187166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4" name="AutoShape 145"/>
            <p:cNvSpPr/>
            <p:nvPr/>
          </p:nvSpPr>
          <p:spPr bwMode="auto">
            <a:xfrm>
              <a:off x="2806700" y="182721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5" name="AutoShape 146"/>
            <p:cNvSpPr/>
            <p:nvPr/>
          </p:nvSpPr>
          <p:spPr bwMode="auto">
            <a:xfrm>
              <a:off x="2547938" y="1766888"/>
              <a:ext cx="90487" cy="63500"/>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6" name="AutoShape 147"/>
            <p:cNvSpPr/>
            <p:nvPr/>
          </p:nvSpPr>
          <p:spPr bwMode="auto">
            <a:xfrm>
              <a:off x="1447800" y="1614488"/>
              <a:ext cx="488950" cy="425450"/>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7" name="AutoShape 148"/>
            <p:cNvSpPr/>
            <p:nvPr/>
          </p:nvSpPr>
          <p:spPr bwMode="auto">
            <a:xfrm>
              <a:off x="1524000" y="1690688"/>
              <a:ext cx="73025"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8" name="AutoShape 149"/>
            <p:cNvSpPr/>
            <p:nvPr/>
          </p:nvSpPr>
          <p:spPr bwMode="auto">
            <a:xfrm>
              <a:off x="473075" y="1643063"/>
              <a:ext cx="487363" cy="352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9" name="Freeform 147"/>
            <p:cNvSpPr>
              <a:spLocks noEditPoints="1"/>
            </p:cNvSpPr>
            <p:nvPr/>
          </p:nvSpPr>
          <p:spPr bwMode="auto">
            <a:xfrm>
              <a:off x="422275" y="5408613"/>
              <a:ext cx="401638" cy="454025"/>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0" name="Group 299"/>
            <p:cNvGrpSpPr/>
            <p:nvPr/>
          </p:nvGrpSpPr>
          <p:grpSpPr>
            <a:xfrm>
              <a:off x="1619362" y="5410059"/>
              <a:ext cx="182485" cy="464152"/>
              <a:chOff x="6141009" y="3540977"/>
              <a:chExt cx="85046" cy="216315"/>
            </a:xfrm>
            <a:grpFill/>
          </p:grpSpPr>
          <p:sp>
            <p:nvSpPr>
              <p:cNvPr id="181"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2"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1" name="Group 302"/>
            <p:cNvGrpSpPr/>
            <p:nvPr/>
          </p:nvGrpSpPr>
          <p:grpSpPr>
            <a:xfrm>
              <a:off x="2637310" y="5410149"/>
              <a:ext cx="215525" cy="464813"/>
              <a:chOff x="6138760" y="4271257"/>
              <a:chExt cx="97227" cy="209688"/>
            </a:xfrm>
            <a:grpFill/>
          </p:grpSpPr>
          <p:sp>
            <p:nvSpPr>
              <p:cNvPr id="179" name="Oval 152"/>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0"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sp>
          <p:nvSpPr>
            <p:cNvPr id="152" name="Freeform 19"/>
            <p:cNvSpPr>
              <a:spLocks noEditPoints="1"/>
            </p:cNvSpPr>
            <p:nvPr/>
          </p:nvSpPr>
          <p:spPr bwMode="auto">
            <a:xfrm>
              <a:off x="4383088" y="5434013"/>
              <a:ext cx="515937" cy="415925"/>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3" name="Freeform 15"/>
            <p:cNvSpPr>
              <a:spLocks noEditPoints="1"/>
            </p:cNvSpPr>
            <p:nvPr/>
          </p:nvSpPr>
          <p:spPr bwMode="auto">
            <a:xfrm>
              <a:off x="3438525" y="5389563"/>
              <a:ext cx="452438" cy="45085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4" name="Freeform 11"/>
            <p:cNvSpPr>
              <a:spLocks noEditPoints="1"/>
            </p:cNvSpPr>
            <p:nvPr/>
          </p:nvSpPr>
          <p:spPr bwMode="auto">
            <a:xfrm>
              <a:off x="5422900" y="5370513"/>
              <a:ext cx="474663" cy="476250"/>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5" name="Freeform 21"/>
            <p:cNvSpPr>
              <a:spLocks noEditPoints="1"/>
            </p:cNvSpPr>
            <p:nvPr/>
          </p:nvSpPr>
          <p:spPr bwMode="auto">
            <a:xfrm>
              <a:off x="6491288" y="5370513"/>
              <a:ext cx="517525" cy="517525"/>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6" name="Freeform 26"/>
            <p:cNvSpPr/>
            <p:nvPr/>
          </p:nvSpPr>
          <p:spPr bwMode="auto">
            <a:xfrm>
              <a:off x="7400925" y="5408613"/>
              <a:ext cx="425450" cy="44132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7" name="Group 159"/>
            <p:cNvGrpSpPr/>
            <p:nvPr/>
          </p:nvGrpSpPr>
          <p:grpSpPr>
            <a:xfrm>
              <a:off x="8324962" y="5409406"/>
              <a:ext cx="584219" cy="460272"/>
              <a:chOff x="1058564" y="1781841"/>
              <a:chExt cx="649993" cy="512092"/>
            </a:xfrm>
            <a:grpFill/>
          </p:grpSpPr>
          <p:sp>
            <p:nvSpPr>
              <p:cNvPr id="17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8" name="Group 162"/>
            <p:cNvGrpSpPr/>
            <p:nvPr/>
          </p:nvGrpSpPr>
          <p:grpSpPr>
            <a:xfrm>
              <a:off x="9341951" y="5409406"/>
              <a:ext cx="467115" cy="355675"/>
              <a:chOff x="2070649" y="1631036"/>
              <a:chExt cx="723379" cy="550800"/>
            </a:xfrm>
            <a:grpFill/>
          </p:grpSpPr>
          <p:sp>
            <p:nvSpPr>
              <p:cNvPr id="173"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4"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5"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6"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9" name="Group 167"/>
            <p:cNvGrpSpPr/>
            <p:nvPr/>
          </p:nvGrpSpPr>
          <p:grpSpPr>
            <a:xfrm>
              <a:off x="10356962" y="5409406"/>
              <a:ext cx="466891" cy="361155"/>
              <a:chOff x="3727889" y="-113301"/>
              <a:chExt cx="548381" cy="424189"/>
            </a:xfrm>
            <a:grpFill/>
          </p:grpSpPr>
          <p:sp>
            <p:nvSpPr>
              <p:cNvPr id="165"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6"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7"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8"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9"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0"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1"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2"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60" name="Group 2"/>
            <p:cNvGrpSpPr/>
            <p:nvPr/>
          </p:nvGrpSpPr>
          <p:grpSpPr>
            <a:xfrm>
              <a:off x="11271362" y="5409406"/>
              <a:ext cx="545555" cy="452989"/>
              <a:chOff x="3965790" y="1735873"/>
              <a:chExt cx="537091" cy="445963"/>
            </a:xfrm>
            <a:grpFill/>
          </p:grpSpPr>
          <p:sp>
            <p:nvSpPr>
              <p:cNvPr id="161"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2"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3"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4"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组合 1"/>
          <p:cNvGrpSpPr/>
          <p:nvPr/>
        </p:nvGrpSpPr>
        <p:grpSpPr>
          <a:xfrm>
            <a:off x="2719296" y="1591279"/>
            <a:ext cx="6951182" cy="3675441"/>
            <a:chOff x="1203012" y="1030703"/>
            <a:chExt cx="6951182" cy="3675441"/>
          </a:xfrm>
          <a:solidFill>
            <a:srgbClr val="269844"/>
          </a:solidFill>
        </p:grpSpPr>
        <p:sp>
          <p:nvSpPr>
            <p:cNvPr id="3" name="Freeform 5"/>
            <p:cNvSpPr/>
            <p:nvPr/>
          </p:nvSpPr>
          <p:spPr bwMode="auto">
            <a:xfrm>
              <a:off x="3323551" y="3360399"/>
              <a:ext cx="480625" cy="488795"/>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grpFill/>
            <a:ln>
              <a:noFill/>
            </a:ln>
          </p:spPr>
          <p:txBody>
            <a:bodyPr vert="horz" wrap="square" lIns="68571" tIns="34285" rIns="68571" bIns="34285" numCol="1" anchor="t" anchorCtr="0" compatLnSpc="1"/>
            <a:lstStyle/>
            <a:p>
              <a:endParaRPr lang="zh-CN" altLang="en-US"/>
            </a:p>
          </p:txBody>
        </p:sp>
        <p:sp>
          <p:nvSpPr>
            <p:cNvPr id="4" name="Freeform 6"/>
            <p:cNvSpPr>
              <a:spLocks noEditPoints="1"/>
            </p:cNvSpPr>
            <p:nvPr/>
          </p:nvSpPr>
          <p:spPr bwMode="auto">
            <a:xfrm>
              <a:off x="4349517" y="3344568"/>
              <a:ext cx="510294" cy="510563"/>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grpFill/>
            <a:ln>
              <a:noFill/>
            </a:ln>
          </p:spPr>
          <p:txBody>
            <a:bodyPr vert="horz" wrap="square" lIns="68571" tIns="34285" rIns="68571" bIns="34285" numCol="1" anchor="t" anchorCtr="0" compatLnSpc="1"/>
            <a:lstStyle/>
            <a:p>
              <a:endParaRPr lang="zh-CN" altLang="en-US"/>
            </a:p>
          </p:txBody>
        </p:sp>
        <p:sp>
          <p:nvSpPr>
            <p:cNvPr id="5" name="Freeform 7"/>
            <p:cNvSpPr>
              <a:spLocks noEditPoints="1"/>
            </p:cNvSpPr>
            <p:nvPr/>
          </p:nvSpPr>
          <p:spPr bwMode="auto">
            <a:xfrm>
              <a:off x="5409106" y="3358421"/>
              <a:ext cx="488537" cy="492752"/>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grpFill/>
            <a:ln>
              <a:noFill/>
            </a:ln>
          </p:spPr>
          <p:txBody>
            <a:bodyPr vert="horz" wrap="square" lIns="68571" tIns="34285" rIns="68571" bIns="34285" numCol="1" anchor="t" anchorCtr="0" compatLnSpc="1"/>
            <a:lstStyle/>
            <a:p>
              <a:endParaRPr lang="zh-CN" altLang="en-US"/>
            </a:p>
          </p:txBody>
        </p:sp>
        <p:sp>
          <p:nvSpPr>
            <p:cNvPr id="6" name="Freeform 8"/>
            <p:cNvSpPr>
              <a:spLocks noEditPoints="1"/>
            </p:cNvSpPr>
            <p:nvPr/>
          </p:nvSpPr>
          <p:spPr bwMode="auto">
            <a:xfrm>
              <a:off x="7604344" y="2539262"/>
              <a:ext cx="530073" cy="522436"/>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grpFill/>
            <a:ln>
              <a:noFill/>
            </a:ln>
          </p:spPr>
          <p:txBody>
            <a:bodyPr vert="horz" wrap="square" lIns="68571" tIns="34285" rIns="68571" bIns="34285" numCol="1" anchor="t" anchorCtr="0" compatLnSpc="1"/>
            <a:lstStyle/>
            <a:p>
              <a:endParaRPr lang="zh-CN" altLang="en-US"/>
            </a:p>
          </p:txBody>
        </p:sp>
        <p:sp>
          <p:nvSpPr>
            <p:cNvPr id="7" name="Freeform 9"/>
            <p:cNvSpPr>
              <a:spLocks noEditPoints="1"/>
            </p:cNvSpPr>
            <p:nvPr/>
          </p:nvSpPr>
          <p:spPr bwMode="auto">
            <a:xfrm>
              <a:off x="7604344" y="1127468"/>
              <a:ext cx="470737" cy="49868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pFill/>
            <a:ln>
              <a:noFill/>
            </a:ln>
          </p:spPr>
          <p:txBody>
            <a:bodyPr vert="horz" wrap="square" lIns="68571" tIns="34285" rIns="68571" bIns="34285" numCol="1" anchor="t" anchorCtr="0" compatLnSpc="1"/>
            <a:lstStyle/>
            <a:p>
              <a:endParaRPr lang="zh-CN" altLang="en-US"/>
            </a:p>
          </p:txBody>
        </p:sp>
        <p:sp>
          <p:nvSpPr>
            <p:cNvPr id="8" name="Freeform 10"/>
            <p:cNvSpPr>
              <a:spLocks noEditPoints="1"/>
            </p:cNvSpPr>
            <p:nvPr/>
          </p:nvSpPr>
          <p:spPr bwMode="auto">
            <a:xfrm>
              <a:off x="6509153" y="1095805"/>
              <a:ext cx="563696" cy="562014"/>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grpFill/>
            <a:ln>
              <a:noFill/>
            </a:ln>
          </p:spPr>
          <p:txBody>
            <a:bodyPr vert="horz" wrap="square" lIns="68571" tIns="34285" rIns="68571" bIns="34285" numCol="1" anchor="t" anchorCtr="0" compatLnSpc="1"/>
            <a:lstStyle/>
            <a:p>
              <a:endParaRPr lang="zh-CN" altLang="en-US"/>
            </a:p>
          </p:txBody>
        </p:sp>
        <p:sp>
          <p:nvSpPr>
            <p:cNvPr id="9" name="Freeform 11"/>
            <p:cNvSpPr>
              <a:spLocks noEditPoints="1"/>
            </p:cNvSpPr>
            <p:nvPr/>
          </p:nvSpPr>
          <p:spPr bwMode="auto">
            <a:xfrm>
              <a:off x="3382887" y="4146108"/>
              <a:ext cx="363931" cy="496711"/>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grpFill/>
            <a:ln>
              <a:noFill/>
            </a:ln>
          </p:spPr>
          <p:txBody>
            <a:bodyPr vert="horz" wrap="square" lIns="68571" tIns="34285" rIns="68571" bIns="34285" numCol="1" anchor="t" anchorCtr="0" compatLnSpc="1"/>
            <a:lstStyle/>
            <a:p>
              <a:endParaRPr lang="zh-CN" altLang="en-US"/>
            </a:p>
          </p:txBody>
        </p:sp>
        <p:sp>
          <p:nvSpPr>
            <p:cNvPr id="10" name="Freeform 12"/>
            <p:cNvSpPr>
              <a:spLocks noEditPoints="1"/>
            </p:cNvSpPr>
            <p:nvPr/>
          </p:nvSpPr>
          <p:spPr bwMode="auto">
            <a:xfrm>
              <a:off x="1216856" y="4148088"/>
              <a:ext cx="630945" cy="492752"/>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grpFill/>
            <a:ln>
              <a:noFill/>
            </a:ln>
          </p:spPr>
          <p:txBody>
            <a:bodyPr vert="horz" wrap="square" lIns="68571" tIns="34285" rIns="68571" bIns="34285" numCol="1" anchor="t" anchorCtr="0" compatLnSpc="1"/>
            <a:lstStyle/>
            <a:p>
              <a:endParaRPr lang="zh-CN" altLang="en-US"/>
            </a:p>
          </p:txBody>
        </p:sp>
        <p:sp>
          <p:nvSpPr>
            <p:cNvPr id="11" name="Freeform 13"/>
            <p:cNvSpPr>
              <a:spLocks noEditPoints="1"/>
            </p:cNvSpPr>
            <p:nvPr/>
          </p:nvSpPr>
          <p:spPr bwMode="auto">
            <a:xfrm>
              <a:off x="5339881" y="2568945"/>
              <a:ext cx="626988" cy="492752"/>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grpFill/>
            <a:ln>
              <a:noFill/>
            </a:ln>
          </p:spPr>
          <p:txBody>
            <a:bodyPr vert="horz" wrap="square" lIns="68571" tIns="34285" rIns="68571" bIns="34285" numCol="1" anchor="t" anchorCtr="0" compatLnSpc="1"/>
            <a:lstStyle/>
            <a:p>
              <a:endParaRPr lang="zh-CN" altLang="en-US"/>
            </a:p>
          </p:txBody>
        </p:sp>
        <p:sp>
          <p:nvSpPr>
            <p:cNvPr id="12" name="Freeform 14"/>
            <p:cNvSpPr>
              <a:spLocks noEditPoints="1"/>
            </p:cNvSpPr>
            <p:nvPr/>
          </p:nvSpPr>
          <p:spPr bwMode="auto">
            <a:xfrm>
              <a:off x="3367064" y="2568945"/>
              <a:ext cx="395577" cy="494730"/>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pFill/>
            <a:ln>
              <a:noFill/>
            </a:ln>
          </p:spPr>
          <p:txBody>
            <a:bodyPr vert="horz" wrap="square" lIns="68571" tIns="34285" rIns="68571" bIns="34285" numCol="1" anchor="t" anchorCtr="0" compatLnSpc="1"/>
            <a:lstStyle/>
            <a:p>
              <a:endParaRPr lang="zh-CN" altLang="en-US"/>
            </a:p>
          </p:txBody>
        </p:sp>
        <p:sp>
          <p:nvSpPr>
            <p:cNvPr id="13" name="Freeform 15"/>
            <p:cNvSpPr>
              <a:spLocks noEditPoints="1"/>
            </p:cNvSpPr>
            <p:nvPr/>
          </p:nvSpPr>
          <p:spPr bwMode="auto">
            <a:xfrm>
              <a:off x="6560577" y="4146108"/>
              <a:ext cx="464802" cy="494730"/>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grpFill/>
            <a:ln>
              <a:noFill/>
            </a:ln>
          </p:spPr>
          <p:txBody>
            <a:bodyPr vert="horz" wrap="square" lIns="68571" tIns="34285" rIns="68571" bIns="34285" numCol="1" anchor="t" anchorCtr="0" compatLnSpc="1"/>
            <a:lstStyle/>
            <a:p>
              <a:endParaRPr lang="zh-CN" altLang="en-US"/>
            </a:p>
          </p:txBody>
        </p:sp>
        <p:sp>
          <p:nvSpPr>
            <p:cNvPr id="14" name="Freeform 16"/>
            <p:cNvSpPr>
              <a:spLocks noEditPoints="1"/>
            </p:cNvSpPr>
            <p:nvPr/>
          </p:nvSpPr>
          <p:spPr bwMode="auto">
            <a:xfrm>
              <a:off x="1268281" y="2566966"/>
              <a:ext cx="526117" cy="494730"/>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grpFill/>
            <a:ln>
              <a:noFill/>
            </a:ln>
          </p:spPr>
          <p:txBody>
            <a:bodyPr vert="horz" wrap="square" lIns="68571" tIns="34285" rIns="68571" bIns="34285" numCol="1" anchor="t" anchorCtr="0" compatLnSpc="1"/>
            <a:lstStyle/>
            <a:p>
              <a:endParaRPr lang="zh-CN" altLang="en-US"/>
            </a:p>
          </p:txBody>
        </p:sp>
        <p:sp>
          <p:nvSpPr>
            <p:cNvPr id="15" name="Freeform 17"/>
            <p:cNvSpPr>
              <a:spLocks noEditPoints="1"/>
            </p:cNvSpPr>
            <p:nvPr/>
          </p:nvSpPr>
          <p:spPr bwMode="auto">
            <a:xfrm>
              <a:off x="5383394" y="1806217"/>
              <a:ext cx="484581" cy="518478"/>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grpFill/>
            <a:ln>
              <a:noFill/>
            </a:ln>
          </p:spPr>
          <p:txBody>
            <a:bodyPr vert="horz" wrap="square" lIns="68571" tIns="34285" rIns="68571" bIns="34285" numCol="1" anchor="t" anchorCtr="0" compatLnSpc="1"/>
            <a:lstStyle/>
            <a:p>
              <a:endParaRPr lang="zh-CN" altLang="en-US"/>
            </a:p>
          </p:txBody>
        </p:sp>
        <p:sp>
          <p:nvSpPr>
            <p:cNvPr id="16" name="Freeform 18"/>
            <p:cNvSpPr>
              <a:spLocks noEditPoints="1"/>
            </p:cNvSpPr>
            <p:nvPr/>
          </p:nvSpPr>
          <p:spPr bwMode="auto">
            <a:xfrm>
              <a:off x="3331462" y="1827985"/>
              <a:ext cx="464802" cy="492752"/>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grpFill/>
            <a:ln>
              <a:noFill/>
            </a:ln>
          </p:spPr>
          <p:txBody>
            <a:bodyPr vert="horz" wrap="square" lIns="68571" tIns="34285" rIns="68571" bIns="34285" numCol="1" anchor="t" anchorCtr="0" compatLnSpc="1"/>
            <a:lstStyle/>
            <a:p>
              <a:endParaRPr lang="zh-CN" altLang="en-US"/>
            </a:p>
          </p:txBody>
        </p:sp>
        <p:sp>
          <p:nvSpPr>
            <p:cNvPr id="17" name="Freeform 19"/>
            <p:cNvSpPr>
              <a:spLocks noEditPoints="1"/>
            </p:cNvSpPr>
            <p:nvPr/>
          </p:nvSpPr>
          <p:spPr bwMode="auto">
            <a:xfrm>
              <a:off x="2310332" y="1826007"/>
              <a:ext cx="522162" cy="494730"/>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grpFill/>
            <a:ln>
              <a:noFill/>
            </a:ln>
          </p:spPr>
          <p:txBody>
            <a:bodyPr vert="horz" wrap="square" lIns="68571" tIns="34285" rIns="68571" bIns="34285" numCol="1" anchor="t" anchorCtr="0" compatLnSpc="1"/>
            <a:lstStyle/>
            <a:p>
              <a:endParaRPr lang="zh-CN" altLang="en-US"/>
            </a:p>
          </p:txBody>
        </p:sp>
        <p:sp>
          <p:nvSpPr>
            <p:cNvPr id="18" name="Freeform 20"/>
            <p:cNvSpPr>
              <a:spLocks noEditPoints="1"/>
            </p:cNvSpPr>
            <p:nvPr/>
          </p:nvSpPr>
          <p:spPr bwMode="auto">
            <a:xfrm>
              <a:off x="1228724" y="1829964"/>
              <a:ext cx="609188" cy="486816"/>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grpFill/>
            <a:ln>
              <a:noFill/>
            </a:ln>
          </p:spPr>
          <p:txBody>
            <a:bodyPr vert="horz" wrap="square" lIns="68571" tIns="34285" rIns="68571" bIns="34285" numCol="1" anchor="t" anchorCtr="0" compatLnSpc="1"/>
            <a:lstStyle/>
            <a:p>
              <a:endParaRPr lang="zh-CN" altLang="en-US"/>
            </a:p>
          </p:txBody>
        </p:sp>
        <p:sp>
          <p:nvSpPr>
            <p:cNvPr id="19" name="Freeform 21"/>
            <p:cNvSpPr>
              <a:spLocks noEditPoints="1"/>
            </p:cNvSpPr>
            <p:nvPr/>
          </p:nvSpPr>
          <p:spPr bwMode="auto">
            <a:xfrm>
              <a:off x="4432588" y="1096009"/>
              <a:ext cx="328329" cy="498689"/>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grpFill/>
            <a:ln>
              <a:noFill/>
            </a:ln>
          </p:spPr>
          <p:txBody>
            <a:bodyPr vert="horz" wrap="square" lIns="68571" tIns="34285" rIns="68571" bIns="34285" numCol="1" anchor="t" anchorCtr="0" compatLnSpc="1"/>
            <a:lstStyle/>
            <a:p>
              <a:endParaRPr lang="zh-CN" altLang="en-US"/>
            </a:p>
          </p:txBody>
        </p:sp>
        <p:sp>
          <p:nvSpPr>
            <p:cNvPr id="20" name="Freeform 22"/>
            <p:cNvSpPr>
              <a:spLocks noEditPoints="1"/>
            </p:cNvSpPr>
            <p:nvPr/>
          </p:nvSpPr>
          <p:spPr bwMode="auto">
            <a:xfrm>
              <a:off x="6542776" y="1863403"/>
              <a:ext cx="500404" cy="496711"/>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grpFill/>
            <a:ln>
              <a:noFill/>
            </a:ln>
          </p:spPr>
          <p:txBody>
            <a:bodyPr vert="horz" wrap="square" lIns="68571" tIns="34285" rIns="68571" bIns="34285" numCol="1" anchor="t" anchorCtr="0" compatLnSpc="1"/>
            <a:lstStyle/>
            <a:p>
              <a:endParaRPr lang="zh-CN" altLang="en-US"/>
            </a:p>
          </p:txBody>
        </p:sp>
        <p:sp>
          <p:nvSpPr>
            <p:cNvPr id="21" name="Freeform 23"/>
            <p:cNvSpPr/>
            <p:nvPr/>
          </p:nvSpPr>
          <p:spPr bwMode="auto">
            <a:xfrm>
              <a:off x="7697305" y="1986095"/>
              <a:ext cx="284815" cy="328502"/>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grpFill/>
            <a:ln>
              <a:noFill/>
            </a:ln>
          </p:spPr>
          <p:txBody>
            <a:bodyPr vert="horz" wrap="square" lIns="68571" tIns="34285" rIns="68571" bIns="34285" numCol="1" anchor="t" anchorCtr="0" compatLnSpc="1"/>
            <a:lstStyle/>
            <a:p>
              <a:endParaRPr lang="zh-CN" altLang="en-US"/>
            </a:p>
          </p:txBody>
        </p:sp>
        <p:sp>
          <p:nvSpPr>
            <p:cNvPr id="22" name="Freeform 24"/>
            <p:cNvSpPr/>
            <p:nvPr/>
          </p:nvSpPr>
          <p:spPr bwMode="auto">
            <a:xfrm>
              <a:off x="7770486" y="1859444"/>
              <a:ext cx="138452" cy="298818"/>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grpFill/>
            <a:ln>
              <a:noFill/>
            </a:ln>
          </p:spPr>
          <p:txBody>
            <a:bodyPr vert="horz" wrap="square" lIns="68571" tIns="34285" rIns="68571" bIns="34285" numCol="1" anchor="t" anchorCtr="0" compatLnSpc="1"/>
            <a:lstStyle/>
            <a:p>
              <a:endParaRPr lang="zh-CN" altLang="en-US"/>
            </a:p>
          </p:txBody>
        </p:sp>
        <p:sp>
          <p:nvSpPr>
            <p:cNvPr id="23" name="Freeform 25"/>
            <p:cNvSpPr>
              <a:spLocks noEditPoints="1"/>
            </p:cNvSpPr>
            <p:nvPr/>
          </p:nvSpPr>
          <p:spPr bwMode="auto">
            <a:xfrm>
              <a:off x="3382888" y="1099968"/>
              <a:ext cx="361952" cy="494730"/>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grpFill/>
            <a:ln>
              <a:noFill/>
            </a:ln>
          </p:spPr>
          <p:txBody>
            <a:bodyPr vert="horz" wrap="square" lIns="68571" tIns="34285" rIns="68571" bIns="34285" numCol="1" anchor="t" anchorCtr="0" compatLnSpc="1"/>
            <a:lstStyle/>
            <a:p>
              <a:endParaRPr lang="zh-CN" altLang="en-US"/>
            </a:p>
          </p:txBody>
        </p:sp>
        <p:sp>
          <p:nvSpPr>
            <p:cNvPr id="24" name="Freeform 26"/>
            <p:cNvSpPr>
              <a:spLocks noEditPoints="1"/>
            </p:cNvSpPr>
            <p:nvPr/>
          </p:nvSpPr>
          <p:spPr bwMode="auto">
            <a:xfrm>
              <a:off x="2294508" y="1090072"/>
              <a:ext cx="553807" cy="514520"/>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grpFill/>
            <a:ln>
              <a:noFill/>
            </a:ln>
          </p:spPr>
          <p:txBody>
            <a:bodyPr vert="horz" wrap="square" lIns="68571" tIns="34285" rIns="68571" bIns="34285" numCol="1" anchor="t" anchorCtr="0" compatLnSpc="1"/>
            <a:lstStyle/>
            <a:p>
              <a:endParaRPr lang="zh-CN" altLang="en-US"/>
            </a:p>
          </p:txBody>
        </p:sp>
        <p:sp>
          <p:nvSpPr>
            <p:cNvPr id="25" name="Freeform 27"/>
            <p:cNvSpPr>
              <a:spLocks noEditPoints="1"/>
            </p:cNvSpPr>
            <p:nvPr/>
          </p:nvSpPr>
          <p:spPr bwMode="auto">
            <a:xfrm>
              <a:off x="5373504" y="1101944"/>
              <a:ext cx="557763" cy="492752"/>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grpFill/>
            <a:ln>
              <a:noFill/>
            </a:ln>
          </p:spPr>
          <p:txBody>
            <a:bodyPr vert="horz" wrap="square" lIns="68571" tIns="34285" rIns="68571" bIns="34285" numCol="1" anchor="t" anchorCtr="0" compatLnSpc="1"/>
            <a:lstStyle/>
            <a:p>
              <a:endParaRPr lang="zh-CN" altLang="en-US"/>
            </a:p>
          </p:txBody>
        </p:sp>
        <p:sp>
          <p:nvSpPr>
            <p:cNvPr id="26" name="Freeform 28"/>
            <p:cNvSpPr>
              <a:spLocks noEditPoints="1"/>
            </p:cNvSpPr>
            <p:nvPr/>
          </p:nvSpPr>
          <p:spPr bwMode="auto">
            <a:xfrm>
              <a:off x="6578379" y="2568945"/>
              <a:ext cx="482604" cy="484837"/>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grpFill/>
            <a:ln>
              <a:noFill/>
            </a:ln>
          </p:spPr>
          <p:txBody>
            <a:bodyPr vert="horz" wrap="square" lIns="68571" tIns="34285" rIns="68571" bIns="34285" numCol="1" anchor="t" anchorCtr="0" compatLnSpc="1"/>
            <a:lstStyle/>
            <a:p>
              <a:endParaRPr lang="zh-CN" altLang="en-US"/>
            </a:p>
          </p:txBody>
        </p:sp>
        <p:sp>
          <p:nvSpPr>
            <p:cNvPr id="27" name="Freeform 29"/>
            <p:cNvSpPr/>
            <p:nvPr/>
          </p:nvSpPr>
          <p:spPr bwMode="auto">
            <a:xfrm>
              <a:off x="1543209" y="3358421"/>
              <a:ext cx="235367" cy="235492"/>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grpFill/>
            <a:ln>
              <a:noFill/>
            </a:ln>
          </p:spPr>
          <p:txBody>
            <a:bodyPr vert="horz" wrap="square" lIns="68571" tIns="34285" rIns="68571" bIns="34285" numCol="1" anchor="t" anchorCtr="0" compatLnSpc="1"/>
            <a:lstStyle/>
            <a:p>
              <a:endParaRPr lang="zh-CN" altLang="en-US"/>
            </a:p>
          </p:txBody>
        </p:sp>
        <p:sp>
          <p:nvSpPr>
            <p:cNvPr id="28" name="Freeform 30"/>
            <p:cNvSpPr/>
            <p:nvPr/>
          </p:nvSpPr>
          <p:spPr bwMode="auto">
            <a:xfrm>
              <a:off x="1284105" y="3358421"/>
              <a:ext cx="237347" cy="235492"/>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grpFill/>
            <a:ln>
              <a:noFill/>
            </a:ln>
          </p:spPr>
          <p:txBody>
            <a:bodyPr vert="horz" wrap="square" lIns="68571" tIns="34285" rIns="68571" bIns="34285" numCol="1" anchor="t" anchorCtr="0" compatLnSpc="1"/>
            <a:lstStyle/>
            <a:p>
              <a:endParaRPr lang="zh-CN" altLang="en-US"/>
            </a:p>
          </p:txBody>
        </p:sp>
        <p:sp>
          <p:nvSpPr>
            <p:cNvPr id="29" name="Freeform 31"/>
            <p:cNvSpPr/>
            <p:nvPr/>
          </p:nvSpPr>
          <p:spPr bwMode="auto">
            <a:xfrm>
              <a:off x="1543209" y="3615681"/>
              <a:ext cx="237347" cy="237472"/>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grpFill/>
            <a:ln>
              <a:noFill/>
            </a:ln>
          </p:spPr>
          <p:txBody>
            <a:bodyPr vert="horz" wrap="square" lIns="68571" tIns="34285" rIns="68571" bIns="34285" numCol="1" anchor="t" anchorCtr="0" compatLnSpc="1"/>
            <a:lstStyle/>
            <a:p>
              <a:endParaRPr lang="zh-CN" altLang="en-US"/>
            </a:p>
          </p:txBody>
        </p:sp>
        <p:sp>
          <p:nvSpPr>
            <p:cNvPr id="30" name="Freeform 32"/>
            <p:cNvSpPr/>
            <p:nvPr/>
          </p:nvSpPr>
          <p:spPr bwMode="auto">
            <a:xfrm>
              <a:off x="1284105" y="3615681"/>
              <a:ext cx="237347" cy="237472"/>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grpFill/>
            <a:ln>
              <a:noFill/>
            </a:ln>
          </p:spPr>
          <p:txBody>
            <a:bodyPr vert="horz" wrap="square" lIns="68571" tIns="34285" rIns="68571" bIns="34285" numCol="1" anchor="t" anchorCtr="0" compatLnSpc="1"/>
            <a:lstStyle/>
            <a:p>
              <a:endParaRPr lang="zh-CN" altLang="en-US"/>
            </a:p>
          </p:txBody>
        </p:sp>
        <p:grpSp>
          <p:nvGrpSpPr>
            <p:cNvPr id="31" name="组合 30"/>
            <p:cNvGrpSpPr/>
            <p:nvPr/>
          </p:nvGrpSpPr>
          <p:grpSpPr>
            <a:xfrm>
              <a:off x="2308353" y="4146108"/>
              <a:ext cx="526117" cy="496711"/>
              <a:chOff x="2308353" y="4146108"/>
              <a:chExt cx="526117" cy="496711"/>
            </a:xfrm>
            <a:grpFill/>
          </p:grpSpPr>
          <p:sp>
            <p:nvSpPr>
              <p:cNvPr id="45" name="Freeform 33"/>
              <p:cNvSpPr/>
              <p:nvPr/>
            </p:nvSpPr>
            <p:spPr bwMode="auto">
              <a:xfrm>
                <a:off x="2316264" y="4146108"/>
                <a:ext cx="510294" cy="245386"/>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grpFill/>
              <a:ln>
                <a:noFill/>
              </a:ln>
            </p:spPr>
            <p:txBody>
              <a:bodyPr vert="horz" wrap="square" lIns="68571" tIns="34285" rIns="68571" bIns="34285" numCol="1" anchor="t" anchorCtr="0" compatLnSpc="1"/>
              <a:lstStyle/>
              <a:p>
                <a:endParaRPr lang="zh-CN" altLang="en-US"/>
              </a:p>
            </p:txBody>
          </p:sp>
          <p:sp>
            <p:nvSpPr>
              <p:cNvPr id="46" name="Freeform 34"/>
              <p:cNvSpPr/>
              <p:nvPr/>
            </p:nvSpPr>
            <p:spPr bwMode="auto">
              <a:xfrm>
                <a:off x="2308353" y="4282655"/>
                <a:ext cx="526117" cy="360164"/>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grpFill/>
              <a:ln>
                <a:noFill/>
              </a:ln>
            </p:spPr>
            <p:txBody>
              <a:bodyPr vert="horz" wrap="square" lIns="68571" tIns="34285" rIns="68571" bIns="34285" numCol="1" anchor="t" anchorCtr="0" compatLnSpc="1"/>
              <a:lstStyle/>
              <a:p>
                <a:endParaRPr lang="zh-CN" altLang="en-US"/>
              </a:p>
            </p:txBody>
          </p:sp>
        </p:grpSp>
        <p:sp>
          <p:nvSpPr>
            <p:cNvPr id="32" name="Freeform 35"/>
            <p:cNvSpPr>
              <a:spLocks noEditPoints="1"/>
            </p:cNvSpPr>
            <p:nvPr/>
          </p:nvSpPr>
          <p:spPr bwMode="auto">
            <a:xfrm>
              <a:off x="4400942" y="4150067"/>
              <a:ext cx="397554" cy="488795"/>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grpFill/>
            <a:ln>
              <a:noFill/>
            </a:ln>
          </p:spPr>
          <p:txBody>
            <a:bodyPr vert="horz" wrap="square" lIns="68571" tIns="34285" rIns="68571" bIns="34285" numCol="1" anchor="t" anchorCtr="0" compatLnSpc="1"/>
            <a:lstStyle/>
            <a:p>
              <a:endParaRPr lang="zh-CN" altLang="en-US"/>
            </a:p>
          </p:txBody>
        </p:sp>
        <p:sp>
          <p:nvSpPr>
            <p:cNvPr id="33" name="Freeform 36"/>
            <p:cNvSpPr>
              <a:spLocks noEditPoints="1"/>
            </p:cNvSpPr>
            <p:nvPr/>
          </p:nvSpPr>
          <p:spPr bwMode="auto">
            <a:xfrm>
              <a:off x="1203012" y="1030703"/>
              <a:ext cx="656657" cy="554099"/>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grpFill/>
            <a:ln>
              <a:noFill/>
            </a:ln>
          </p:spPr>
          <p:txBody>
            <a:bodyPr vert="horz" wrap="square" lIns="68571" tIns="34285" rIns="68571" bIns="34285" numCol="1" anchor="t" anchorCtr="0" compatLnSpc="1"/>
            <a:lstStyle/>
            <a:p>
              <a:endParaRPr lang="zh-CN" altLang="en-US"/>
            </a:p>
          </p:txBody>
        </p:sp>
        <p:sp>
          <p:nvSpPr>
            <p:cNvPr id="34" name="Freeform 37"/>
            <p:cNvSpPr>
              <a:spLocks noEditPoints="1"/>
            </p:cNvSpPr>
            <p:nvPr/>
          </p:nvSpPr>
          <p:spPr bwMode="auto">
            <a:xfrm>
              <a:off x="4367317" y="2563008"/>
              <a:ext cx="462825" cy="502647"/>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grpFill/>
            <a:ln>
              <a:noFill/>
            </a:ln>
          </p:spPr>
          <p:txBody>
            <a:bodyPr vert="horz" wrap="square" lIns="68571" tIns="34285" rIns="68571" bIns="34285" numCol="1" anchor="t" anchorCtr="0" compatLnSpc="1"/>
            <a:lstStyle/>
            <a:p>
              <a:endParaRPr lang="zh-CN" altLang="en-US"/>
            </a:p>
          </p:txBody>
        </p:sp>
        <p:sp>
          <p:nvSpPr>
            <p:cNvPr id="35" name="Freeform 38"/>
            <p:cNvSpPr>
              <a:spLocks noEditPoints="1"/>
            </p:cNvSpPr>
            <p:nvPr/>
          </p:nvSpPr>
          <p:spPr bwMode="auto">
            <a:xfrm>
              <a:off x="2369668" y="2545198"/>
              <a:ext cx="401509" cy="51649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grpFill/>
            <a:ln>
              <a:noFill/>
            </a:ln>
          </p:spPr>
          <p:txBody>
            <a:bodyPr vert="horz" wrap="square" lIns="68571" tIns="34285" rIns="68571" bIns="34285" numCol="1" anchor="t" anchorCtr="0" compatLnSpc="1"/>
            <a:lstStyle/>
            <a:p>
              <a:endParaRPr lang="zh-CN" altLang="en-US"/>
            </a:p>
          </p:txBody>
        </p:sp>
        <p:sp>
          <p:nvSpPr>
            <p:cNvPr id="36" name="Freeform 39"/>
            <p:cNvSpPr>
              <a:spLocks noEditPoints="1"/>
            </p:cNvSpPr>
            <p:nvPr/>
          </p:nvSpPr>
          <p:spPr bwMode="auto">
            <a:xfrm>
              <a:off x="2343954" y="3352483"/>
              <a:ext cx="454913" cy="504626"/>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grpFill/>
            <a:ln>
              <a:noFill/>
            </a:ln>
          </p:spPr>
          <p:txBody>
            <a:bodyPr vert="horz" wrap="square" lIns="68571" tIns="34285" rIns="68571" bIns="34285" numCol="1" anchor="t" anchorCtr="0" compatLnSpc="1"/>
            <a:lstStyle/>
            <a:p>
              <a:endParaRPr lang="zh-CN" altLang="en-US"/>
            </a:p>
          </p:txBody>
        </p:sp>
        <p:sp>
          <p:nvSpPr>
            <p:cNvPr id="37" name="Freeform 40"/>
            <p:cNvSpPr/>
            <p:nvPr/>
          </p:nvSpPr>
          <p:spPr bwMode="auto">
            <a:xfrm>
              <a:off x="4335671" y="1829964"/>
              <a:ext cx="528095" cy="486816"/>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grpFill/>
            <a:ln>
              <a:noFill/>
            </a:ln>
          </p:spPr>
          <p:txBody>
            <a:bodyPr vert="horz" wrap="square" lIns="68571" tIns="34285" rIns="68571" bIns="34285" numCol="1" anchor="t" anchorCtr="0" compatLnSpc="1"/>
            <a:lstStyle/>
            <a:p>
              <a:endParaRPr lang="zh-CN" altLang="en-US"/>
            </a:p>
          </p:txBody>
        </p:sp>
        <p:sp>
          <p:nvSpPr>
            <p:cNvPr id="38" name="Freeform 41"/>
            <p:cNvSpPr>
              <a:spLocks noEditPoints="1"/>
            </p:cNvSpPr>
            <p:nvPr/>
          </p:nvSpPr>
          <p:spPr bwMode="auto">
            <a:xfrm>
              <a:off x="5397238" y="4148088"/>
              <a:ext cx="512272" cy="492752"/>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grpFill/>
            <a:ln>
              <a:noFill/>
            </a:ln>
          </p:spPr>
          <p:txBody>
            <a:bodyPr vert="horz" wrap="square" lIns="68571" tIns="34285" rIns="68571" bIns="34285" numCol="1" anchor="t" anchorCtr="0" compatLnSpc="1"/>
            <a:lstStyle/>
            <a:p>
              <a:endParaRPr lang="zh-CN" altLang="en-US"/>
            </a:p>
          </p:txBody>
        </p:sp>
        <p:sp>
          <p:nvSpPr>
            <p:cNvPr id="39" name="Freeform 42"/>
            <p:cNvSpPr>
              <a:spLocks noEditPoints="1"/>
            </p:cNvSpPr>
            <p:nvPr/>
          </p:nvSpPr>
          <p:spPr bwMode="auto">
            <a:xfrm>
              <a:off x="6588268" y="3409873"/>
              <a:ext cx="486560" cy="476921"/>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grpFill/>
            <a:ln>
              <a:noFill/>
            </a:ln>
          </p:spPr>
          <p:txBody>
            <a:bodyPr vert="horz" wrap="square" lIns="68571" tIns="34285" rIns="68571" bIns="34285" numCol="1" anchor="t" anchorCtr="0" compatLnSpc="1"/>
            <a:lstStyle/>
            <a:p>
              <a:endParaRPr lang="zh-CN" altLang="en-US"/>
            </a:p>
          </p:txBody>
        </p:sp>
        <p:grpSp>
          <p:nvGrpSpPr>
            <p:cNvPr id="40" name="组合 39"/>
            <p:cNvGrpSpPr/>
            <p:nvPr/>
          </p:nvGrpSpPr>
          <p:grpSpPr>
            <a:xfrm>
              <a:off x="7574675" y="3380188"/>
              <a:ext cx="579519" cy="536289"/>
              <a:chOff x="2438399" y="4906963"/>
              <a:chExt cx="465137" cy="430213"/>
            </a:xfrm>
            <a:grpFill/>
          </p:grpSpPr>
          <p:sp>
            <p:nvSpPr>
              <p:cNvPr id="42"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 name="Freeform 46"/>
            <p:cNvSpPr>
              <a:spLocks noEditPoints="1"/>
            </p:cNvSpPr>
            <p:nvPr/>
          </p:nvSpPr>
          <p:spPr bwMode="auto">
            <a:xfrm>
              <a:off x="7679503" y="4150066"/>
              <a:ext cx="431179" cy="556078"/>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grpFill/>
            <a:ln>
              <a:noFill/>
            </a:ln>
          </p:spPr>
          <p:txBody>
            <a:bodyPr vert="horz" wrap="square" lIns="68571" tIns="34285" rIns="68571" bIns="34285" numCol="1" anchor="t" anchorCtr="0" compatLnSpc="1"/>
            <a:lstStyle/>
            <a:p>
              <a:endParaRPr lang="zh-CN" alt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7146" t="10932" r="38958" b="10571"/>
          <a:stretch>
            <a:fillRect/>
          </a:stretch>
        </p:blipFill>
        <p:spPr>
          <a:xfrm>
            <a:off x="7881733" y="3029664"/>
            <a:ext cx="3019147" cy="303701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7489" t="16783" r="7537" b="2692"/>
          <a:stretch>
            <a:fillRect/>
          </a:stretch>
        </p:blipFill>
        <p:spPr>
          <a:xfrm flipH="1">
            <a:off x="-669848" y="1"/>
            <a:ext cx="2359511" cy="1425536"/>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a:off x="7743489" y="2197383"/>
            <a:ext cx="801828" cy="77098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5262" t="24311" r="38180" b="30293"/>
          <a:stretch>
            <a:fillRect/>
          </a:stretch>
        </p:blipFill>
        <p:spPr>
          <a:xfrm>
            <a:off x="791708" y="1529481"/>
            <a:ext cx="694618" cy="667902"/>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35262" t="24311" r="38180" b="30293"/>
          <a:stretch>
            <a:fillRect/>
          </a:stretch>
        </p:blipFill>
        <p:spPr>
          <a:xfrm flipH="1">
            <a:off x="6525405" y="5293969"/>
            <a:ext cx="803616" cy="772708"/>
          </a:xfrm>
          <a:prstGeom prst="rect">
            <a:avLst/>
          </a:prstGeom>
        </p:spPr>
      </p:pic>
      <p:grpSp>
        <p:nvGrpSpPr>
          <p:cNvPr id="14" name="组合 13"/>
          <p:cNvGrpSpPr/>
          <p:nvPr/>
        </p:nvGrpSpPr>
        <p:grpSpPr>
          <a:xfrm>
            <a:off x="1095747" y="2554294"/>
            <a:ext cx="5601798" cy="3213448"/>
            <a:chOff x="1351842" y="2554294"/>
            <a:chExt cx="5601798" cy="3213448"/>
          </a:xfrm>
        </p:grpSpPr>
        <p:sp>
          <p:nvSpPr>
            <p:cNvPr id="15" name="文本框 14"/>
            <p:cNvSpPr txBox="1"/>
            <p:nvPr/>
          </p:nvSpPr>
          <p:spPr>
            <a:xfrm>
              <a:off x="1351842" y="5015228"/>
              <a:ext cx="5601798" cy="7525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Fresh business general template</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1100" dirty="0" err="1">
                  <a:solidFill>
                    <a:schemeClr val="tx1">
                      <a:lumMod val="65000"/>
                      <a:lumOff val="35000"/>
                    </a:schemeClr>
                  </a:solidFill>
                  <a:latin typeface="微软雅黑" panose="020B0503020204020204" pitchFamily="34" charset="-122"/>
                  <a:ea typeface="微软雅黑" panose="020B0503020204020204" pitchFamily="34" charset="-122"/>
                </a:rPr>
                <a:t>dataa</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51842" y="4368897"/>
              <a:ext cx="4528804" cy="523220"/>
            </a:xfrm>
            <a:prstGeom prst="rect">
              <a:avLst/>
            </a:prstGeom>
          </p:spPr>
          <p:txBody>
            <a:bodyPr wrap="none">
              <a:spAutoFit/>
            </a:bodyPr>
            <a:lstStyle/>
            <a:p>
              <a:pPr>
                <a:spcBef>
                  <a:spcPct val="0"/>
                </a:spcBef>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Please write the title here</a:t>
              </a:r>
              <a:endPar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TextBox 76"/>
            <p:cNvSpPr txBox="1"/>
            <p:nvPr/>
          </p:nvSpPr>
          <p:spPr>
            <a:xfrm>
              <a:off x="1351842" y="3722566"/>
              <a:ext cx="3545903" cy="646331"/>
            </a:xfrm>
            <a:prstGeom prst="rect">
              <a:avLst/>
            </a:prstGeom>
            <a:noFill/>
          </p:spPr>
          <p:txBody>
            <a:bodyPr wrap="square" rtlCol="0">
              <a:spAutoFit/>
            </a:bodyPr>
            <a:lstStyle/>
            <a:p>
              <a:r>
                <a:rPr lang="zh-CN" altLang="en-US" sz="3600" dirty="0">
                  <a:solidFill>
                    <a:srgbClr val="269844"/>
                  </a:solidFill>
                  <a:latin typeface="方正清刻本悦宋简体" panose="02000000000000000000" pitchFamily="2" charset="-122"/>
                  <a:ea typeface="方正清刻本悦宋简体" panose="02000000000000000000" pitchFamily="2" charset="-122"/>
                </a:rPr>
                <a:t>请</a:t>
              </a:r>
              <a:r>
                <a:rPr lang="zh-CN" altLang="en-US" sz="3600" dirty="0" smtClean="0">
                  <a:solidFill>
                    <a:srgbClr val="269844"/>
                  </a:solidFill>
                  <a:latin typeface="方正清刻本悦宋简体" panose="02000000000000000000" pitchFamily="2" charset="-122"/>
                  <a:ea typeface="方正清刻本悦宋简体" panose="02000000000000000000" pitchFamily="2" charset="-122"/>
                </a:rPr>
                <a:t>在此写入标题</a:t>
              </a:r>
              <a:endParaRPr lang="zh-CN" altLang="en-US" sz="36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19" name="TextBox 76"/>
            <p:cNvSpPr txBox="1"/>
            <p:nvPr/>
          </p:nvSpPr>
          <p:spPr>
            <a:xfrm>
              <a:off x="1351843" y="2554294"/>
              <a:ext cx="1954884" cy="1015663"/>
            </a:xfrm>
            <a:prstGeom prst="rect">
              <a:avLst/>
            </a:prstGeom>
            <a:noFill/>
          </p:spPr>
          <p:txBody>
            <a:bodyPr wrap="square" rtlCol="0">
              <a:spAutoFit/>
            </a:bodyPr>
            <a:lstStyle/>
            <a:p>
              <a:r>
                <a:rPr lang="zh-CN" altLang="en-US" sz="6000" dirty="0" smtClean="0">
                  <a:solidFill>
                    <a:srgbClr val="269844"/>
                  </a:solidFill>
                  <a:latin typeface="方正清刻本悦宋简体" panose="02000000000000000000" pitchFamily="2" charset="-122"/>
                  <a:ea typeface="方正清刻本悦宋简体" panose="02000000000000000000" pitchFamily="2" charset="-122"/>
                </a:rPr>
                <a:t>壹</a:t>
              </a:r>
              <a:r>
                <a:rPr lang="en-US" altLang="zh-CN" sz="6000" dirty="0" smtClean="0">
                  <a:solidFill>
                    <a:srgbClr val="269844"/>
                  </a:solidFill>
                  <a:latin typeface="方正清刻本悦宋简体" panose="02000000000000000000" pitchFamily="2" charset="-122"/>
                  <a:ea typeface="方正清刻本悦宋简体" panose="02000000000000000000" pitchFamily="2" charset="-122"/>
                </a:rPr>
                <a:t>.</a:t>
              </a:r>
              <a:r>
                <a:rPr lang="en-US" altLang="zh-CN" sz="3200" dirty="0" smtClean="0">
                  <a:solidFill>
                    <a:srgbClr val="269844"/>
                  </a:solidFill>
                  <a:latin typeface="方正清刻本悦宋简体" panose="02000000000000000000" pitchFamily="2" charset="-122"/>
                  <a:ea typeface="方正清刻本悦宋简体" panose="02000000000000000000" pitchFamily="2" charset="-122"/>
                </a:rPr>
                <a:t>ONE</a:t>
              </a:r>
              <a:endParaRPr lang="zh-CN" altLang="en-US" sz="3200" dirty="0">
                <a:solidFill>
                  <a:srgbClr val="269844"/>
                </a:solidFill>
                <a:latin typeface="方正清刻本悦宋简体" panose="02000000000000000000" pitchFamily="2" charset="-122"/>
                <a:ea typeface="方正清刻本悦宋简体" panose="02000000000000000000" pitchFamily="2"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7" name="TextBox 76"/>
          <p:cNvSpPr txBox="1"/>
          <p:nvPr/>
        </p:nvSpPr>
        <p:spPr>
          <a:xfrm>
            <a:off x="5546729" y="4003865"/>
            <a:ext cx="1098541" cy="369332"/>
          </a:xfrm>
          <a:prstGeom prst="rect">
            <a:avLst/>
          </a:prstGeom>
          <a:solidFill>
            <a:srgbClr val="269844"/>
          </a:solidFill>
        </p:spPr>
        <p:txBody>
          <a:bodyPr wrap="square" rtlCol="0">
            <a:spAutoFit/>
          </a:bodyPr>
          <a:lstStyle/>
          <a:p>
            <a:pPr algn="ctr"/>
            <a:r>
              <a:rPr lang="zh-CN" altLang="en-US"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18" name="文本框 17"/>
          <p:cNvSpPr txBox="1"/>
          <p:nvPr/>
        </p:nvSpPr>
        <p:spPr>
          <a:xfrm>
            <a:off x="1979453" y="4373197"/>
            <a:ext cx="8233093" cy="731098"/>
          </a:xfrm>
          <a:prstGeom prst="rect">
            <a:avLst/>
          </a:prstGeom>
          <a:noFill/>
        </p:spPr>
        <p:txBody>
          <a:bodyPr wrap="square" rtlCol="0">
            <a:spAutoFit/>
          </a:bodyPr>
          <a:lstStyle/>
          <a:p>
            <a:pPr algn="ctr">
              <a:lnSpc>
                <a:spcPct val="130000"/>
              </a:lnSpc>
            </a:pPr>
            <a:r>
              <a:rPr lang="en-US" altLang="zh-CN" sz="1100" dirty="0" smtClean="0">
                <a:solidFill>
                  <a:srgbClr val="2A364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a:t>
            </a:r>
            <a:endParaRPr lang="en-US" altLang="zh-CN" sz="1100" dirty="0" smtClean="0">
              <a:solidFill>
                <a:srgbClr val="2A3641"/>
              </a:solidFill>
              <a:latin typeface="微软雅黑" panose="020B0503020204020204" pitchFamily="34" charset="-122"/>
              <a:ea typeface="微软雅黑" panose="020B0503020204020204" pitchFamily="34" charset="-122"/>
            </a:endParaRPr>
          </a:p>
        </p:txBody>
      </p:sp>
      <p:sp>
        <p:nvSpPr>
          <p:cNvPr id="19" name="TextBox 76"/>
          <p:cNvSpPr txBox="1"/>
          <p:nvPr/>
        </p:nvSpPr>
        <p:spPr>
          <a:xfrm>
            <a:off x="5546729" y="1815995"/>
            <a:ext cx="1098541" cy="369332"/>
          </a:xfrm>
          <a:prstGeom prst="rect">
            <a:avLst/>
          </a:prstGeom>
          <a:solidFill>
            <a:srgbClr val="269844"/>
          </a:solidFill>
        </p:spPr>
        <p:txBody>
          <a:bodyPr wrap="square" rtlCol="0">
            <a:spAutoFit/>
          </a:bodyPr>
          <a:lstStyle/>
          <a:p>
            <a:pPr algn="ctr"/>
            <a:r>
              <a:rPr lang="zh-CN" altLang="en-US"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0" name="文本框 19"/>
          <p:cNvSpPr txBox="1"/>
          <p:nvPr/>
        </p:nvSpPr>
        <p:spPr>
          <a:xfrm>
            <a:off x="1979453" y="2185327"/>
            <a:ext cx="8233093" cy="731098"/>
          </a:xfrm>
          <a:prstGeom prst="rect">
            <a:avLst/>
          </a:prstGeom>
          <a:noFill/>
        </p:spPr>
        <p:txBody>
          <a:bodyPr wrap="square" rtlCol="0">
            <a:spAutoFit/>
          </a:bodyPr>
          <a:lstStyle/>
          <a:p>
            <a:pPr algn="ctr">
              <a:lnSpc>
                <a:spcPct val="130000"/>
              </a:lnSpc>
            </a:pPr>
            <a:r>
              <a:rPr lang="en-US" altLang="zh-CN" sz="1100" dirty="0" smtClean="0">
                <a:solidFill>
                  <a:srgbClr val="2A364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a:t>
            </a:r>
            <a:endParaRPr lang="en-US" altLang="zh-CN" sz="1100" dirty="0" smtClean="0">
              <a:solidFill>
                <a:srgbClr val="2A364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21" name="Freeform 5"/>
          <p:cNvSpPr/>
          <p:nvPr/>
        </p:nvSpPr>
        <p:spPr bwMode="auto">
          <a:xfrm>
            <a:off x="1864775" y="2157413"/>
            <a:ext cx="3054350" cy="1114425"/>
          </a:xfrm>
          <a:custGeom>
            <a:avLst/>
            <a:gdLst>
              <a:gd name="T0" fmla="*/ 348 w 1924"/>
              <a:gd name="T1" fmla="*/ 0 h 702"/>
              <a:gd name="T2" fmla="*/ 1924 w 1924"/>
              <a:gd name="T3" fmla="*/ 0 h 702"/>
              <a:gd name="T4" fmla="*/ 1924 w 1924"/>
              <a:gd name="T5" fmla="*/ 702 h 702"/>
              <a:gd name="T6" fmla="*/ 348 w 1924"/>
              <a:gd name="T7" fmla="*/ 702 h 702"/>
              <a:gd name="T8" fmla="*/ 0 w 1924"/>
              <a:gd name="T9" fmla="*/ 351 h 702"/>
              <a:gd name="T10" fmla="*/ 348 w 1924"/>
              <a:gd name="T11" fmla="*/ 0 h 702"/>
            </a:gdLst>
            <a:ahLst/>
            <a:cxnLst>
              <a:cxn ang="0">
                <a:pos x="T0" y="T1"/>
              </a:cxn>
              <a:cxn ang="0">
                <a:pos x="T2" y="T3"/>
              </a:cxn>
              <a:cxn ang="0">
                <a:pos x="T4" y="T5"/>
              </a:cxn>
              <a:cxn ang="0">
                <a:pos x="T6" y="T7"/>
              </a:cxn>
              <a:cxn ang="0">
                <a:pos x="T8" y="T9"/>
              </a:cxn>
              <a:cxn ang="0">
                <a:pos x="T10" y="T11"/>
              </a:cxn>
            </a:cxnLst>
            <a:rect l="0" t="0" r="r" b="b"/>
            <a:pathLst>
              <a:path w="1924" h="702">
                <a:moveTo>
                  <a:pt x="348" y="0"/>
                </a:moveTo>
                <a:lnTo>
                  <a:pt x="1924" y="0"/>
                </a:lnTo>
                <a:lnTo>
                  <a:pt x="1924" y="702"/>
                </a:lnTo>
                <a:lnTo>
                  <a:pt x="348" y="702"/>
                </a:lnTo>
                <a:lnTo>
                  <a:pt x="0" y="351"/>
                </a:lnTo>
                <a:lnTo>
                  <a:pt x="348" y="0"/>
                </a:lnTo>
                <a:close/>
              </a:path>
            </a:pathLst>
          </a:custGeom>
          <a:noFill/>
          <a:ln w="19050">
            <a:solidFill>
              <a:srgbClr val="269844"/>
            </a:solidFill>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1864775" y="2157413"/>
            <a:ext cx="1106488" cy="1114425"/>
          </a:xfrm>
          <a:custGeom>
            <a:avLst/>
            <a:gdLst>
              <a:gd name="T0" fmla="*/ 697 w 697"/>
              <a:gd name="T1" fmla="*/ 702 h 702"/>
              <a:gd name="T2" fmla="*/ 348 w 697"/>
              <a:gd name="T3" fmla="*/ 702 h 702"/>
              <a:gd name="T4" fmla="*/ 0 w 697"/>
              <a:gd name="T5" fmla="*/ 351 h 702"/>
              <a:gd name="T6" fmla="*/ 348 w 697"/>
              <a:gd name="T7" fmla="*/ 0 h 702"/>
              <a:gd name="T8" fmla="*/ 697 w 697"/>
              <a:gd name="T9" fmla="*/ 0 h 702"/>
              <a:gd name="T10" fmla="*/ 697 w 697"/>
              <a:gd name="T11" fmla="*/ 702 h 702"/>
            </a:gdLst>
            <a:ahLst/>
            <a:cxnLst>
              <a:cxn ang="0">
                <a:pos x="T0" y="T1"/>
              </a:cxn>
              <a:cxn ang="0">
                <a:pos x="T2" y="T3"/>
              </a:cxn>
              <a:cxn ang="0">
                <a:pos x="T4" y="T5"/>
              </a:cxn>
              <a:cxn ang="0">
                <a:pos x="T6" y="T7"/>
              </a:cxn>
              <a:cxn ang="0">
                <a:pos x="T8" y="T9"/>
              </a:cxn>
              <a:cxn ang="0">
                <a:pos x="T10" y="T11"/>
              </a:cxn>
            </a:cxnLst>
            <a:rect l="0" t="0" r="r" b="b"/>
            <a:pathLst>
              <a:path w="697" h="702">
                <a:moveTo>
                  <a:pt x="697" y="702"/>
                </a:moveTo>
                <a:lnTo>
                  <a:pt x="348" y="702"/>
                </a:lnTo>
                <a:lnTo>
                  <a:pt x="0" y="351"/>
                </a:lnTo>
                <a:lnTo>
                  <a:pt x="348" y="0"/>
                </a:lnTo>
                <a:lnTo>
                  <a:pt x="697" y="0"/>
                </a:lnTo>
                <a:lnTo>
                  <a:pt x="697" y="702"/>
                </a:ln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23" name="Oval 7"/>
          <p:cNvSpPr>
            <a:spLocks noChangeArrowheads="1"/>
          </p:cNvSpPr>
          <p:nvPr/>
        </p:nvSpPr>
        <p:spPr bwMode="auto">
          <a:xfrm>
            <a:off x="2236250" y="2393950"/>
            <a:ext cx="636588" cy="641350"/>
          </a:xfrm>
          <a:prstGeom prst="diamond">
            <a:avLst/>
          </a:prstGeom>
          <a:solidFill>
            <a:srgbClr val="FAFAF5"/>
          </a:solidFill>
          <a:ln>
            <a:noFill/>
          </a:ln>
        </p:spPr>
        <p:txBody>
          <a:bodyPr vert="horz" wrap="square" lIns="91440" tIns="45720" rIns="91440" bIns="45720" numCol="1" anchor="ctr" anchorCtr="0" compatLnSpc="1"/>
          <a:lstStyle/>
          <a:p>
            <a:pPr algn="ctr"/>
            <a:r>
              <a:rPr lang="en-US" altLang="zh-CN" sz="2800" dirty="0" smtClean="0">
                <a:solidFill>
                  <a:srgbClr val="269844"/>
                </a:solidFill>
              </a:rPr>
              <a:t>1</a:t>
            </a:r>
            <a:endParaRPr lang="zh-CN" altLang="en-US" sz="2800" dirty="0">
              <a:solidFill>
                <a:srgbClr val="269844"/>
              </a:solidFill>
            </a:endParaRPr>
          </a:p>
        </p:txBody>
      </p:sp>
      <p:sp>
        <p:nvSpPr>
          <p:cNvPr id="24" name="文本框 23"/>
          <p:cNvSpPr txBox="1"/>
          <p:nvPr/>
        </p:nvSpPr>
        <p:spPr>
          <a:xfrm>
            <a:off x="3017123" y="2353373"/>
            <a:ext cx="2031285" cy="722505"/>
          </a:xfrm>
          <a:prstGeom prst="rect">
            <a:avLst/>
          </a:prstGeom>
          <a:noFill/>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Freeform 5"/>
          <p:cNvSpPr/>
          <p:nvPr/>
        </p:nvSpPr>
        <p:spPr bwMode="auto">
          <a:xfrm>
            <a:off x="7143590" y="2157413"/>
            <a:ext cx="3054350" cy="1114425"/>
          </a:xfrm>
          <a:custGeom>
            <a:avLst/>
            <a:gdLst>
              <a:gd name="T0" fmla="*/ 348 w 1924"/>
              <a:gd name="T1" fmla="*/ 0 h 702"/>
              <a:gd name="T2" fmla="*/ 1924 w 1924"/>
              <a:gd name="T3" fmla="*/ 0 h 702"/>
              <a:gd name="T4" fmla="*/ 1924 w 1924"/>
              <a:gd name="T5" fmla="*/ 702 h 702"/>
              <a:gd name="T6" fmla="*/ 348 w 1924"/>
              <a:gd name="T7" fmla="*/ 702 h 702"/>
              <a:gd name="T8" fmla="*/ 0 w 1924"/>
              <a:gd name="T9" fmla="*/ 351 h 702"/>
              <a:gd name="T10" fmla="*/ 348 w 1924"/>
              <a:gd name="T11" fmla="*/ 0 h 702"/>
            </a:gdLst>
            <a:ahLst/>
            <a:cxnLst>
              <a:cxn ang="0">
                <a:pos x="T0" y="T1"/>
              </a:cxn>
              <a:cxn ang="0">
                <a:pos x="T2" y="T3"/>
              </a:cxn>
              <a:cxn ang="0">
                <a:pos x="T4" y="T5"/>
              </a:cxn>
              <a:cxn ang="0">
                <a:pos x="T6" y="T7"/>
              </a:cxn>
              <a:cxn ang="0">
                <a:pos x="T8" y="T9"/>
              </a:cxn>
              <a:cxn ang="0">
                <a:pos x="T10" y="T11"/>
              </a:cxn>
            </a:cxnLst>
            <a:rect l="0" t="0" r="r" b="b"/>
            <a:pathLst>
              <a:path w="1924" h="702">
                <a:moveTo>
                  <a:pt x="348" y="0"/>
                </a:moveTo>
                <a:lnTo>
                  <a:pt x="1924" y="0"/>
                </a:lnTo>
                <a:lnTo>
                  <a:pt x="1924" y="702"/>
                </a:lnTo>
                <a:lnTo>
                  <a:pt x="348" y="702"/>
                </a:lnTo>
                <a:lnTo>
                  <a:pt x="0" y="351"/>
                </a:lnTo>
                <a:lnTo>
                  <a:pt x="348" y="0"/>
                </a:lnTo>
                <a:close/>
              </a:path>
            </a:pathLst>
          </a:custGeom>
          <a:noFill/>
          <a:ln w="19050">
            <a:solidFill>
              <a:srgbClr val="269844"/>
            </a:solidFill>
            <a:round/>
          </a:ln>
        </p:spPr>
        <p:txBody>
          <a:bodyPr vert="horz" wrap="square" lIns="91440" tIns="45720" rIns="91440" bIns="45720" numCol="1" anchor="t" anchorCtr="0" compatLnSpc="1"/>
          <a:lstStyle/>
          <a:p>
            <a:endParaRPr lang="zh-CN" altLang="en-US"/>
          </a:p>
        </p:txBody>
      </p:sp>
      <p:sp>
        <p:nvSpPr>
          <p:cNvPr id="34" name="Freeform 6"/>
          <p:cNvSpPr/>
          <p:nvPr/>
        </p:nvSpPr>
        <p:spPr bwMode="auto">
          <a:xfrm>
            <a:off x="7143590" y="2157413"/>
            <a:ext cx="1106488" cy="1114425"/>
          </a:xfrm>
          <a:custGeom>
            <a:avLst/>
            <a:gdLst>
              <a:gd name="T0" fmla="*/ 697 w 697"/>
              <a:gd name="T1" fmla="*/ 702 h 702"/>
              <a:gd name="T2" fmla="*/ 348 w 697"/>
              <a:gd name="T3" fmla="*/ 702 h 702"/>
              <a:gd name="T4" fmla="*/ 0 w 697"/>
              <a:gd name="T5" fmla="*/ 351 h 702"/>
              <a:gd name="T6" fmla="*/ 348 w 697"/>
              <a:gd name="T7" fmla="*/ 0 h 702"/>
              <a:gd name="T8" fmla="*/ 697 w 697"/>
              <a:gd name="T9" fmla="*/ 0 h 702"/>
              <a:gd name="T10" fmla="*/ 697 w 697"/>
              <a:gd name="T11" fmla="*/ 702 h 702"/>
            </a:gdLst>
            <a:ahLst/>
            <a:cxnLst>
              <a:cxn ang="0">
                <a:pos x="T0" y="T1"/>
              </a:cxn>
              <a:cxn ang="0">
                <a:pos x="T2" y="T3"/>
              </a:cxn>
              <a:cxn ang="0">
                <a:pos x="T4" y="T5"/>
              </a:cxn>
              <a:cxn ang="0">
                <a:pos x="T6" y="T7"/>
              </a:cxn>
              <a:cxn ang="0">
                <a:pos x="T8" y="T9"/>
              </a:cxn>
              <a:cxn ang="0">
                <a:pos x="T10" y="T11"/>
              </a:cxn>
            </a:cxnLst>
            <a:rect l="0" t="0" r="r" b="b"/>
            <a:pathLst>
              <a:path w="697" h="702">
                <a:moveTo>
                  <a:pt x="697" y="702"/>
                </a:moveTo>
                <a:lnTo>
                  <a:pt x="348" y="702"/>
                </a:lnTo>
                <a:lnTo>
                  <a:pt x="0" y="351"/>
                </a:lnTo>
                <a:lnTo>
                  <a:pt x="348" y="0"/>
                </a:lnTo>
                <a:lnTo>
                  <a:pt x="697" y="0"/>
                </a:lnTo>
                <a:lnTo>
                  <a:pt x="697" y="702"/>
                </a:ln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35" name="Oval 7"/>
          <p:cNvSpPr>
            <a:spLocks noChangeArrowheads="1"/>
          </p:cNvSpPr>
          <p:nvPr/>
        </p:nvSpPr>
        <p:spPr bwMode="auto">
          <a:xfrm>
            <a:off x="7515065" y="2393950"/>
            <a:ext cx="636588" cy="641350"/>
          </a:xfrm>
          <a:prstGeom prst="diamond">
            <a:avLst/>
          </a:prstGeom>
          <a:solidFill>
            <a:srgbClr val="FAFAF5"/>
          </a:solidFill>
          <a:ln>
            <a:noFill/>
          </a:ln>
        </p:spPr>
        <p:txBody>
          <a:bodyPr vert="horz" wrap="square" lIns="91440" tIns="45720" rIns="91440" bIns="45720" numCol="1" anchor="ctr" anchorCtr="0" compatLnSpc="1"/>
          <a:lstStyle/>
          <a:p>
            <a:pPr algn="ctr"/>
            <a:r>
              <a:rPr lang="en-US" altLang="zh-CN" sz="2800" dirty="0" smtClean="0">
                <a:solidFill>
                  <a:srgbClr val="269844"/>
                </a:solidFill>
              </a:rPr>
              <a:t>2</a:t>
            </a:r>
            <a:endParaRPr lang="zh-CN" altLang="en-US" sz="2800" dirty="0">
              <a:solidFill>
                <a:srgbClr val="269844"/>
              </a:solidFill>
            </a:endParaRPr>
          </a:p>
        </p:txBody>
      </p:sp>
      <p:sp>
        <p:nvSpPr>
          <p:cNvPr id="36" name="文本框 35"/>
          <p:cNvSpPr txBox="1"/>
          <p:nvPr/>
        </p:nvSpPr>
        <p:spPr>
          <a:xfrm>
            <a:off x="8295938" y="2353373"/>
            <a:ext cx="2031285" cy="722505"/>
          </a:xfrm>
          <a:prstGeom prst="rect">
            <a:avLst/>
          </a:prstGeom>
          <a:noFill/>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Freeform 5"/>
          <p:cNvSpPr/>
          <p:nvPr/>
        </p:nvSpPr>
        <p:spPr bwMode="auto">
          <a:xfrm flipH="1">
            <a:off x="7272873" y="4306138"/>
            <a:ext cx="3054350" cy="1114425"/>
          </a:xfrm>
          <a:custGeom>
            <a:avLst/>
            <a:gdLst>
              <a:gd name="T0" fmla="*/ 348 w 1924"/>
              <a:gd name="T1" fmla="*/ 0 h 702"/>
              <a:gd name="T2" fmla="*/ 1924 w 1924"/>
              <a:gd name="T3" fmla="*/ 0 h 702"/>
              <a:gd name="T4" fmla="*/ 1924 w 1924"/>
              <a:gd name="T5" fmla="*/ 702 h 702"/>
              <a:gd name="T6" fmla="*/ 348 w 1924"/>
              <a:gd name="T7" fmla="*/ 702 h 702"/>
              <a:gd name="T8" fmla="*/ 0 w 1924"/>
              <a:gd name="T9" fmla="*/ 351 h 702"/>
              <a:gd name="T10" fmla="*/ 348 w 1924"/>
              <a:gd name="T11" fmla="*/ 0 h 702"/>
            </a:gdLst>
            <a:ahLst/>
            <a:cxnLst>
              <a:cxn ang="0">
                <a:pos x="T0" y="T1"/>
              </a:cxn>
              <a:cxn ang="0">
                <a:pos x="T2" y="T3"/>
              </a:cxn>
              <a:cxn ang="0">
                <a:pos x="T4" y="T5"/>
              </a:cxn>
              <a:cxn ang="0">
                <a:pos x="T6" y="T7"/>
              </a:cxn>
              <a:cxn ang="0">
                <a:pos x="T8" y="T9"/>
              </a:cxn>
              <a:cxn ang="0">
                <a:pos x="T10" y="T11"/>
              </a:cxn>
            </a:cxnLst>
            <a:rect l="0" t="0" r="r" b="b"/>
            <a:pathLst>
              <a:path w="1924" h="702">
                <a:moveTo>
                  <a:pt x="348" y="0"/>
                </a:moveTo>
                <a:lnTo>
                  <a:pt x="1924" y="0"/>
                </a:lnTo>
                <a:lnTo>
                  <a:pt x="1924" y="702"/>
                </a:lnTo>
                <a:lnTo>
                  <a:pt x="348" y="702"/>
                </a:lnTo>
                <a:lnTo>
                  <a:pt x="0" y="351"/>
                </a:lnTo>
                <a:lnTo>
                  <a:pt x="348" y="0"/>
                </a:lnTo>
                <a:close/>
              </a:path>
            </a:pathLst>
          </a:custGeom>
          <a:noFill/>
          <a:ln w="19050">
            <a:solidFill>
              <a:srgbClr val="269844"/>
            </a:solidFill>
            <a:round/>
          </a:ln>
        </p:spPr>
        <p:txBody>
          <a:bodyPr vert="horz" wrap="square" lIns="91440" tIns="45720" rIns="91440" bIns="45720" numCol="1" anchor="t" anchorCtr="0" compatLnSpc="1"/>
          <a:lstStyle/>
          <a:p>
            <a:endParaRPr lang="zh-CN" altLang="en-US"/>
          </a:p>
        </p:txBody>
      </p:sp>
      <p:sp>
        <p:nvSpPr>
          <p:cNvPr id="38" name="Freeform 6"/>
          <p:cNvSpPr/>
          <p:nvPr/>
        </p:nvSpPr>
        <p:spPr bwMode="auto">
          <a:xfrm flipH="1">
            <a:off x="9220735" y="4306138"/>
            <a:ext cx="1106488" cy="1114425"/>
          </a:xfrm>
          <a:custGeom>
            <a:avLst/>
            <a:gdLst>
              <a:gd name="T0" fmla="*/ 697 w 697"/>
              <a:gd name="T1" fmla="*/ 702 h 702"/>
              <a:gd name="T2" fmla="*/ 348 w 697"/>
              <a:gd name="T3" fmla="*/ 702 h 702"/>
              <a:gd name="T4" fmla="*/ 0 w 697"/>
              <a:gd name="T5" fmla="*/ 351 h 702"/>
              <a:gd name="T6" fmla="*/ 348 w 697"/>
              <a:gd name="T7" fmla="*/ 0 h 702"/>
              <a:gd name="T8" fmla="*/ 697 w 697"/>
              <a:gd name="T9" fmla="*/ 0 h 702"/>
              <a:gd name="T10" fmla="*/ 697 w 697"/>
              <a:gd name="T11" fmla="*/ 702 h 702"/>
            </a:gdLst>
            <a:ahLst/>
            <a:cxnLst>
              <a:cxn ang="0">
                <a:pos x="T0" y="T1"/>
              </a:cxn>
              <a:cxn ang="0">
                <a:pos x="T2" y="T3"/>
              </a:cxn>
              <a:cxn ang="0">
                <a:pos x="T4" y="T5"/>
              </a:cxn>
              <a:cxn ang="0">
                <a:pos x="T6" y="T7"/>
              </a:cxn>
              <a:cxn ang="0">
                <a:pos x="T8" y="T9"/>
              </a:cxn>
              <a:cxn ang="0">
                <a:pos x="T10" y="T11"/>
              </a:cxn>
            </a:cxnLst>
            <a:rect l="0" t="0" r="r" b="b"/>
            <a:pathLst>
              <a:path w="697" h="702">
                <a:moveTo>
                  <a:pt x="697" y="702"/>
                </a:moveTo>
                <a:lnTo>
                  <a:pt x="348" y="702"/>
                </a:lnTo>
                <a:lnTo>
                  <a:pt x="0" y="351"/>
                </a:lnTo>
                <a:lnTo>
                  <a:pt x="348" y="0"/>
                </a:lnTo>
                <a:lnTo>
                  <a:pt x="697" y="0"/>
                </a:lnTo>
                <a:lnTo>
                  <a:pt x="697" y="702"/>
                </a:ln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39" name="Oval 7"/>
          <p:cNvSpPr>
            <a:spLocks noChangeArrowheads="1"/>
          </p:cNvSpPr>
          <p:nvPr/>
        </p:nvSpPr>
        <p:spPr bwMode="auto">
          <a:xfrm flipH="1">
            <a:off x="9319160" y="4542675"/>
            <a:ext cx="636588" cy="641350"/>
          </a:xfrm>
          <a:prstGeom prst="diamond">
            <a:avLst/>
          </a:prstGeom>
          <a:solidFill>
            <a:srgbClr val="FAFAF5"/>
          </a:solidFill>
          <a:ln>
            <a:noFill/>
          </a:ln>
        </p:spPr>
        <p:txBody>
          <a:bodyPr vert="horz" wrap="square" lIns="91440" tIns="45720" rIns="91440" bIns="45720" numCol="1" anchor="ctr" anchorCtr="0" compatLnSpc="1"/>
          <a:lstStyle/>
          <a:p>
            <a:pPr algn="ctr"/>
            <a:r>
              <a:rPr lang="en-US" altLang="zh-CN" sz="2800" dirty="0" smtClean="0">
                <a:solidFill>
                  <a:srgbClr val="269844"/>
                </a:solidFill>
              </a:rPr>
              <a:t>4</a:t>
            </a:r>
            <a:endParaRPr lang="zh-CN" altLang="en-US" sz="2800" dirty="0">
              <a:solidFill>
                <a:srgbClr val="269844"/>
              </a:solidFill>
            </a:endParaRPr>
          </a:p>
        </p:txBody>
      </p:sp>
      <p:sp>
        <p:nvSpPr>
          <p:cNvPr id="40" name="文本框 39"/>
          <p:cNvSpPr txBox="1"/>
          <p:nvPr/>
        </p:nvSpPr>
        <p:spPr>
          <a:xfrm flipH="1">
            <a:off x="7143590" y="4502098"/>
            <a:ext cx="2031285" cy="722505"/>
          </a:xfrm>
          <a:prstGeom prst="rect">
            <a:avLst/>
          </a:prstGeom>
          <a:noFill/>
        </p:spPr>
        <p:txBody>
          <a:bodyPr wrap="square" rtlCol="0">
            <a:spAutoFit/>
          </a:bodyPr>
          <a:lstStyle/>
          <a:p>
            <a:pPr algn="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Freeform 5"/>
          <p:cNvSpPr/>
          <p:nvPr/>
        </p:nvSpPr>
        <p:spPr bwMode="auto">
          <a:xfrm flipH="1">
            <a:off x="1994058" y="4306138"/>
            <a:ext cx="3054350" cy="1114425"/>
          </a:xfrm>
          <a:custGeom>
            <a:avLst/>
            <a:gdLst>
              <a:gd name="T0" fmla="*/ 348 w 1924"/>
              <a:gd name="T1" fmla="*/ 0 h 702"/>
              <a:gd name="T2" fmla="*/ 1924 w 1924"/>
              <a:gd name="T3" fmla="*/ 0 h 702"/>
              <a:gd name="T4" fmla="*/ 1924 w 1924"/>
              <a:gd name="T5" fmla="*/ 702 h 702"/>
              <a:gd name="T6" fmla="*/ 348 w 1924"/>
              <a:gd name="T7" fmla="*/ 702 h 702"/>
              <a:gd name="T8" fmla="*/ 0 w 1924"/>
              <a:gd name="T9" fmla="*/ 351 h 702"/>
              <a:gd name="T10" fmla="*/ 348 w 1924"/>
              <a:gd name="T11" fmla="*/ 0 h 702"/>
            </a:gdLst>
            <a:ahLst/>
            <a:cxnLst>
              <a:cxn ang="0">
                <a:pos x="T0" y="T1"/>
              </a:cxn>
              <a:cxn ang="0">
                <a:pos x="T2" y="T3"/>
              </a:cxn>
              <a:cxn ang="0">
                <a:pos x="T4" y="T5"/>
              </a:cxn>
              <a:cxn ang="0">
                <a:pos x="T6" y="T7"/>
              </a:cxn>
              <a:cxn ang="0">
                <a:pos x="T8" y="T9"/>
              </a:cxn>
              <a:cxn ang="0">
                <a:pos x="T10" y="T11"/>
              </a:cxn>
            </a:cxnLst>
            <a:rect l="0" t="0" r="r" b="b"/>
            <a:pathLst>
              <a:path w="1924" h="702">
                <a:moveTo>
                  <a:pt x="348" y="0"/>
                </a:moveTo>
                <a:lnTo>
                  <a:pt x="1924" y="0"/>
                </a:lnTo>
                <a:lnTo>
                  <a:pt x="1924" y="702"/>
                </a:lnTo>
                <a:lnTo>
                  <a:pt x="348" y="702"/>
                </a:lnTo>
                <a:lnTo>
                  <a:pt x="0" y="351"/>
                </a:lnTo>
                <a:lnTo>
                  <a:pt x="348" y="0"/>
                </a:lnTo>
                <a:close/>
              </a:path>
            </a:pathLst>
          </a:custGeom>
          <a:noFill/>
          <a:ln w="19050">
            <a:solidFill>
              <a:srgbClr val="269844"/>
            </a:solidFill>
            <a:round/>
          </a:ln>
        </p:spPr>
        <p:txBody>
          <a:bodyPr vert="horz" wrap="square" lIns="91440" tIns="45720" rIns="91440" bIns="45720" numCol="1" anchor="t" anchorCtr="0" compatLnSpc="1"/>
          <a:lstStyle/>
          <a:p>
            <a:endParaRPr lang="zh-CN" altLang="en-US"/>
          </a:p>
        </p:txBody>
      </p:sp>
      <p:sp>
        <p:nvSpPr>
          <p:cNvPr id="42" name="Freeform 6"/>
          <p:cNvSpPr/>
          <p:nvPr/>
        </p:nvSpPr>
        <p:spPr bwMode="auto">
          <a:xfrm flipH="1">
            <a:off x="3941920" y="4306138"/>
            <a:ext cx="1106488" cy="1114425"/>
          </a:xfrm>
          <a:custGeom>
            <a:avLst/>
            <a:gdLst>
              <a:gd name="T0" fmla="*/ 697 w 697"/>
              <a:gd name="T1" fmla="*/ 702 h 702"/>
              <a:gd name="T2" fmla="*/ 348 w 697"/>
              <a:gd name="T3" fmla="*/ 702 h 702"/>
              <a:gd name="T4" fmla="*/ 0 w 697"/>
              <a:gd name="T5" fmla="*/ 351 h 702"/>
              <a:gd name="T6" fmla="*/ 348 w 697"/>
              <a:gd name="T7" fmla="*/ 0 h 702"/>
              <a:gd name="T8" fmla="*/ 697 w 697"/>
              <a:gd name="T9" fmla="*/ 0 h 702"/>
              <a:gd name="T10" fmla="*/ 697 w 697"/>
              <a:gd name="T11" fmla="*/ 702 h 702"/>
            </a:gdLst>
            <a:ahLst/>
            <a:cxnLst>
              <a:cxn ang="0">
                <a:pos x="T0" y="T1"/>
              </a:cxn>
              <a:cxn ang="0">
                <a:pos x="T2" y="T3"/>
              </a:cxn>
              <a:cxn ang="0">
                <a:pos x="T4" y="T5"/>
              </a:cxn>
              <a:cxn ang="0">
                <a:pos x="T6" y="T7"/>
              </a:cxn>
              <a:cxn ang="0">
                <a:pos x="T8" y="T9"/>
              </a:cxn>
              <a:cxn ang="0">
                <a:pos x="T10" y="T11"/>
              </a:cxn>
            </a:cxnLst>
            <a:rect l="0" t="0" r="r" b="b"/>
            <a:pathLst>
              <a:path w="697" h="702">
                <a:moveTo>
                  <a:pt x="697" y="702"/>
                </a:moveTo>
                <a:lnTo>
                  <a:pt x="348" y="702"/>
                </a:lnTo>
                <a:lnTo>
                  <a:pt x="0" y="351"/>
                </a:lnTo>
                <a:lnTo>
                  <a:pt x="348" y="0"/>
                </a:lnTo>
                <a:lnTo>
                  <a:pt x="697" y="0"/>
                </a:lnTo>
                <a:lnTo>
                  <a:pt x="697" y="702"/>
                </a:ln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43" name="Oval 7"/>
          <p:cNvSpPr>
            <a:spLocks noChangeArrowheads="1"/>
          </p:cNvSpPr>
          <p:nvPr/>
        </p:nvSpPr>
        <p:spPr bwMode="auto">
          <a:xfrm flipH="1">
            <a:off x="4040345" y="4542675"/>
            <a:ext cx="636588" cy="641350"/>
          </a:xfrm>
          <a:prstGeom prst="diamond">
            <a:avLst/>
          </a:prstGeom>
          <a:solidFill>
            <a:srgbClr val="FAFAF5"/>
          </a:solidFill>
          <a:ln>
            <a:noFill/>
          </a:ln>
        </p:spPr>
        <p:txBody>
          <a:bodyPr vert="horz" wrap="square" lIns="91440" tIns="45720" rIns="91440" bIns="45720" numCol="1" anchor="ctr" anchorCtr="0" compatLnSpc="1"/>
          <a:lstStyle/>
          <a:p>
            <a:pPr algn="ctr"/>
            <a:r>
              <a:rPr lang="en-US" altLang="zh-CN" sz="2800" dirty="0" smtClean="0">
                <a:solidFill>
                  <a:srgbClr val="269844"/>
                </a:solidFill>
              </a:rPr>
              <a:t>3</a:t>
            </a:r>
            <a:endParaRPr lang="zh-CN" altLang="en-US" sz="2800" dirty="0">
              <a:solidFill>
                <a:srgbClr val="269844"/>
              </a:solidFill>
            </a:endParaRPr>
          </a:p>
        </p:txBody>
      </p:sp>
      <p:sp>
        <p:nvSpPr>
          <p:cNvPr id="44" name="文本框 43"/>
          <p:cNvSpPr txBox="1"/>
          <p:nvPr/>
        </p:nvSpPr>
        <p:spPr>
          <a:xfrm flipH="1">
            <a:off x="1864775" y="4502098"/>
            <a:ext cx="2031285" cy="722505"/>
          </a:xfrm>
          <a:prstGeom prst="rect">
            <a:avLst/>
          </a:prstGeom>
          <a:noFill/>
        </p:spPr>
        <p:txBody>
          <a:bodyPr wrap="square" rtlCol="0">
            <a:spAutoFit/>
          </a:bodyPr>
          <a:lstStyle/>
          <a:p>
            <a:pPr algn="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7" name="矩形 16"/>
          <p:cNvSpPr/>
          <p:nvPr/>
        </p:nvSpPr>
        <p:spPr>
          <a:xfrm>
            <a:off x="1465193" y="1921267"/>
            <a:ext cx="7812371" cy="3947098"/>
          </a:xfrm>
          <a:prstGeom prst="rect">
            <a:avLst/>
          </a:prstGeom>
          <a:noFill/>
          <a:ln w="76200">
            <a:solidFill>
              <a:srgbClr val="26984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3641"/>
              </a:solidFill>
            </a:endParaRPr>
          </a:p>
        </p:txBody>
      </p:sp>
      <p:sp>
        <p:nvSpPr>
          <p:cNvPr id="18" name="文本框 17"/>
          <p:cNvSpPr txBox="1"/>
          <p:nvPr/>
        </p:nvSpPr>
        <p:spPr>
          <a:xfrm>
            <a:off x="2014388" y="3429000"/>
            <a:ext cx="4355590" cy="1772793"/>
          </a:xfrm>
          <a:prstGeom prst="rect">
            <a:avLst/>
          </a:prstGeom>
          <a:noFill/>
        </p:spPr>
        <p:txBody>
          <a:bodyPr wrap="square" rtlCol="0">
            <a:spAutoFit/>
          </a:bodyPr>
          <a:lstStyle/>
          <a:p>
            <a:pPr>
              <a:lnSpc>
                <a:spcPct val="130000"/>
              </a:lnSpc>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TextBox 76"/>
          <p:cNvSpPr txBox="1"/>
          <p:nvPr/>
        </p:nvSpPr>
        <p:spPr>
          <a:xfrm>
            <a:off x="2095411" y="2799198"/>
            <a:ext cx="1775042" cy="523220"/>
          </a:xfrm>
          <a:prstGeom prst="rect">
            <a:avLst/>
          </a:prstGeom>
          <a:solidFill>
            <a:srgbClr val="269844"/>
          </a:solidFill>
        </p:spPr>
        <p:txBody>
          <a:bodyPr wrap="square" rtlCol="0">
            <a:spAutoFit/>
          </a:bodyPr>
          <a:lstStyle/>
          <a:p>
            <a:pPr algn="ctr"/>
            <a:r>
              <a:rPr lang="zh-CN" altLang="en-US" sz="2800"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sz="2800" dirty="0">
              <a:solidFill>
                <a:srgbClr val="F6F6F6"/>
              </a:solidFill>
              <a:latin typeface="方正清刻本悦宋简体" panose="02000000000000000000" pitchFamily="2" charset="-122"/>
              <a:ea typeface="方正清刻本悦宋简体" panose="02000000000000000000" pitchFamily="2" charset="-122"/>
            </a:endParaRPr>
          </a:p>
        </p:txBody>
      </p:sp>
      <p:grpSp>
        <p:nvGrpSpPr>
          <p:cNvPr id="8" name="组合 7"/>
          <p:cNvGrpSpPr/>
          <p:nvPr/>
        </p:nvGrpSpPr>
        <p:grpSpPr>
          <a:xfrm>
            <a:off x="6592033" y="2306507"/>
            <a:ext cx="4914688" cy="3176618"/>
            <a:chOff x="-3733388" y="719528"/>
            <a:chExt cx="8707199" cy="5627914"/>
          </a:xfrm>
        </p:grpSpPr>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733388" y="719528"/>
              <a:ext cx="8707199" cy="562791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552" y="1665707"/>
              <a:ext cx="6022275" cy="4014187"/>
            </a:xfrm>
            <a:custGeom>
              <a:avLst/>
              <a:gdLst>
                <a:gd name="connsiteX0" fmla="*/ 0 w 6172200"/>
                <a:gd name="connsiteY0" fmla="*/ 0 h 3981450"/>
                <a:gd name="connsiteX1" fmla="*/ 6172200 w 6172200"/>
                <a:gd name="connsiteY1" fmla="*/ 0 h 3981450"/>
                <a:gd name="connsiteX2" fmla="*/ 6172200 w 6172200"/>
                <a:gd name="connsiteY2" fmla="*/ 3981450 h 3981450"/>
                <a:gd name="connsiteX3" fmla="*/ 0 w 6172200"/>
                <a:gd name="connsiteY3" fmla="*/ 3981450 h 3981450"/>
              </a:gdLst>
              <a:ahLst/>
              <a:cxnLst>
                <a:cxn ang="0">
                  <a:pos x="connsiteX0" y="connsiteY0"/>
                </a:cxn>
                <a:cxn ang="0">
                  <a:pos x="connsiteX1" y="connsiteY1"/>
                </a:cxn>
                <a:cxn ang="0">
                  <a:pos x="connsiteX2" y="connsiteY2"/>
                </a:cxn>
                <a:cxn ang="0">
                  <a:pos x="connsiteX3" y="connsiteY3"/>
                </a:cxn>
              </a:cxnLst>
              <a:rect l="l" t="t" r="r" b="b"/>
              <a:pathLst>
                <a:path w="6172200" h="3981450">
                  <a:moveTo>
                    <a:pt x="0" y="0"/>
                  </a:moveTo>
                  <a:lnTo>
                    <a:pt x="6172200" y="0"/>
                  </a:lnTo>
                  <a:lnTo>
                    <a:pt x="6172200" y="3981450"/>
                  </a:lnTo>
                  <a:lnTo>
                    <a:pt x="0" y="3981450"/>
                  </a:lnTo>
                  <a:close/>
                </a:path>
              </a:pathLst>
            </a:custGeom>
            <a:ln>
              <a:solidFill>
                <a:srgbClr val="282828"/>
              </a:solidFill>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Freeform 6"/>
          <p:cNvSpPr/>
          <p:nvPr/>
        </p:nvSpPr>
        <p:spPr bwMode="auto">
          <a:xfrm flipH="1">
            <a:off x="8275998" y="2044700"/>
            <a:ext cx="2794000" cy="3311526"/>
          </a:xfrm>
          <a:custGeom>
            <a:avLst/>
            <a:gdLst>
              <a:gd name="T0" fmla="*/ 189 w 189"/>
              <a:gd name="T1" fmla="*/ 182 h 222"/>
              <a:gd name="T2" fmla="*/ 146 w 189"/>
              <a:gd name="T3" fmla="*/ 222 h 222"/>
              <a:gd name="T4" fmla="*/ 0 w 189"/>
              <a:gd name="T5" fmla="*/ 222 h 222"/>
              <a:gd name="T6" fmla="*/ 29 w 189"/>
              <a:gd name="T7" fmla="*/ 183 h 222"/>
              <a:gd name="T8" fmla="*/ 29 w 189"/>
              <a:gd name="T9" fmla="*/ 0 h 222"/>
              <a:gd name="T10" fmla="*/ 189 w 189"/>
              <a:gd name="T11" fmla="*/ 0 h 222"/>
              <a:gd name="T12" fmla="*/ 189 w 189"/>
              <a:gd name="T13" fmla="*/ 182 h 222"/>
            </a:gdLst>
            <a:ahLst/>
            <a:cxnLst>
              <a:cxn ang="0">
                <a:pos x="T0" y="T1"/>
              </a:cxn>
              <a:cxn ang="0">
                <a:pos x="T2" y="T3"/>
              </a:cxn>
              <a:cxn ang="0">
                <a:pos x="T4" y="T5"/>
              </a:cxn>
              <a:cxn ang="0">
                <a:pos x="T6" y="T7"/>
              </a:cxn>
              <a:cxn ang="0">
                <a:pos x="T8" y="T9"/>
              </a:cxn>
              <a:cxn ang="0">
                <a:pos x="T10" y="T11"/>
              </a:cxn>
              <a:cxn ang="0">
                <a:pos x="T12" y="T13"/>
              </a:cxn>
            </a:cxnLst>
            <a:rect l="0" t="0" r="r" b="b"/>
            <a:pathLst>
              <a:path w="189" h="222">
                <a:moveTo>
                  <a:pt x="189" y="182"/>
                </a:moveTo>
                <a:cubicBezTo>
                  <a:pt x="189" y="205"/>
                  <a:pt x="174" y="222"/>
                  <a:pt x="146" y="222"/>
                </a:cubicBezTo>
                <a:cubicBezTo>
                  <a:pt x="124" y="222"/>
                  <a:pt x="36" y="222"/>
                  <a:pt x="0" y="222"/>
                </a:cubicBezTo>
                <a:cubicBezTo>
                  <a:pt x="19" y="217"/>
                  <a:pt x="29" y="202"/>
                  <a:pt x="29" y="183"/>
                </a:cubicBezTo>
                <a:cubicBezTo>
                  <a:pt x="29" y="161"/>
                  <a:pt x="29" y="0"/>
                  <a:pt x="29" y="0"/>
                </a:cubicBezTo>
                <a:cubicBezTo>
                  <a:pt x="189" y="0"/>
                  <a:pt x="189" y="0"/>
                  <a:pt x="189" y="0"/>
                </a:cubicBezTo>
                <a:cubicBezTo>
                  <a:pt x="189" y="0"/>
                  <a:pt x="189" y="160"/>
                  <a:pt x="189" y="182"/>
                </a:cubicBez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9" name="Freeform 7"/>
          <p:cNvSpPr/>
          <p:nvPr/>
        </p:nvSpPr>
        <p:spPr bwMode="auto">
          <a:xfrm flipH="1">
            <a:off x="4881456" y="2044700"/>
            <a:ext cx="2795588" cy="3311526"/>
          </a:xfrm>
          <a:custGeom>
            <a:avLst/>
            <a:gdLst>
              <a:gd name="T0" fmla="*/ 189 w 189"/>
              <a:gd name="T1" fmla="*/ 182 h 222"/>
              <a:gd name="T2" fmla="*/ 146 w 189"/>
              <a:gd name="T3" fmla="*/ 222 h 222"/>
              <a:gd name="T4" fmla="*/ 0 w 189"/>
              <a:gd name="T5" fmla="*/ 222 h 222"/>
              <a:gd name="T6" fmla="*/ 29 w 189"/>
              <a:gd name="T7" fmla="*/ 183 h 222"/>
              <a:gd name="T8" fmla="*/ 29 w 189"/>
              <a:gd name="T9" fmla="*/ 0 h 222"/>
              <a:gd name="T10" fmla="*/ 189 w 189"/>
              <a:gd name="T11" fmla="*/ 0 h 222"/>
              <a:gd name="T12" fmla="*/ 189 w 189"/>
              <a:gd name="T13" fmla="*/ 182 h 222"/>
            </a:gdLst>
            <a:ahLst/>
            <a:cxnLst>
              <a:cxn ang="0">
                <a:pos x="T0" y="T1"/>
              </a:cxn>
              <a:cxn ang="0">
                <a:pos x="T2" y="T3"/>
              </a:cxn>
              <a:cxn ang="0">
                <a:pos x="T4" y="T5"/>
              </a:cxn>
              <a:cxn ang="0">
                <a:pos x="T6" y="T7"/>
              </a:cxn>
              <a:cxn ang="0">
                <a:pos x="T8" y="T9"/>
              </a:cxn>
              <a:cxn ang="0">
                <a:pos x="T10" y="T11"/>
              </a:cxn>
              <a:cxn ang="0">
                <a:pos x="T12" y="T13"/>
              </a:cxn>
            </a:cxnLst>
            <a:rect l="0" t="0" r="r" b="b"/>
            <a:pathLst>
              <a:path w="189" h="222">
                <a:moveTo>
                  <a:pt x="189" y="182"/>
                </a:moveTo>
                <a:cubicBezTo>
                  <a:pt x="189" y="205"/>
                  <a:pt x="174" y="222"/>
                  <a:pt x="146" y="222"/>
                </a:cubicBezTo>
                <a:cubicBezTo>
                  <a:pt x="124" y="222"/>
                  <a:pt x="36" y="222"/>
                  <a:pt x="0" y="222"/>
                </a:cubicBezTo>
                <a:cubicBezTo>
                  <a:pt x="19" y="217"/>
                  <a:pt x="29" y="202"/>
                  <a:pt x="29" y="183"/>
                </a:cubicBezTo>
                <a:cubicBezTo>
                  <a:pt x="29" y="161"/>
                  <a:pt x="29" y="0"/>
                  <a:pt x="29" y="0"/>
                </a:cubicBezTo>
                <a:cubicBezTo>
                  <a:pt x="189" y="0"/>
                  <a:pt x="189" y="0"/>
                  <a:pt x="189" y="0"/>
                </a:cubicBezTo>
                <a:cubicBezTo>
                  <a:pt x="189" y="0"/>
                  <a:pt x="189" y="160"/>
                  <a:pt x="189" y="182"/>
                </a:cubicBez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12" name="Freeform 8"/>
          <p:cNvSpPr/>
          <p:nvPr/>
        </p:nvSpPr>
        <p:spPr bwMode="auto">
          <a:xfrm flipH="1">
            <a:off x="1502789" y="2044700"/>
            <a:ext cx="2779713" cy="3311526"/>
          </a:xfrm>
          <a:custGeom>
            <a:avLst/>
            <a:gdLst>
              <a:gd name="T0" fmla="*/ 188 w 188"/>
              <a:gd name="T1" fmla="*/ 182 h 222"/>
              <a:gd name="T2" fmla="*/ 146 w 188"/>
              <a:gd name="T3" fmla="*/ 222 h 222"/>
              <a:gd name="T4" fmla="*/ 0 w 188"/>
              <a:gd name="T5" fmla="*/ 222 h 222"/>
              <a:gd name="T6" fmla="*/ 29 w 188"/>
              <a:gd name="T7" fmla="*/ 183 h 222"/>
              <a:gd name="T8" fmla="*/ 29 w 188"/>
              <a:gd name="T9" fmla="*/ 0 h 222"/>
              <a:gd name="T10" fmla="*/ 188 w 188"/>
              <a:gd name="T11" fmla="*/ 0 h 222"/>
              <a:gd name="T12" fmla="*/ 188 w 188"/>
              <a:gd name="T13" fmla="*/ 182 h 222"/>
            </a:gdLst>
            <a:ahLst/>
            <a:cxnLst>
              <a:cxn ang="0">
                <a:pos x="T0" y="T1"/>
              </a:cxn>
              <a:cxn ang="0">
                <a:pos x="T2" y="T3"/>
              </a:cxn>
              <a:cxn ang="0">
                <a:pos x="T4" y="T5"/>
              </a:cxn>
              <a:cxn ang="0">
                <a:pos x="T6" y="T7"/>
              </a:cxn>
              <a:cxn ang="0">
                <a:pos x="T8" y="T9"/>
              </a:cxn>
              <a:cxn ang="0">
                <a:pos x="T10" y="T11"/>
              </a:cxn>
              <a:cxn ang="0">
                <a:pos x="T12" y="T13"/>
              </a:cxn>
            </a:cxnLst>
            <a:rect l="0" t="0" r="r" b="b"/>
            <a:pathLst>
              <a:path w="188" h="222">
                <a:moveTo>
                  <a:pt x="188" y="182"/>
                </a:moveTo>
                <a:cubicBezTo>
                  <a:pt x="188" y="205"/>
                  <a:pt x="173" y="222"/>
                  <a:pt x="146" y="222"/>
                </a:cubicBezTo>
                <a:cubicBezTo>
                  <a:pt x="124" y="222"/>
                  <a:pt x="36" y="222"/>
                  <a:pt x="0" y="222"/>
                </a:cubicBezTo>
                <a:cubicBezTo>
                  <a:pt x="19" y="217"/>
                  <a:pt x="29" y="202"/>
                  <a:pt x="29" y="183"/>
                </a:cubicBezTo>
                <a:cubicBezTo>
                  <a:pt x="29" y="161"/>
                  <a:pt x="29" y="0"/>
                  <a:pt x="29" y="0"/>
                </a:cubicBezTo>
                <a:cubicBezTo>
                  <a:pt x="188" y="0"/>
                  <a:pt x="188" y="0"/>
                  <a:pt x="188" y="0"/>
                </a:cubicBezTo>
                <a:cubicBezTo>
                  <a:pt x="188" y="0"/>
                  <a:pt x="188" y="160"/>
                  <a:pt x="188" y="182"/>
                </a:cubicBezTo>
                <a:close/>
              </a:path>
            </a:pathLst>
          </a:custGeom>
          <a:solidFill>
            <a:srgbClr val="269844"/>
          </a:solidFill>
          <a:ln>
            <a:noFill/>
          </a:ln>
        </p:spPr>
        <p:txBody>
          <a:bodyPr vert="horz" wrap="square" lIns="91440" tIns="45720" rIns="91440" bIns="45720" numCol="1" anchor="t" anchorCtr="0" compatLnSpc="1"/>
          <a:lstStyle/>
          <a:p>
            <a:endParaRPr lang="zh-CN" altLang="en-US"/>
          </a:p>
        </p:txBody>
      </p:sp>
      <p:sp>
        <p:nvSpPr>
          <p:cNvPr id="17" name="Freeform 12"/>
          <p:cNvSpPr>
            <a:spLocks noEditPoints="1"/>
          </p:cNvSpPr>
          <p:nvPr/>
        </p:nvSpPr>
        <p:spPr bwMode="auto">
          <a:xfrm>
            <a:off x="2351469" y="2838035"/>
            <a:ext cx="660810" cy="652869"/>
          </a:xfrm>
          <a:custGeom>
            <a:avLst/>
            <a:gdLst>
              <a:gd name="T0" fmla="*/ 0 w 68"/>
              <a:gd name="T1" fmla="*/ 33 h 67"/>
              <a:gd name="T2" fmla="*/ 34 w 68"/>
              <a:gd name="T3" fmla="*/ 67 h 67"/>
              <a:gd name="T4" fmla="*/ 68 w 68"/>
              <a:gd name="T5" fmla="*/ 33 h 67"/>
              <a:gd name="T6" fmla="*/ 34 w 68"/>
              <a:gd name="T7" fmla="*/ 0 h 67"/>
              <a:gd name="T8" fmla="*/ 0 w 68"/>
              <a:gd name="T9" fmla="*/ 33 h 67"/>
              <a:gd name="T10" fmla="*/ 39 w 68"/>
              <a:gd name="T11" fmla="*/ 15 h 67"/>
              <a:gd name="T12" fmla="*/ 39 w 68"/>
              <a:gd name="T13" fmla="*/ 39 h 67"/>
              <a:gd name="T14" fmla="*/ 50 w 68"/>
              <a:gd name="T15" fmla="*/ 27 h 67"/>
              <a:gd name="T16" fmla="*/ 53 w 68"/>
              <a:gd name="T17" fmla="*/ 26 h 67"/>
              <a:gd name="T18" fmla="*/ 57 w 68"/>
              <a:gd name="T19" fmla="*/ 27 h 67"/>
              <a:gd name="T20" fmla="*/ 57 w 68"/>
              <a:gd name="T21" fmla="*/ 34 h 67"/>
              <a:gd name="T22" fmla="*/ 34 w 68"/>
              <a:gd name="T23" fmla="*/ 57 h 67"/>
              <a:gd name="T24" fmla="*/ 11 w 68"/>
              <a:gd name="T25" fmla="*/ 34 h 67"/>
              <a:gd name="T26" fmla="*/ 11 w 68"/>
              <a:gd name="T27" fmla="*/ 27 h 67"/>
              <a:gd name="T28" fmla="*/ 18 w 68"/>
              <a:gd name="T29" fmla="*/ 27 h 67"/>
              <a:gd name="T30" fmla="*/ 29 w 68"/>
              <a:gd name="T31" fmla="*/ 39 h 67"/>
              <a:gd name="T32" fmla="*/ 29 w 68"/>
              <a:gd name="T33" fmla="*/ 15 h 67"/>
              <a:gd name="T34" fmla="*/ 34 w 68"/>
              <a:gd name="T35" fmla="*/ 10 h 67"/>
              <a:gd name="T36" fmla="*/ 39 w 68"/>
              <a:gd name="T37"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7">
                <a:moveTo>
                  <a:pt x="0" y="33"/>
                </a:moveTo>
                <a:cubicBezTo>
                  <a:pt x="0" y="52"/>
                  <a:pt x="15" y="67"/>
                  <a:pt x="34" y="67"/>
                </a:cubicBezTo>
                <a:cubicBezTo>
                  <a:pt x="52" y="67"/>
                  <a:pt x="68" y="52"/>
                  <a:pt x="68" y="33"/>
                </a:cubicBezTo>
                <a:cubicBezTo>
                  <a:pt x="68" y="15"/>
                  <a:pt x="52" y="0"/>
                  <a:pt x="34" y="0"/>
                </a:cubicBezTo>
                <a:cubicBezTo>
                  <a:pt x="15" y="0"/>
                  <a:pt x="0" y="15"/>
                  <a:pt x="0" y="33"/>
                </a:cubicBezTo>
                <a:close/>
                <a:moveTo>
                  <a:pt x="39" y="15"/>
                </a:moveTo>
                <a:cubicBezTo>
                  <a:pt x="39" y="39"/>
                  <a:pt x="39" y="39"/>
                  <a:pt x="39" y="39"/>
                </a:cubicBezTo>
                <a:cubicBezTo>
                  <a:pt x="50" y="27"/>
                  <a:pt x="50" y="27"/>
                  <a:pt x="50" y="27"/>
                </a:cubicBezTo>
                <a:cubicBezTo>
                  <a:pt x="51" y="26"/>
                  <a:pt x="52" y="26"/>
                  <a:pt x="53" y="26"/>
                </a:cubicBezTo>
                <a:cubicBezTo>
                  <a:pt x="54" y="26"/>
                  <a:pt x="56" y="26"/>
                  <a:pt x="57" y="27"/>
                </a:cubicBezTo>
                <a:cubicBezTo>
                  <a:pt x="58" y="29"/>
                  <a:pt x="58" y="32"/>
                  <a:pt x="57" y="34"/>
                </a:cubicBezTo>
                <a:cubicBezTo>
                  <a:pt x="34" y="57"/>
                  <a:pt x="34" y="57"/>
                  <a:pt x="34" y="57"/>
                </a:cubicBezTo>
                <a:cubicBezTo>
                  <a:pt x="11" y="34"/>
                  <a:pt x="11" y="34"/>
                  <a:pt x="11" y="34"/>
                </a:cubicBezTo>
                <a:cubicBezTo>
                  <a:pt x="9" y="32"/>
                  <a:pt x="9" y="29"/>
                  <a:pt x="11" y="27"/>
                </a:cubicBezTo>
                <a:cubicBezTo>
                  <a:pt x="13" y="26"/>
                  <a:pt x="16" y="26"/>
                  <a:pt x="18" y="27"/>
                </a:cubicBezTo>
                <a:cubicBezTo>
                  <a:pt x="29" y="39"/>
                  <a:pt x="29" y="39"/>
                  <a:pt x="29" y="39"/>
                </a:cubicBezTo>
                <a:cubicBezTo>
                  <a:pt x="29" y="15"/>
                  <a:pt x="29" y="15"/>
                  <a:pt x="29" y="15"/>
                </a:cubicBezTo>
                <a:cubicBezTo>
                  <a:pt x="29" y="12"/>
                  <a:pt x="31" y="10"/>
                  <a:pt x="34" y="10"/>
                </a:cubicBezTo>
                <a:cubicBezTo>
                  <a:pt x="36" y="10"/>
                  <a:pt x="39" y="12"/>
                  <a:pt x="39" y="15"/>
                </a:cubicBezTo>
                <a:close/>
              </a:path>
            </a:pathLst>
          </a:custGeom>
          <a:solidFill>
            <a:srgbClr val="F6F6F6"/>
          </a:solidFill>
          <a:ln>
            <a:noFill/>
          </a:ln>
        </p:spPr>
        <p:txBody>
          <a:bodyPr vert="horz" wrap="square" lIns="91440" tIns="45720" rIns="91440" bIns="45720" numCol="1" anchor="t" anchorCtr="0" compatLnSpc="1"/>
          <a:lstStyle/>
          <a:p>
            <a:endParaRPr lang="zh-CN" altLang="en-US"/>
          </a:p>
        </p:txBody>
      </p:sp>
      <p:sp>
        <p:nvSpPr>
          <p:cNvPr id="18" name="Freeform 12"/>
          <p:cNvSpPr>
            <a:spLocks noEditPoints="1"/>
          </p:cNvSpPr>
          <p:nvPr/>
        </p:nvSpPr>
        <p:spPr bwMode="auto">
          <a:xfrm>
            <a:off x="5765595" y="2838035"/>
            <a:ext cx="660810" cy="652869"/>
          </a:xfrm>
          <a:custGeom>
            <a:avLst/>
            <a:gdLst>
              <a:gd name="T0" fmla="*/ 0 w 68"/>
              <a:gd name="T1" fmla="*/ 33 h 67"/>
              <a:gd name="T2" fmla="*/ 34 w 68"/>
              <a:gd name="T3" fmla="*/ 67 h 67"/>
              <a:gd name="T4" fmla="*/ 68 w 68"/>
              <a:gd name="T5" fmla="*/ 33 h 67"/>
              <a:gd name="T6" fmla="*/ 34 w 68"/>
              <a:gd name="T7" fmla="*/ 0 h 67"/>
              <a:gd name="T8" fmla="*/ 0 w 68"/>
              <a:gd name="T9" fmla="*/ 33 h 67"/>
              <a:gd name="T10" fmla="*/ 39 w 68"/>
              <a:gd name="T11" fmla="*/ 15 h 67"/>
              <a:gd name="T12" fmla="*/ 39 w 68"/>
              <a:gd name="T13" fmla="*/ 39 h 67"/>
              <a:gd name="T14" fmla="*/ 50 w 68"/>
              <a:gd name="T15" fmla="*/ 27 h 67"/>
              <a:gd name="T16" fmla="*/ 53 w 68"/>
              <a:gd name="T17" fmla="*/ 26 h 67"/>
              <a:gd name="T18" fmla="*/ 57 w 68"/>
              <a:gd name="T19" fmla="*/ 27 h 67"/>
              <a:gd name="T20" fmla="*/ 57 w 68"/>
              <a:gd name="T21" fmla="*/ 34 h 67"/>
              <a:gd name="T22" fmla="*/ 34 w 68"/>
              <a:gd name="T23" fmla="*/ 57 h 67"/>
              <a:gd name="T24" fmla="*/ 11 w 68"/>
              <a:gd name="T25" fmla="*/ 34 h 67"/>
              <a:gd name="T26" fmla="*/ 11 w 68"/>
              <a:gd name="T27" fmla="*/ 27 h 67"/>
              <a:gd name="T28" fmla="*/ 18 w 68"/>
              <a:gd name="T29" fmla="*/ 27 h 67"/>
              <a:gd name="T30" fmla="*/ 29 w 68"/>
              <a:gd name="T31" fmla="*/ 39 h 67"/>
              <a:gd name="T32" fmla="*/ 29 w 68"/>
              <a:gd name="T33" fmla="*/ 15 h 67"/>
              <a:gd name="T34" fmla="*/ 34 w 68"/>
              <a:gd name="T35" fmla="*/ 10 h 67"/>
              <a:gd name="T36" fmla="*/ 39 w 68"/>
              <a:gd name="T37"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7">
                <a:moveTo>
                  <a:pt x="0" y="33"/>
                </a:moveTo>
                <a:cubicBezTo>
                  <a:pt x="0" y="52"/>
                  <a:pt x="15" y="67"/>
                  <a:pt x="34" y="67"/>
                </a:cubicBezTo>
                <a:cubicBezTo>
                  <a:pt x="52" y="67"/>
                  <a:pt x="68" y="52"/>
                  <a:pt x="68" y="33"/>
                </a:cubicBezTo>
                <a:cubicBezTo>
                  <a:pt x="68" y="15"/>
                  <a:pt x="52" y="0"/>
                  <a:pt x="34" y="0"/>
                </a:cubicBezTo>
                <a:cubicBezTo>
                  <a:pt x="15" y="0"/>
                  <a:pt x="0" y="15"/>
                  <a:pt x="0" y="33"/>
                </a:cubicBezTo>
                <a:close/>
                <a:moveTo>
                  <a:pt x="39" y="15"/>
                </a:moveTo>
                <a:cubicBezTo>
                  <a:pt x="39" y="39"/>
                  <a:pt x="39" y="39"/>
                  <a:pt x="39" y="39"/>
                </a:cubicBezTo>
                <a:cubicBezTo>
                  <a:pt x="50" y="27"/>
                  <a:pt x="50" y="27"/>
                  <a:pt x="50" y="27"/>
                </a:cubicBezTo>
                <a:cubicBezTo>
                  <a:pt x="51" y="26"/>
                  <a:pt x="52" y="26"/>
                  <a:pt x="53" y="26"/>
                </a:cubicBezTo>
                <a:cubicBezTo>
                  <a:pt x="54" y="26"/>
                  <a:pt x="56" y="26"/>
                  <a:pt x="57" y="27"/>
                </a:cubicBezTo>
                <a:cubicBezTo>
                  <a:pt x="58" y="29"/>
                  <a:pt x="58" y="32"/>
                  <a:pt x="57" y="34"/>
                </a:cubicBezTo>
                <a:cubicBezTo>
                  <a:pt x="34" y="57"/>
                  <a:pt x="34" y="57"/>
                  <a:pt x="34" y="57"/>
                </a:cubicBezTo>
                <a:cubicBezTo>
                  <a:pt x="11" y="34"/>
                  <a:pt x="11" y="34"/>
                  <a:pt x="11" y="34"/>
                </a:cubicBezTo>
                <a:cubicBezTo>
                  <a:pt x="9" y="32"/>
                  <a:pt x="9" y="29"/>
                  <a:pt x="11" y="27"/>
                </a:cubicBezTo>
                <a:cubicBezTo>
                  <a:pt x="13" y="26"/>
                  <a:pt x="16" y="26"/>
                  <a:pt x="18" y="27"/>
                </a:cubicBezTo>
                <a:cubicBezTo>
                  <a:pt x="29" y="39"/>
                  <a:pt x="29" y="39"/>
                  <a:pt x="29" y="39"/>
                </a:cubicBezTo>
                <a:cubicBezTo>
                  <a:pt x="29" y="15"/>
                  <a:pt x="29" y="15"/>
                  <a:pt x="29" y="15"/>
                </a:cubicBezTo>
                <a:cubicBezTo>
                  <a:pt x="29" y="12"/>
                  <a:pt x="31" y="10"/>
                  <a:pt x="34" y="10"/>
                </a:cubicBezTo>
                <a:cubicBezTo>
                  <a:pt x="36" y="10"/>
                  <a:pt x="39" y="12"/>
                  <a:pt x="39" y="15"/>
                </a:cubicBezTo>
                <a:close/>
              </a:path>
            </a:pathLst>
          </a:custGeom>
          <a:solidFill>
            <a:srgbClr val="F6F6F6"/>
          </a:solidFill>
          <a:ln>
            <a:noFill/>
          </a:ln>
        </p:spPr>
        <p:txBody>
          <a:bodyPr vert="horz" wrap="square" lIns="91440" tIns="45720" rIns="91440" bIns="45720" numCol="1" anchor="t" anchorCtr="0" compatLnSpc="1"/>
          <a:lstStyle/>
          <a:p>
            <a:endParaRPr lang="zh-CN" altLang="en-US"/>
          </a:p>
        </p:txBody>
      </p:sp>
      <p:sp>
        <p:nvSpPr>
          <p:cNvPr id="19" name="Freeform 12"/>
          <p:cNvSpPr>
            <a:spLocks noEditPoints="1"/>
          </p:cNvSpPr>
          <p:nvPr/>
        </p:nvSpPr>
        <p:spPr bwMode="auto">
          <a:xfrm>
            <a:off x="9115686" y="2838035"/>
            <a:ext cx="660810" cy="652869"/>
          </a:xfrm>
          <a:custGeom>
            <a:avLst/>
            <a:gdLst>
              <a:gd name="T0" fmla="*/ 0 w 68"/>
              <a:gd name="T1" fmla="*/ 33 h 67"/>
              <a:gd name="T2" fmla="*/ 34 w 68"/>
              <a:gd name="T3" fmla="*/ 67 h 67"/>
              <a:gd name="T4" fmla="*/ 68 w 68"/>
              <a:gd name="T5" fmla="*/ 33 h 67"/>
              <a:gd name="T6" fmla="*/ 34 w 68"/>
              <a:gd name="T7" fmla="*/ 0 h 67"/>
              <a:gd name="T8" fmla="*/ 0 w 68"/>
              <a:gd name="T9" fmla="*/ 33 h 67"/>
              <a:gd name="T10" fmla="*/ 39 w 68"/>
              <a:gd name="T11" fmla="*/ 15 h 67"/>
              <a:gd name="T12" fmla="*/ 39 w 68"/>
              <a:gd name="T13" fmla="*/ 39 h 67"/>
              <a:gd name="T14" fmla="*/ 50 w 68"/>
              <a:gd name="T15" fmla="*/ 27 h 67"/>
              <a:gd name="T16" fmla="*/ 53 w 68"/>
              <a:gd name="T17" fmla="*/ 26 h 67"/>
              <a:gd name="T18" fmla="*/ 57 w 68"/>
              <a:gd name="T19" fmla="*/ 27 h 67"/>
              <a:gd name="T20" fmla="*/ 57 w 68"/>
              <a:gd name="T21" fmla="*/ 34 h 67"/>
              <a:gd name="T22" fmla="*/ 34 w 68"/>
              <a:gd name="T23" fmla="*/ 57 h 67"/>
              <a:gd name="T24" fmla="*/ 11 w 68"/>
              <a:gd name="T25" fmla="*/ 34 h 67"/>
              <a:gd name="T26" fmla="*/ 11 w 68"/>
              <a:gd name="T27" fmla="*/ 27 h 67"/>
              <a:gd name="T28" fmla="*/ 18 w 68"/>
              <a:gd name="T29" fmla="*/ 27 h 67"/>
              <a:gd name="T30" fmla="*/ 29 w 68"/>
              <a:gd name="T31" fmla="*/ 39 h 67"/>
              <a:gd name="T32" fmla="*/ 29 w 68"/>
              <a:gd name="T33" fmla="*/ 15 h 67"/>
              <a:gd name="T34" fmla="*/ 34 w 68"/>
              <a:gd name="T35" fmla="*/ 10 h 67"/>
              <a:gd name="T36" fmla="*/ 39 w 68"/>
              <a:gd name="T37"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7">
                <a:moveTo>
                  <a:pt x="0" y="33"/>
                </a:moveTo>
                <a:cubicBezTo>
                  <a:pt x="0" y="52"/>
                  <a:pt x="15" y="67"/>
                  <a:pt x="34" y="67"/>
                </a:cubicBezTo>
                <a:cubicBezTo>
                  <a:pt x="52" y="67"/>
                  <a:pt x="68" y="52"/>
                  <a:pt x="68" y="33"/>
                </a:cubicBezTo>
                <a:cubicBezTo>
                  <a:pt x="68" y="15"/>
                  <a:pt x="52" y="0"/>
                  <a:pt x="34" y="0"/>
                </a:cubicBezTo>
                <a:cubicBezTo>
                  <a:pt x="15" y="0"/>
                  <a:pt x="0" y="15"/>
                  <a:pt x="0" y="33"/>
                </a:cubicBezTo>
                <a:close/>
                <a:moveTo>
                  <a:pt x="39" y="15"/>
                </a:moveTo>
                <a:cubicBezTo>
                  <a:pt x="39" y="39"/>
                  <a:pt x="39" y="39"/>
                  <a:pt x="39" y="39"/>
                </a:cubicBezTo>
                <a:cubicBezTo>
                  <a:pt x="50" y="27"/>
                  <a:pt x="50" y="27"/>
                  <a:pt x="50" y="27"/>
                </a:cubicBezTo>
                <a:cubicBezTo>
                  <a:pt x="51" y="26"/>
                  <a:pt x="52" y="26"/>
                  <a:pt x="53" y="26"/>
                </a:cubicBezTo>
                <a:cubicBezTo>
                  <a:pt x="54" y="26"/>
                  <a:pt x="56" y="26"/>
                  <a:pt x="57" y="27"/>
                </a:cubicBezTo>
                <a:cubicBezTo>
                  <a:pt x="58" y="29"/>
                  <a:pt x="58" y="32"/>
                  <a:pt x="57" y="34"/>
                </a:cubicBezTo>
                <a:cubicBezTo>
                  <a:pt x="34" y="57"/>
                  <a:pt x="34" y="57"/>
                  <a:pt x="34" y="57"/>
                </a:cubicBezTo>
                <a:cubicBezTo>
                  <a:pt x="11" y="34"/>
                  <a:pt x="11" y="34"/>
                  <a:pt x="11" y="34"/>
                </a:cubicBezTo>
                <a:cubicBezTo>
                  <a:pt x="9" y="32"/>
                  <a:pt x="9" y="29"/>
                  <a:pt x="11" y="27"/>
                </a:cubicBezTo>
                <a:cubicBezTo>
                  <a:pt x="13" y="26"/>
                  <a:pt x="16" y="26"/>
                  <a:pt x="18" y="27"/>
                </a:cubicBezTo>
                <a:cubicBezTo>
                  <a:pt x="29" y="39"/>
                  <a:pt x="29" y="39"/>
                  <a:pt x="29" y="39"/>
                </a:cubicBezTo>
                <a:cubicBezTo>
                  <a:pt x="29" y="15"/>
                  <a:pt x="29" y="15"/>
                  <a:pt x="29" y="15"/>
                </a:cubicBezTo>
                <a:cubicBezTo>
                  <a:pt x="29" y="12"/>
                  <a:pt x="31" y="10"/>
                  <a:pt x="34" y="10"/>
                </a:cubicBezTo>
                <a:cubicBezTo>
                  <a:pt x="36" y="10"/>
                  <a:pt x="39" y="12"/>
                  <a:pt x="39" y="15"/>
                </a:cubicBezTo>
                <a:close/>
              </a:path>
            </a:pathLst>
          </a:custGeom>
          <a:solidFill>
            <a:srgbClr val="F6F6F6"/>
          </a:solidFill>
          <a:ln>
            <a:noFill/>
          </a:ln>
        </p:spPr>
        <p:txBody>
          <a:bodyPr vert="horz" wrap="square" lIns="91440" tIns="45720" rIns="91440" bIns="45720" numCol="1" anchor="t" anchorCtr="0" compatLnSpc="1"/>
          <a:lstStyle/>
          <a:p>
            <a:endParaRPr lang="zh-CN" altLang="en-US"/>
          </a:p>
        </p:txBody>
      </p:sp>
      <p:sp>
        <p:nvSpPr>
          <p:cNvPr id="20" name="TextBox 76"/>
          <p:cNvSpPr txBox="1"/>
          <p:nvPr/>
        </p:nvSpPr>
        <p:spPr>
          <a:xfrm>
            <a:off x="2061339" y="2337477"/>
            <a:ext cx="1299196" cy="400110"/>
          </a:xfrm>
          <a:prstGeom prst="rect">
            <a:avLst/>
          </a:prstGeom>
          <a:noFill/>
        </p:spPr>
        <p:txBody>
          <a:bodyPr wrap="square" rtlCol="0">
            <a:spAutoFit/>
          </a:bodyPr>
          <a:lstStyle/>
          <a:p>
            <a:pPr algn="ctr"/>
            <a:r>
              <a:rPr lang="zh-CN" altLang="en-US" sz="2000"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1" name="文本框 20"/>
          <p:cNvSpPr txBox="1"/>
          <p:nvPr/>
        </p:nvSpPr>
        <p:spPr>
          <a:xfrm>
            <a:off x="1724456" y="3553061"/>
            <a:ext cx="1972963" cy="1192634"/>
          </a:xfrm>
          <a:prstGeom prst="rect">
            <a:avLst/>
          </a:prstGeom>
          <a:noFill/>
        </p:spPr>
        <p:txBody>
          <a:bodyPr wrap="square" rtlCol="0">
            <a:spAutoFit/>
          </a:bodyPr>
          <a:lstStyle/>
          <a:p>
            <a:pPr algn="ctr">
              <a:lnSpc>
                <a:spcPct val="130000"/>
              </a:lnSpc>
            </a:pPr>
            <a:r>
              <a:rPr lang="en-US" altLang="zh-CN" sz="1100" dirty="0" smtClean="0">
                <a:solidFill>
                  <a:srgbClr val="F6F6F6"/>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rgbClr val="F6F6F6"/>
              </a:solidFill>
              <a:latin typeface="微软雅黑" panose="020B0503020204020204" pitchFamily="34" charset="-122"/>
              <a:ea typeface="微软雅黑" panose="020B0503020204020204" pitchFamily="34" charset="-122"/>
            </a:endParaRPr>
          </a:p>
        </p:txBody>
      </p:sp>
      <p:sp>
        <p:nvSpPr>
          <p:cNvPr id="22" name="TextBox 76"/>
          <p:cNvSpPr txBox="1"/>
          <p:nvPr/>
        </p:nvSpPr>
        <p:spPr>
          <a:xfrm>
            <a:off x="5446401" y="2337477"/>
            <a:ext cx="1299196" cy="400110"/>
          </a:xfrm>
          <a:prstGeom prst="rect">
            <a:avLst/>
          </a:prstGeom>
          <a:noFill/>
        </p:spPr>
        <p:txBody>
          <a:bodyPr wrap="square" rtlCol="0">
            <a:spAutoFit/>
          </a:bodyPr>
          <a:lstStyle/>
          <a:p>
            <a:pPr algn="ctr"/>
            <a:r>
              <a:rPr lang="zh-CN" altLang="en-US" sz="2000"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3" name="文本框 22"/>
          <p:cNvSpPr txBox="1"/>
          <p:nvPr/>
        </p:nvSpPr>
        <p:spPr>
          <a:xfrm>
            <a:off x="5109518" y="3553061"/>
            <a:ext cx="1972963" cy="1192634"/>
          </a:xfrm>
          <a:prstGeom prst="rect">
            <a:avLst/>
          </a:prstGeom>
          <a:noFill/>
        </p:spPr>
        <p:txBody>
          <a:bodyPr wrap="square" rtlCol="0">
            <a:spAutoFit/>
          </a:bodyPr>
          <a:lstStyle/>
          <a:p>
            <a:pPr algn="ctr">
              <a:lnSpc>
                <a:spcPct val="130000"/>
              </a:lnSpc>
            </a:pPr>
            <a:r>
              <a:rPr lang="en-US" altLang="zh-CN" sz="1100" dirty="0" smtClean="0">
                <a:solidFill>
                  <a:srgbClr val="F6F6F6"/>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rgbClr val="F6F6F6"/>
              </a:solidFill>
              <a:latin typeface="微软雅黑" panose="020B0503020204020204" pitchFamily="34" charset="-122"/>
              <a:ea typeface="微软雅黑" panose="020B0503020204020204" pitchFamily="34" charset="-122"/>
            </a:endParaRPr>
          </a:p>
        </p:txBody>
      </p:sp>
      <p:sp>
        <p:nvSpPr>
          <p:cNvPr id="24" name="TextBox 76"/>
          <p:cNvSpPr txBox="1"/>
          <p:nvPr/>
        </p:nvSpPr>
        <p:spPr>
          <a:xfrm>
            <a:off x="8796493" y="2337477"/>
            <a:ext cx="1299196" cy="400110"/>
          </a:xfrm>
          <a:prstGeom prst="rect">
            <a:avLst/>
          </a:prstGeom>
          <a:noFill/>
        </p:spPr>
        <p:txBody>
          <a:bodyPr wrap="square" rtlCol="0">
            <a:spAutoFit/>
          </a:bodyPr>
          <a:lstStyle/>
          <a:p>
            <a:pPr algn="ctr"/>
            <a:r>
              <a:rPr lang="zh-CN" altLang="en-US" sz="2000" dirty="0" smtClean="0">
                <a:solidFill>
                  <a:srgbClr val="F6F6F6"/>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F6F6F6"/>
              </a:solidFill>
              <a:latin typeface="方正清刻本悦宋简体" panose="02000000000000000000" pitchFamily="2" charset="-122"/>
              <a:ea typeface="方正清刻本悦宋简体" panose="02000000000000000000" pitchFamily="2" charset="-122"/>
            </a:endParaRPr>
          </a:p>
        </p:txBody>
      </p:sp>
      <p:sp>
        <p:nvSpPr>
          <p:cNvPr id="25" name="文本框 24"/>
          <p:cNvSpPr txBox="1"/>
          <p:nvPr/>
        </p:nvSpPr>
        <p:spPr>
          <a:xfrm>
            <a:off x="8459610" y="3553061"/>
            <a:ext cx="1972963" cy="1192634"/>
          </a:xfrm>
          <a:prstGeom prst="rect">
            <a:avLst/>
          </a:prstGeom>
          <a:noFill/>
        </p:spPr>
        <p:txBody>
          <a:bodyPr wrap="square" rtlCol="0">
            <a:spAutoFit/>
          </a:bodyPr>
          <a:lstStyle/>
          <a:p>
            <a:pPr algn="ctr">
              <a:lnSpc>
                <a:spcPct val="130000"/>
              </a:lnSpc>
            </a:pPr>
            <a:r>
              <a:rPr lang="en-US" altLang="zh-CN" sz="1100" dirty="0" smtClean="0">
                <a:solidFill>
                  <a:srgbClr val="F6F6F6"/>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rgbClr val="F6F6F6"/>
              </a:solidFill>
              <a:latin typeface="微软雅黑" panose="020B0503020204020204" pitchFamily="34" charset="-122"/>
              <a:ea typeface="微软雅黑" panose="020B0503020204020204" pitchFamily="34" charset="-122"/>
            </a:endParaRPr>
          </a:p>
        </p:txBody>
      </p:sp>
      <p:cxnSp>
        <p:nvCxnSpPr>
          <p:cNvPr id="3" name="直接连接符 2"/>
          <p:cNvCxnSpPr>
            <a:stCxn id="12" idx="5"/>
            <a:endCxn id="8" idx="4"/>
          </p:cNvCxnSpPr>
          <p:nvPr/>
        </p:nvCxnSpPr>
        <p:spPr>
          <a:xfrm>
            <a:off x="1502789" y="2044700"/>
            <a:ext cx="9138500" cy="0"/>
          </a:xfrm>
          <a:prstGeom prst="line">
            <a:avLst/>
          </a:prstGeom>
          <a:ln w="25400">
            <a:solidFill>
              <a:srgbClr val="26984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8" name="Freeform 6"/>
          <p:cNvSpPr/>
          <p:nvPr/>
        </p:nvSpPr>
        <p:spPr bwMode="auto">
          <a:xfrm>
            <a:off x="6730633" y="3027579"/>
            <a:ext cx="1182018"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9" name="Freeform 7"/>
          <p:cNvSpPr/>
          <p:nvPr/>
        </p:nvSpPr>
        <p:spPr bwMode="auto">
          <a:xfrm>
            <a:off x="4279345" y="3027579"/>
            <a:ext cx="1180655"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12" name="Freeform 8"/>
          <p:cNvSpPr/>
          <p:nvPr/>
        </p:nvSpPr>
        <p:spPr bwMode="auto">
          <a:xfrm>
            <a:off x="4891486" y="196224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17" name="Freeform 9"/>
          <p:cNvSpPr/>
          <p:nvPr/>
        </p:nvSpPr>
        <p:spPr bwMode="auto">
          <a:xfrm>
            <a:off x="6119857" y="196224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18" name="Freeform 10"/>
          <p:cNvSpPr/>
          <p:nvPr/>
        </p:nvSpPr>
        <p:spPr bwMode="auto">
          <a:xfrm>
            <a:off x="4891486" y="408608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19" name="Freeform 11"/>
          <p:cNvSpPr/>
          <p:nvPr/>
        </p:nvSpPr>
        <p:spPr bwMode="auto">
          <a:xfrm>
            <a:off x="6119857" y="408608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269844"/>
          </a:solidFill>
          <a:ln w="19050">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20" name="Freeform 13"/>
          <p:cNvSpPr>
            <a:spLocks noEditPoints="1"/>
          </p:cNvSpPr>
          <p:nvPr/>
        </p:nvSpPr>
        <p:spPr bwMode="auto">
          <a:xfrm>
            <a:off x="4628361" y="3451800"/>
            <a:ext cx="526251" cy="519707"/>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6F6F6"/>
          </a:solidFill>
          <a:ln>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21" name="Freeform 14"/>
          <p:cNvSpPr>
            <a:spLocks noEditPoints="1"/>
          </p:cNvSpPr>
          <p:nvPr/>
        </p:nvSpPr>
        <p:spPr bwMode="auto">
          <a:xfrm>
            <a:off x="5311395" y="2331909"/>
            <a:ext cx="377646" cy="515614"/>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6F6F6"/>
          </a:solidFill>
          <a:ln>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22" name="Freeform 15"/>
          <p:cNvSpPr>
            <a:spLocks noEditPoints="1"/>
          </p:cNvSpPr>
          <p:nvPr/>
        </p:nvSpPr>
        <p:spPr bwMode="auto">
          <a:xfrm>
            <a:off x="6411612" y="2389199"/>
            <a:ext cx="599870" cy="514251"/>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6F6F6"/>
          </a:solidFill>
          <a:ln>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sp>
        <p:nvSpPr>
          <p:cNvPr id="23" name="Freeform 17"/>
          <p:cNvSpPr>
            <a:spLocks noEditPoints="1"/>
          </p:cNvSpPr>
          <p:nvPr/>
        </p:nvSpPr>
        <p:spPr bwMode="auto">
          <a:xfrm>
            <a:off x="7043691" y="3449072"/>
            <a:ext cx="526251" cy="527891"/>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6F6F6"/>
          </a:solidFill>
          <a:ln>
            <a:noFill/>
          </a:ln>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endParaRPr>
          </a:p>
        </p:txBody>
      </p:sp>
      <p:grpSp>
        <p:nvGrpSpPr>
          <p:cNvPr id="24" name="组合 23"/>
          <p:cNvGrpSpPr/>
          <p:nvPr/>
        </p:nvGrpSpPr>
        <p:grpSpPr>
          <a:xfrm>
            <a:off x="6421528" y="4499640"/>
            <a:ext cx="580037" cy="538318"/>
            <a:chOff x="5928340" y="670992"/>
            <a:chExt cx="506444" cy="470018"/>
          </a:xfrm>
          <a:solidFill>
            <a:srgbClr val="F6F6F6"/>
          </a:solidFill>
          <a:effectLst/>
        </p:grpSpPr>
        <p:sp>
          <p:nvSpPr>
            <p:cNvPr id="25"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26"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27"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grpSp>
      <p:grpSp>
        <p:nvGrpSpPr>
          <p:cNvPr id="28" name="组合 27"/>
          <p:cNvGrpSpPr/>
          <p:nvPr/>
        </p:nvGrpSpPr>
        <p:grpSpPr>
          <a:xfrm>
            <a:off x="5199891" y="4491511"/>
            <a:ext cx="490612" cy="536441"/>
            <a:chOff x="697828" y="4453123"/>
            <a:chExt cx="229831" cy="251300"/>
          </a:xfrm>
          <a:solidFill>
            <a:srgbClr val="F6F6F6"/>
          </a:solidFill>
          <a:effectLst/>
        </p:grpSpPr>
        <p:sp>
          <p:nvSpPr>
            <p:cNvPr id="29"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grpFill/>
            <a:ln>
              <a:noFill/>
            </a:ln>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30" name="Rectangle 666"/>
            <p:cNvSpPr>
              <a:spLocks noChangeArrowheads="1"/>
            </p:cNvSpPr>
            <p:nvPr/>
          </p:nvSpPr>
          <p:spPr bwMode="auto">
            <a:xfrm>
              <a:off x="718073" y="4643682"/>
              <a:ext cx="33343" cy="60741"/>
            </a:xfrm>
            <a:prstGeom prst="rect">
              <a:avLst/>
            </a:prstGeom>
            <a:grpFill/>
            <a:ln>
              <a:noFill/>
            </a:ln>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31" name="Rectangle 667"/>
            <p:cNvSpPr>
              <a:spLocks noChangeArrowheads="1"/>
            </p:cNvSpPr>
            <p:nvPr/>
          </p:nvSpPr>
          <p:spPr bwMode="auto">
            <a:xfrm>
              <a:off x="772851" y="4613906"/>
              <a:ext cx="33343" cy="90515"/>
            </a:xfrm>
            <a:prstGeom prst="rect">
              <a:avLst/>
            </a:prstGeom>
            <a:grpFill/>
            <a:ln>
              <a:noFill/>
            </a:ln>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32" name="Rectangle 668"/>
            <p:cNvSpPr>
              <a:spLocks noChangeArrowheads="1"/>
            </p:cNvSpPr>
            <p:nvPr/>
          </p:nvSpPr>
          <p:spPr bwMode="auto">
            <a:xfrm>
              <a:off x="828820" y="4584131"/>
              <a:ext cx="33343" cy="120291"/>
            </a:xfrm>
            <a:prstGeom prst="rect">
              <a:avLst/>
            </a:prstGeom>
            <a:grpFill/>
            <a:ln>
              <a:noFill/>
            </a:ln>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sp>
          <p:nvSpPr>
            <p:cNvPr id="33" name="Rectangle 669"/>
            <p:cNvSpPr>
              <a:spLocks noChangeArrowheads="1"/>
            </p:cNvSpPr>
            <p:nvPr/>
          </p:nvSpPr>
          <p:spPr bwMode="auto">
            <a:xfrm>
              <a:off x="883598" y="4554357"/>
              <a:ext cx="33343" cy="150065"/>
            </a:xfrm>
            <a:prstGeom prst="rect">
              <a:avLst/>
            </a:prstGeom>
            <a:grpFill/>
            <a:ln>
              <a:noFill/>
            </a:ln>
          </p:spPr>
          <p:txBody>
            <a:bodyPr vert="horz" wrap="square" lIns="68589" tIns="34295" rIns="68589" bIns="34295" numCol="1" anchor="t" anchorCtr="0" compatLnSpc="1"/>
            <a:lstStyle/>
            <a:p>
              <a:endParaRPr lang="zh-CN" altLang="en-US">
                <a:solidFill>
                  <a:schemeClr val="tx1">
                    <a:lumMod val="65000"/>
                    <a:lumOff val="35000"/>
                  </a:schemeClr>
                </a:solidFill>
              </a:endParaRPr>
            </a:p>
          </p:txBody>
        </p:sp>
      </p:grpSp>
      <p:sp>
        <p:nvSpPr>
          <p:cNvPr id="34" name="TextBox 76"/>
          <p:cNvSpPr txBox="1"/>
          <p:nvPr/>
        </p:nvSpPr>
        <p:spPr>
          <a:xfrm>
            <a:off x="7729326" y="1714063"/>
            <a:ext cx="1240013" cy="400110"/>
          </a:xfrm>
          <a:prstGeom prst="rect">
            <a:avLst/>
          </a:prstGeom>
          <a:noFill/>
          <a:effectLst/>
        </p:spPr>
        <p:txBody>
          <a:bodyPr wrap="square" rtlCol="0">
            <a:spAutoFit/>
          </a:bodyPr>
          <a:lstStyle/>
          <a:p>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35" name="文本框 34"/>
          <p:cNvSpPr txBox="1"/>
          <p:nvPr/>
        </p:nvSpPr>
        <p:spPr>
          <a:xfrm>
            <a:off x="7729326" y="2011315"/>
            <a:ext cx="2398522" cy="932563"/>
          </a:xfrm>
          <a:prstGeom prst="rect">
            <a:avLst/>
          </a:prstGeom>
          <a:noFill/>
          <a:effectLst/>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76"/>
          <p:cNvSpPr txBox="1"/>
          <p:nvPr/>
        </p:nvSpPr>
        <p:spPr>
          <a:xfrm>
            <a:off x="7729326" y="4769594"/>
            <a:ext cx="1240013" cy="400110"/>
          </a:xfrm>
          <a:prstGeom prst="rect">
            <a:avLst/>
          </a:prstGeom>
          <a:noFill/>
          <a:effectLst/>
        </p:spPr>
        <p:txBody>
          <a:bodyPr wrap="square" rtlCol="0">
            <a:spAutoFit/>
          </a:bodyPr>
          <a:lstStyle/>
          <a:p>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37" name="文本框 36"/>
          <p:cNvSpPr txBox="1"/>
          <p:nvPr/>
        </p:nvSpPr>
        <p:spPr>
          <a:xfrm>
            <a:off x="7729326" y="5066846"/>
            <a:ext cx="2398522" cy="932563"/>
          </a:xfrm>
          <a:prstGeom prst="rect">
            <a:avLst/>
          </a:prstGeom>
          <a:noFill/>
          <a:effectLst/>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76"/>
          <p:cNvSpPr txBox="1"/>
          <p:nvPr/>
        </p:nvSpPr>
        <p:spPr>
          <a:xfrm>
            <a:off x="8458531" y="3201081"/>
            <a:ext cx="1240013" cy="400110"/>
          </a:xfrm>
          <a:prstGeom prst="rect">
            <a:avLst/>
          </a:prstGeom>
          <a:noFill/>
          <a:effectLst/>
        </p:spPr>
        <p:txBody>
          <a:bodyPr wrap="square" rtlCol="0">
            <a:spAutoFit/>
          </a:bodyPr>
          <a:lstStyle/>
          <a:p>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39" name="文本框 38"/>
          <p:cNvSpPr txBox="1"/>
          <p:nvPr/>
        </p:nvSpPr>
        <p:spPr>
          <a:xfrm>
            <a:off x="8458531" y="3498333"/>
            <a:ext cx="2398522" cy="932563"/>
          </a:xfrm>
          <a:prstGeom prst="rect">
            <a:avLst/>
          </a:prstGeom>
          <a:noFill/>
          <a:effectLst/>
        </p:spPr>
        <p:txBody>
          <a:bodyPr wrap="square" rtlCol="0">
            <a:spAutoFit/>
          </a:bodyPr>
          <a:lstStyle/>
          <a:p>
            <a:pP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76"/>
          <p:cNvSpPr txBox="1"/>
          <p:nvPr/>
        </p:nvSpPr>
        <p:spPr>
          <a:xfrm>
            <a:off x="3164439" y="1714063"/>
            <a:ext cx="1245383" cy="400110"/>
          </a:xfrm>
          <a:prstGeom prst="rect">
            <a:avLst/>
          </a:prstGeom>
          <a:noFill/>
          <a:effectLst/>
        </p:spPr>
        <p:txBody>
          <a:bodyPr wrap="square" rtlCol="0">
            <a:spAutoFit/>
          </a:bodyPr>
          <a:lstStyle/>
          <a:p>
            <a:pPr algn="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41" name="文本框 40"/>
          <p:cNvSpPr txBox="1"/>
          <p:nvPr/>
        </p:nvSpPr>
        <p:spPr>
          <a:xfrm>
            <a:off x="2011300" y="2011315"/>
            <a:ext cx="2398522" cy="932563"/>
          </a:xfrm>
          <a:prstGeom prst="rect">
            <a:avLst/>
          </a:prstGeom>
          <a:noFill/>
          <a:effectLst/>
        </p:spPr>
        <p:txBody>
          <a:bodyPr wrap="square" rtlCol="0">
            <a:spAutoFit/>
          </a:bodyPr>
          <a:lstStyle/>
          <a:p>
            <a:pPr algn="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76"/>
          <p:cNvSpPr txBox="1"/>
          <p:nvPr/>
        </p:nvSpPr>
        <p:spPr>
          <a:xfrm>
            <a:off x="3164439" y="4769594"/>
            <a:ext cx="1245383" cy="400110"/>
          </a:xfrm>
          <a:prstGeom prst="rect">
            <a:avLst/>
          </a:prstGeom>
          <a:noFill/>
          <a:effectLst/>
        </p:spPr>
        <p:txBody>
          <a:bodyPr wrap="square" rtlCol="0">
            <a:spAutoFit/>
          </a:bodyPr>
          <a:lstStyle/>
          <a:p>
            <a:pPr algn="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43" name="文本框 42"/>
          <p:cNvSpPr txBox="1"/>
          <p:nvPr/>
        </p:nvSpPr>
        <p:spPr>
          <a:xfrm>
            <a:off x="2011300" y="5066846"/>
            <a:ext cx="2398522" cy="932563"/>
          </a:xfrm>
          <a:prstGeom prst="rect">
            <a:avLst/>
          </a:prstGeom>
          <a:noFill/>
          <a:effectLst/>
        </p:spPr>
        <p:txBody>
          <a:bodyPr wrap="square" rtlCol="0">
            <a:spAutoFit/>
          </a:bodyPr>
          <a:lstStyle/>
          <a:p>
            <a:pPr algn="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76"/>
          <p:cNvSpPr txBox="1"/>
          <p:nvPr/>
        </p:nvSpPr>
        <p:spPr>
          <a:xfrm>
            <a:off x="2430148" y="3201081"/>
            <a:ext cx="1245383" cy="400110"/>
          </a:xfrm>
          <a:prstGeom prst="rect">
            <a:avLst/>
          </a:prstGeom>
          <a:noFill/>
          <a:effectLst/>
        </p:spPr>
        <p:txBody>
          <a:bodyPr wrap="square" rtlCol="0">
            <a:spAutoFit/>
          </a:bodyPr>
          <a:lstStyle/>
          <a:p>
            <a:pPr algn="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rPr>
              <a:t>添加标题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endParaRPr>
          </a:p>
        </p:txBody>
      </p:sp>
      <p:sp>
        <p:nvSpPr>
          <p:cNvPr id="45" name="文本框 44"/>
          <p:cNvSpPr txBox="1"/>
          <p:nvPr/>
        </p:nvSpPr>
        <p:spPr>
          <a:xfrm>
            <a:off x="1277009" y="3498333"/>
            <a:ext cx="2398522" cy="932563"/>
          </a:xfrm>
          <a:prstGeom prst="rect">
            <a:avLst/>
          </a:prstGeom>
          <a:noFill/>
          <a:effectLst/>
        </p:spPr>
        <p:txBody>
          <a:bodyPr wrap="square" rtlCol="0">
            <a:spAutoFit/>
          </a:bodyPr>
          <a:lstStyle/>
          <a:p>
            <a:pPr algn="r">
              <a:lnSpc>
                <a:spcPct val="130000"/>
              </a:lnSpc>
            </a:pPr>
            <a:r>
              <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7511" t="16783" r="7537" b="2692"/>
          <a:stretch>
            <a:fillRect/>
          </a:stretch>
        </p:blipFill>
        <p:spPr>
          <a:xfrm>
            <a:off x="11318696" y="1"/>
            <a:ext cx="873304" cy="1131798"/>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35262" t="24311" r="38180" b="30293"/>
          <a:stretch>
            <a:fillRect/>
          </a:stretch>
        </p:blipFill>
        <p:spPr>
          <a:xfrm>
            <a:off x="4536899" y="264700"/>
            <a:ext cx="604418" cy="58117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5262" t="24311" r="38180" b="30293"/>
          <a:stretch>
            <a:fillRect/>
          </a:stretch>
        </p:blipFill>
        <p:spPr>
          <a:xfrm flipH="1">
            <a:off x="6957774" y="133406"/>
            <a:ext cx="449794" cy="432494"/>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7489" t="16783" r="42785" b="2692"/>
          <a:stretch>
            <a:fillRect/>
          </a:stretch>
        </p:blipFill>
        <p:spPr>
          <a:xfrm flipH="1">
            <a:off x="153789" y="1"/>
            <a:ext cx="992613" cy="1131798"/>
          </a:xfrm>
          <a:prstGeom prst="rect">
            <a:avLst/>
          </a:prstGeom>
        </p:spPr>
      </p:pic>
      <p:sp>
        <p:nvSpPr>
          <p:cNvPr id="15" name="TextBox 76"/>
          <p:cNvSpPr txBox="1"/>
          <p:nvPr/>
        </p:nvSpPr>
        <p:spPr>
          <a:xfrm>
            <a:off x="5234225" y="264700"/>
            <a:ext cx="1723549" cy="400110"/>
          </a:xfrm>
          <a:prstGeom prst="rect">
            <a:avLst/>
          </a:prstGeom>
          <a:noFill/>
        </p:spPr>
        <p:txBody>
          <a:bodyPr wrap="none" rtlCol="0">
            <a:spAutoFit/>
          </a:bodyPr>
          <a:lstStyle/>
          <a:p>
            <a:pPr algn="ctr"/>
            <a:r>
              <a:rPr lang="zh-CN" altLang="en-US" sz="2000" dirty="0" smtClean="0">
                <a:solidFill>
                  <a:srgbClr val="269844"/>
                </a:solidFill>
                <a:latin typeface="方正清刻本悦宋简体" panose="02000000000000000000" pitchFamily="2" charset="-122"/>
                <a:ea typeface="方正清刻本悦宋简体" panose="02000000000000000000" pitchFamily="2" charset="-122"/>
                <a:cs typeface="+mn-ea"/>
                <a:sym typeface="+mn-lt"/>
              </a:rPr>
              <a:t>添加您的标题</a:t>
            </a:r>
            <a:endParaRPr lang="zh-CN" altLang="en-US" sz="2000" dirty="0">
              <a:solidFill>
                <a:srgbClr val="269844"/>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6" name="文本框 15"/>
          <p:cNvSpPr txBox="1"/>
          <p:nvPr/>
        </p:nvSpPr>
        <p:spPr>
          <a:xfrm>
            <a:off x="5048408" y="565900"/>
            <a:ext cx="2095182" cy="312393"/>
          </a:xfrm>
          <a:prstGeom prst="rect">
            <a:avLst/>
          </a:prstGeom>
          <a:noFill/>
        </p:spPr>
        <p:txBody>
          <a:bodyPr wrap="square" rtlCol="0">
            <a:spAutoFit/>
          </a:bodyPr>
          <a:lstStyle/>
          <a:p>
            <a:pPr algn="ctr">
              <a:lnSpc>
                <a:spcPct val="130000"/>
              </a:lnSpc>
            </a:pPr>
            <a:r>
              <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rPr>
              <a:t>Spring and autumn advertisement</a:t>
            </a:r>
            <a:endParaRPr lang="en-US" altLang="zh-CN" sz="1100" dirty="0" smtClean="0">
              <a:solidFill>
                <a:schemeClr val="tx1">
                  <a:lumMod val="65000"/>
                  <a:lumOff val="35000"/>
                </a:schemeClr>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2" name="Rectangle 58"/>
          <p:cNvSpPr>
            <a:spLocks noChangeArrowheads="1"/>
          </p:cNvSpPr>
          <p:nvPr/>
        </p:nvSpPr>
        <p:spPr bwMode="auto">
          <a:xfrm>
            <a:off x="1636076" y="2185505"/>
            <a:ext cx="1143000" cy="832110"/>
          </a:xfrm>
          <a:prstGeom prst="parallelogram">
            <a:avLst/>
          </a:prstGeom>
          <a:solidFill>
            <a:srgbClr val="269844"/>
          </a:solidFill>
          <a:ln>
            <a:noFill/>
          </a:ln>
        </p:spPr>
        <p:txBody>
          <a:bodyPr vert="horz" wrap="square" lIns="91440" tIns="45720" rIns="91440" bIns="45720" numCol="1" anchor="t" anchorCtr="0" compatLnSpc="1"/>
          <a:lstStyle/>
          <a:p>
            <a:endParaRPr lang="en-US">
              <a:solidFill>
                <a:srgbClr val="14213F"/>
              </a:solidFill>
            </a:endParaRPr>
          </a:p>
        </p:txBody>
      </p:sp>
      <p:sp>
        <p:nvSpPr>
          <p:cNvPr id="17" name="Rectangle 58"/>
          <p:cNvSpPr>
            <a:spLocks noChangeArrowheads="1"/>
          </p:cNvSpPr>
          <p:nvPr/>
        </p:nvSpPr>
        <p:spPr bwMode="auto">
          <a:xfrm>
            <a:off x="1636076" y="4315322"/>
            <a:ext cx="1143000" cy="832110"/>
          </a:xfrm>
          <a:prstGeom prst="parallelogram">
            <a:avLst/>
          </a:prstGeom>
          <a:solidFill>
            <a:srgbClr val="269844"/>
          </a:solidFill>
          <a:ln>
            <a:noFill/>
          </a:ln>
        </p:spPr>
        <p:txBody>
          <a:bodyPr vert="horz" wrap="square" lIns="91440" tIns="45720" rIns="91440" bIns="45720" numCol="1" anchor="t" anchorCtr="0" compatLnSpc="1"/>
          <a:lstStyle/>
          <a:p>
            <a:endParaRPr lang="en-US">
              <a:solidFill>
                <a:srgbClr val="14213F"/>
              </a:solidFill>
            </a:endParaRPr>
          </a:p>
        </p:txBody>
      </p:sp>
      <p:sp>
        <p:nvSpPr>
          <p:cNvPr id="18" name="Freeform 28"/>
          <p:cNvSpPr>
            <a:spLocks noEditPoints="1"/>
          </p:cNvSpPr>
          <p:nvPr/>
        </p:nvSpPr>
        <p:spPr bwMode="auto">
          <a:xfrm>
            <a:off x="1992772" y="2396772"/>
            <a:ext cx="429609" cy="409576"/>
          </a:xfrm>
          <a:custGeom>
            <a:avLst/>
            <a:gdLst>
              <a:gd name="T0" fmla="*/ 188 w 490"/>
              <a:gd name="T1" fmla="*/ 199 h 467"/>
              <a:gd name="T2" fmla="*/ 162 w 490"/>
              <a:gd name="T3" fmla="*/ 123 h 467"/>
              <a:gd name="T4" fmla="*/ 162 w 490"/>
              <a:gd name="T5" fmla="*/ 117 h 467"/>
              <a:gd name="T6" fmla="*/ 329 w 490"/>
              <a:gd name="T7" fmla="*/ 117 h 467"/>
              <a:gd name="T8" fmla="*/ 329 w 490"/>
              <a:gd name="T9" fmla="*/ 123 h 467"/>
              <a:gd name="T10" fmla="*/ 303 w 490"/>
              <a:gd name="T11" fmla="*/ 199 h 467"/>
              <a:gd name="T12" fmla="*/ 391 w 490"/>
              <a:gd name="T13" fmla="*/ 244 h 467"/>
              <a:gd name="T14" fmla="*/ 445 w 490"/>
              <a:gd name="T15" fmla="*/ 172 h 467"/>
              <a:gd name="T16" fmla="*/ 445 w 490"/>
              <a:gd name="T17" fmla="*/ 172 h 467"/>
              <a:gd name="T18" fmla="*/ 407 w 490"/>
              <a:gd name="T19" fmla="*/ 94 h 467"/>
              <a:gd name="T20" fmla="*/ 375 w 490"/>
              <a:gd name="T21" fmla="*/ 93 h 467"/>
              <a:gd name="T22" fmla="*/ 337 w 490"/>
              <a:gd name="T23" fmla="*/ 172 h 467"/>
              <a:gd name="T24" fmla="*/ 337 w 490"/>
              <a:gd name="T25" fmla="*/ 172 h 467"/>
              <a:gd name="T26" fmla="*/ 391 w 490"/>
              <a:gd name="T27" fmla="*/ 244 h 467"/>
              <a:gd name="T28" fmla="*/ 344 w 490"/>
              <a:gd name="T29" fmla="*/ 173 h 467"/>
              <a:gd name="T30" fmla="*/ 349 w 490"/>
              <a:gd name="T31" fmla="*/ 148 h 467"/>
              <a:gd name="T32" fmla="*/ 430 w 490"/>
              <a:gd name="T33" fmla="*/ 134 h 467"/>
              <a:gd name="T34" fmla="*/ 434 w 490"/>
              <a:gd name="T35" fmla="*/ 160 h 467"/>
              <a:gd name="T36" fmla="*/ 422 w 490"/>
              <a:gd name="T37" fmla="*/ 217 h 467"/>
              <a:gd name="T38" fmla="*/ 360 w 490"/>
              <a:gd name="T39" fmla="*/ 217 h 467"/>
              <a:gd name="T40" fmla="*/ 137 w 490"/>
              <a:gd name="T41" fmla="*/ 221 h 467"/>
              <a:gd name="T42" fmla="*/ 154 w 490"/>
              <a:gd name="T43" fmla="*/ 172 h 467"/>
              <a:gd name="T44" fmla="*/ 154 w 490"/>
              <a:gd name="T45" fmla="*/ 168 h 467"/>
              <a:gd name="T46" fmla="*/ 99 w 490"/>
              <a:gd name="T47" fmla="*/ 92 h 467"/>
              <a:gd name="T48" fmla="*/ 46 w 490"/>
              <a:gd name="T49" fmla="*/ 168 h 467"/>
              <a:gd name="T50" fmla="*/ 46 w 490"/>
              <a:gd name="T51" fmla="*/ 172 h 467"/>
              <a:gd name="T52" fmla="*/ 62 w 490"/>
              <a:gd name="T53" fmla="*/ 221 h 467"/>
              <a:gd name="T54" fmla="*/ 68 w 490"/>
              <a:gd name="T55" fmla="*/ 217 h 467"/>
              <a:gd name="T56" fmla="*/ 56 w 490"/>
              <a:gd name="T57" fmla="*/ 160 h 467"/>
              <a:gd name="T58" fmla="*/ 61 w 490"/>
              <a:gd name="T59" fmla="*/ 134 h 467"/>
              <a:gd name="T60" fmla="*/ 142 w 490"/>
              <a:gd name="T61" fmla="*/ 148 h 467"/>
              <a:gd name="T62" fmla="*/ 146 w 490"/>
              <a:gd name="T63" fmla="*/ 173 h 467"/>
              <a:gd name="T64" fmla="*/ 100 w 490"/>
              <a:gd name="T65" fmla="*/ 237 h 467"/>
              <a:gd name="T66" fmla="*/ 262 w 490"/>
              <a:gd name="T67" fmla="*/ 291 h 467"/>
              <a:gd name="T68" fmla="*/ 252 w 490"/>
              <a:gd name="T69" fmla="*/ 313 h 467"/>
              <a:gd name="T70" fmla="*/ 314 w 490"/>
              <a:gd name="T71" fmla="*/ 264 h 467"/>
              <a:gd name="T72" fmla="*/ 402 w 490"/>
              <a:gd name="T73" fmla="*/ 437 h 467"/>
              <a:gd name="T74" fmla="*/ 119 w 490"/>
              <a:gd name="T75" fmla="*/ 467 h 467"/>
              <a:gd name="T76" fmla="*/ 88 w 490"/>
              <a:gd name="T77" fmla="*/ 334 h 467"/>
              <a:gd name="T78" fmla="*/ 231 w 490"/>
              <a:gd name="T79" fmla="*/ 413 h 467"/>
              <a:gd name="T80" fmla="*/ 238 w 490"/>
              <a:gd name="T81" fmla="*/ 308 h 467"/>
              <a:gd name="T82" fmla="*/ 229 w 490"/>
              <a:gd name="T83" fmla="*/ 288 h 467"/>
              <a:gd name="T84" fmla="*/ 259 w 490"/>
              <a:gd name="T85" fmla="*/ 286 h 467"/>
              <a:gd name="T86" fmla="*/ 262 w 490"/>
              <a:gd name="T87" fmla="*/ 291 h 467"/>
              <a:gd name="T88" fmla="*/ 490 w 490"/>
              <a:gd name="T89" fmla="*/ 305 h 467"/>
              <a:gd name="T90" fmla="*/ 412 w 490"/>
              <a:gd name="T91" fmla="*/ 312 h 467"/>
              <a:gd name="T92" fmla="*/ 416 w 490"/>
              <a:gd name="T93" fmla="*/ 388 h 467"/>
              <a:gd name="T94" fmla="*/ 490 w 490"/>
              <a:gd name="T95" fmla="*/ 371 h 467"/>
              <a:gd name="T96" fmla="*/ 16 w 490"/>
              <a:gd name="T97" fmla="*/ 388 h 467"/>
              <a:gd name="T98" fmla="*/ 74 w 490"/>
              <a:gd name="T99" fmla="*/ 334 h 467"/>
              <a:gd name="T100" fmla="*/ 139 w 490"/>
              <a:gd name="T101" fmla="*/ 260 h 467"/>
              <a:gd name="T102" fmla="*/ 0 w 490"/>
              <a:gd name="T103" fmla="*/ 371 h 467"/>
              <a:gd name="T104" fmla="*/ 245 w 490"/>
              <a:gd name="T105" fmla="*/ 223 h 467"/>
              <a:gd name="T106" fmla="*/ 317 w 490"/>
              <a:gd name="T107" fmla="*/ 124 h 467"/>
              <a:gd name="T108" fmla="*/ 310 w 490"/>
              <a:gd name="T109" fmla="*/ 85 h 467"/>
              <a:gd name="T110" fmla="*/ 274 w 490"/>
              <a:gd name="T111" fmla="*/ 61 h 467"/>
              <a:gd name="T112" fmla="*/ 216 w 490"/>
              <a:gd name="T113" fmla="*/ 61 h 467"/>
              <a:gd name="T114" fmla="*/ 185 w 490"/>
              <a:gd name="T115" fmla="*/ 64 h 467"/>
              <a:gd name="T116" fmla="*/ 178 w 490"/>
              <a:gd name="T117" fmla="*/ 105 h 467"/>
              <a:gd name="T118" fmla="*/ 197 w 490"/>
              <a:gd name="T119" fmla="*/ 19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0" h="467">
                <a:moveTo>
                  <a:pt x="245" y="235"/>
                </a:moveTo>
                <a:cubicBezTo>
                  <a:pt x="224" y="235"/>
                  <a:pt x="203" y="220"/>
                  <a:pt x="188" y="199"/>
                </a:cubicBezTo>
                <a:cubicBezTo>
                  <a:pt x="172" y="178"/>
                  <a:pt x="162" y="150"/>
                  <a:pt x="162" y="123"/>
                </a:cubicBezTo>
                <a:cubicBezTo>
                  <a:pt x="162" y="123"/>
                  <a:pt x="162" y="123"/>
                  <a:pt x="162" y="123"/>
                </a:cubicBezTo>
                <a:cubicBezTo>
                  <a:pt x="162" y="122"/>
                  <a:pt x="162" y="122"/>
                  <a:pt x="162" y="122"/>
                </a:cubicBezTo>
                <a:cubicBezTo>
                  <a:pt x="162" y="121"/>
                  <a:pt x="162" y="119"/>
                  <a:pt x="162" y="117"/>
                </a:cubicBezTo>
                <a:cubicBezTo>
                  <a:pt x="162" y="52"/>
                  <a:pt x="151" y="0"/>
                  <a:pt x="245" y="0"/>
                </a:cubicBezTo>
                <a:cubicBezTo>
                  <a:pt x="340" y="0"/>
                  <a:pt x="329" y="52"/>
                  <a:pt x="329" y="117"/>
                </a:cubicBezTo>
                <a:cubicBezTo>
                  <a:pt x="329" y="119"/>
                  <a:pt x="329" y="121"/>
                  <a:pt x="329" y="122"/>
                </a:cubicBezTo>
                <a:cubicBezTo>
                  <a:pt x="329" y="123"/>
                  <a:pt x="329" y="123"/>
                  <a:pt x="329" y="123"/>
                </a:cubicBezTo>
                <a:cubicBezTo>
                  <a:pt x="329" y="123"/>
                  <a:pt x="329" y="123"/>
                  <a:pt x="329" y="123"/>
                </a:cubicBezTo>
                <a:cubicBezTo>
                  <a:pt x="329" y="150"/>
                  <a:pt x="318" y="178"/>
                  <a:pt x="303" y="199"/>
                </a:cubicBezTo>
                <a:cubicBezTo>
                  <a:pt x="287" y="220"/>
                  <a:pt x="266" y="235"/>
                  <a:pt x="245" y="235"/>
                </a:cubicBezTo>
                <a:close/>
                <a:moveTo>
                  <a:pt x="391" y="244"/>
                </a:moveTo>
                <a:cubicBezTo>
                  <a:pt x="404" y="244"/>
                  <a:pt x="418" y="235"/>
                  <a:pt x="428" y="221"/>
                </a:cubicBezTo>
                <a:cubicBezTo>
                  <a:pt x="438" y="208"/>
                  <a:pt x="445" y="190"/>
                  <a:pt x="445" y="172"/>
                </a:cubicBezTo>
                <a:cubicBezTo>
                  <a:pt x="445" y="172"/>
                  <a:pt x="445" y="172"/>
                  <a:pt x="445" y="172"/>
                </a:cubicBezTo>
                <a:cubicBezTo>
                  <a:pt x="445" y="172"/>
                  <a:pt x="445" y="172"/>
                  <a:pt x="445" y="172"/>
                </a:cubicBezTo>
                <a:cubicBezTo>
                  <a:pt x="445" y="170"/>
                  <a:pt x="445" y="169"/>
                  <a:pt x="445" y="168"/>
                </a:cubicBezTo>
                <a:cubicBezTo>
                  <a:pt x="445" y="131"/>
                  <a:pt x="451" y="99"/>
                  <a:pt x="407" y="94"/>
                </a:cubicBezTo>
                <a:cubicBezTo>
                  <a:pt x="402" y="93"/>
                  <a:pt x="397" y="92"/>
                  <a:pt x="391" y="92"/>
                </a:cubicBezTo>
                <a:cubicBezTo>
                  <a:pt x="385" y="92"/>
                  <a:pt x="380" y="93"/>
                  <a:pt x="375" y="93"/>
                </a:cubicBezTo>
                <a:cubicBezTo>
                  <a:pt x="331" y="99"/>
                  <a:pt x="337" y="130"/>
                  <a:pt x="337" y="168"/>
                </a:cubicBezTo>
                <a:cubicBezTo>
                  <a:pt x="337" y="169"/>
                  <a:pt x="337" y="170"/>
                  <a:pt x="337" y="172"/>
                </a:cubicBezTo>
                <a:cubicBezTo>
                  <a:pt x="337" y="172"/>
                  <a:pt x="337" y="172"/>
                  <a:pt x="337" y="172"/>
                </a:cubicBezTo>
                <a:cubicBezTo>
                  <a:pt x="337" y="172"/>
                  <a:pt x="337" y="172"/>
                  <a:pt x="337" y="172"/>
                </a:cubicBezTo>
                <a:cubicBezTo>
                  <a:pt x="337" y="190"/>
                  <a:pt x="344" y="208"/>
                  <a:pt x="354" y="221"/>
                </a:cubicBezTo>
                <a:cubicBezTo>
                  <a:pt x="364" y="235"/>
                  <a:pt x="377" y="244"/>
                  <a:pt x="391" y="244"/>
                </a:cubicBezTo>
                <a:close/>
                <a:moveTo>
                  <a:pt x="360" y="217"/>
                </a:moveTo>
                <a:cubicBezTo>
                  <a:pt x="351" y="204"/>
                  <a:pt x="345" y="188"/>
                  <a:pt x="344" y="173"/>
                </a:cubicBezTo>
                <a:cubicBezTo>
                  <a:pt x="348" y="160"/>
                  <a:pt x="348" y="160"/>
                  <a:pt x="348" y="160"/>
                </a:cubicBezTo>
                <a:cubicBezTo>
                  <a:pt x="349" y="156"/>
                  <a:pt x="349" y="152"/>
                  <a:pt x="349" y="148"/>
                </a:cubicBezTo>
                <a:cubicBezTo>
                  <a:pt x="349" y="142"/>
                  <a:pt x="349" y="138"/>
                  <a:pt x="352" y="134"/>
                </a:cubicBezTo>
                <a:cubicBezTo>
                  <a:pt x="354" y="127"/>
                  <a:pt x="429" y="127"/>
                  <a:pt x="430" y="134"/>
                </a:cubicBezTo>
                <a:cubicBezTo>
                  <a:pt x="433" y="138"/>
                  <a:pt x="433" y="142"/>
                  <a:pt x="433" y="148"/>
                </a:cubicBezTo>
                <a:cubicBezTo>
                  <a:pt x="433" y="152"/>
                  <a:pt x="433" y="156"/>
                  <a:pt x="434" y="160"/>
                </a:cubicBezTo>
                <a:cubicBezTo>
                  <a:pt x="437" y="173"/>
                  <a:pt x="437" y="173"/>
                  <a:pt x="437" y="173"/>
                </a:cubicBezTo>
                <a:cubicBezTo>
                  <a:pt x="437" y="188"/>
                  <a:pt x="431" y="204"/>
                  <a:pt x="422" y="217"/>
                </a:cubicBezTo>
                <a:cubicBezTo>
                  <a:pt x="413" y="229"/>
                  <a:pt x="402" y="237"/>
                  <a:pt x="391" y="237"/>
                </a:cubicBezTo>
                <a:cubicBezTo>
                  <a:pt x="380" y="237"/>
                  <a:pt x="368" y="229"/>
                  <a:pt x="360" y="217"/>
                </a:cubicBezTo>
                <a:close/>
                <a:moveTo>
                  <a:pt x="100" y="244"/>
                </a:moveTo>
                <a:cubicBezTo>
                  <a:pt x="113" y="244"/>
                  <a:pt x="127" y="235"/>
                  <a:pt x="137" y="221"/>
                </a:cubicBezTo>
                <a:cubicBezTo>
                  <a:pt x="147" y="208"/>
                  <a:pt x="154" y="190"/>
                  <a:pt x="154" y="172"/>
                </a:cubicBezTo>
                <a:cubicBezTo>
                  <a:pt x="154" y="172"/>
                  <a:pt x="154" y="172"/>
                  <a:pt x="154" y="172"/>
                </a:cubicBezTo>
                <a:cubicBezTo>
                  <a:pt x="154" y="172"/>
                  <a:pt x="154" y="172"/>
                  <a:pt x="154" y="172"/>
                </a:cubicBezTo>
                <a:cubicBezTo>
                  <a:pt x="154" y="170"/>
                  <a:pt x="154" y="169"/>
                  <a:pt x="154" y="168"/>
                </a:cubicBezTo>
                <a:cubicBezTo>
                  <a:pt x="154" y="130"/>
                  <a:pt x="160" y="99"/>
                  <a:pt x="114" y="93"/>
                </a:cubicBezTo>
                <a:cubicBezTo>
                  <a:pt x="110" y="92"/>
                  <a:pt x="105" y="92"/>
                  <a:pt x="99" y="92"/>
                </a:cubicBezTo>
                <a:cubicBezTo>
                  <a:pt x="93" y="92"/>
                  <a:pt x="87" y="93"/>
                  <a:pt x="82" y="94"/>
                </a:cubicBezTo>
                <a:cubicBezTo>
                  <a:pt x="40" y="100"/>
                  <a:pt x="46" y="131"/>
                  <a:pt x="46" y="168"/>
                </a:cubicBezTo>
                <a:cubicBezTo>
                  <a:pt x="46" y="169"/>
                  <a:pt x="46" y="170"/>
                  <a:pt x="46" y="172"/>
                </a:cubicBezTo>
                <a:cubicBezTo>
                  <a:pt x="46" y="172"/>
                  <a:pt x="46" y="172"/>
                  <a:pt x="46" y="172"/>
                </a:cubicBezTo>
                <a:cubicBezTo>
                  <a:pt x="46" y="172"/>
                  <a:pt x="46" y="172"/>
                  <a:pt x="46" y="172"/>
                </a:cubicBezTo>
                <a:cubicBezTo>
                  <a:pt x="46" y="190"/>
                  <a:pt x="52" y="208"/>
                  <a:pt x="62" y="221"/>
                </a:cubicBezTo>
                <a:cubicBezTo>
                  <a:pt x="72" y="235"/>
                  <a:pt x="86" y="244"/>
                  <a:pt x="100" y="244"/>
                </a:cubicBezTo>
                <a:close/>
                <a:moveTo>
                  <a:pt x="68" y="217"/>
                </a:moveTo>
                <a:cubicBezTo>
                  <a:pt x="59" y="204"/>
                  <a:pt x="53" y="188"/>
                  <a:pt x="53" y="173"/>
                </a:cubicBezTo>
                <a:cubicBezTo>
                  <a:pt x="56" y="160"/>
                  <a:pt x="56" y="160"/>
                  <a:pt x="56" y="160"/>
                </a:cubicBezTo>
                <a:cubicBezTo>
                  <a:pt x="57" y="156"/>
                  <a:pt x="57" y="152"/>
                  <a:pt x="58" y="148"/>
                </a:cubicBezTo>
                <a:cubicBezTo>
                  <a:pt x="58" y="142"/>
                  <a:pt x="58" y="138"/>
                  <a:pt x="61" y="134"/>
                </a:cubicBezTo>
                <a:cubicBezTo>
                  <a:pt x="63" y="127"/>
                  <a:pt x="138" y="127"/>
                  <a:pt x="139" y="134"/>
                </a:cubicBezTo>
                <a:cubicBezTo>
                  <a:pt x="141" y="138"/>
                  <a:pt x="142" y="142"/>
                  <a:pt x="142" y="148"/>
                </a:cubicBezTo>
                <a:cubicBezTo>
                  <a:pt x="142" y="152"/>
                  <a:pt x="142" y="156"/>
                  <a:pt x="143" y="160"/>
                </a:cubicBezTo>
                <a:cubicBezTo>
                  <a:pt x="146" y="173"/>
                  <a:pt x="146" y="173"/>
                  <a:pt x="146" y="173"/>
                </a:cubicBezTo>
                <a:cubicBezTo>
                  <a:pt x="146" y="188"/>
                  <a:pt x="140" y="204"/>
                  <a:pt x="131" y="217"/>
                </a:cubicBezTo>
                <a:cubicBezTo>
                  <a:pt x="122" y="229"/>
                  <a:pt x="111" y="237"/>
                  <a:pt x="100" y="237"/>
                </a:cubicBezTo>
                <a:cubicBezTo>
                  <a:pt x="89" y="237"/>
                  <a:pt x="77" y="229"/>
                  <a:pt x="68" y="217"/>
                </a:cubicBezTo>
                <a:close/>
                <a:moveTo>
                  <a:pt x="262" y="291"/>
                </a:moveTo>
                <a:cubicBezTo>
                  <a:pt x="253" y="308"/>
                  <a:pt x="253" y="308"/>
                  <a:pt x="253" y="308"/>
                </a:cubicBezTo>
                <a:cubicBezTo>
                  <a:pt x="252" y="310"/>
                  <a:pt x="251" y="311"/>
                  <a:pt x="252" y="313"/>
                </a:cubicBezTo>
                <a:cubicBezTo>
                  <a:pt x="260" y="412"/>
                  <a:pt x="260" y="412"/>
                  <a:pt x="260" y="412"/>
                </a:cubicBezTo>
                <a:cubicBezTo>
                  <a:pt x="285" y="360"/>
                  <a:pt x="299" y="326"/>
                  <a:pt x="314" y="264"/>
                </a:cubicBezTo>
                <a:cubicBezTo>
                  <a:pt x="364" y="275"/>
                  <a:pt x="402" y="298"/>
                  <a:pt x="402" y="334"/>
                </a:cubicBezTo>
                <a:cubicBezTo>
                  <a:pt x="402" y="437"/>
                  <a:pt x="402" y="437"/>
                  <a:pt x="402" y="437"/>
                </a:cubicBezTo>
                <a:cubicBezTo>
                  <a:pt x="402" y="454"/>
                  <a:pt x="388" y="467"/>
                  <a:pt x="371" y="467"/>
                </a:cubicBezTo>
                <a:cubicBezTo>
                  <a:pt x="287" y="467"/>
                  <a:pt x="203" y="467"/>
                  <a:pt x="119" y="467"/>
                </a:cubicBezTo>
                <a:cubicBezTo>
                  <a:pt x="102" y="467"/>
                  <a:pt x="88" y="454"/>
                  <a:pt x="88" y="437"/>
                </a:cubicBezTo>
                <a:cubicBezTo>
                  <a:pt x="88" y="402"/>
                  <a:pt x="88" y="368"/>
                  <a:pt x="88" y="334"/>
                </a:cubicBezTo>
                <a:cubicBezTo>
                  <a:pt x="88" y="298"/>
                  <a:pt x="126" y="275"/>
                  <a:pt x="176" y="264"/>
                </a:cubicBezTo>
                <a:cubicBezTo>
                  <a:pt x="191" y="327"/>
                  <a:pt x="206" y="360"/>
                  <a:pt x="231" y="413"/>
                </a:cubicBezTo>
                <a:cubicBezTo>
                  <a:pt x="239" y="313"/>
                  <a:pt x="239" y="313"/>
                  <a:pt x="239" y="313"/>
                </a:cubicBezTo>
                <a:cubicBezTo>
                  <a:pt x="239" y="311"/>
                  <a:pt x="239" y="310"/>
                  <a:pt x="238" y="308"/>
                </a:cubicBezTo>
                <a:cubicBezTo>
                  <a:pt x="229" y="291"/>
                  <a:pt x="229" y="291"/>
                  <a:pt x="229" y="291"/>
                </a:cubicBezTo>
                <a:cubicBezTo>
                  <a:pt x="228" y="290"/>
                  <a:pt x="228" y="289"/>
                  <a:pt x="229" y="288"/>
                </a:cubicBezTo>
                <a:cubicBezTo>
                  <a:pt x="229" y="287"/>
                  <a:pt x="230" y="286"/>
                  <a:pt x="231" y="286"/>
                </a:cubicBezTo>
                <a:cubicBezTo>
                  <a:pt x="241" y="286"/>
                  <a:pt x="250" y="286"/>
                  <a:pt x="259" y="286"/>
                </a:cubicBezTo>
                <a:cubicBezTo>
                  <a:pt x="261" y="286"/>
                  <a:pt x="262" y="287"/>
                  <a:pt x="262" y="288"/>
                </a:cubicBezTo>
                <a:cubicBezTo>
                  <a:pt x="263" y="289"/>
                  <a:pt x="263" y="290"/>
                  <a:pt x="262" y="291"/>
                </a:cubicBezTo>
                <a:close/>
                <a:moveTo>
                  <a:pt x="490" y="371"/>
                </a:moveTo>
                <a:cubicBezTo>
                  <a:pt x="490" y="305"/>
                  <a:pt x="490" y="305"/>
                  <a:pt x="490" y="305"/>
                </a:cubicBezTo>
                <a:cubicBezTo>
                  <a:pt x="490" y="263"/>
                  <a:pt x="410" y="248"/>
                  <a:pt x="351" y="260"/>
                </a:cubicBezTo>
                <a:cubicBezTo>
                  <a:pt x="376" y="269"/>
                  <a:pt x="402" y="286"/>
                  <a:pt x="412" y="312"/>
                </a:cubicBezTo>
                <a:cubicBezTo>
                  <a:pt x="415" y="319"/>
                  <a:pt x="416" y="326"/>
                  <a:pt x="416" y="334"/>
                </a:cubicBezTo>
                <a:cubicBezTo>
                  <a:pt x="416" y="388"/>
                  <a:pt x="416" y="388"/>
                  <a:pt x="416" y="388"/>
                </a:cubicBezTo>
                <a:cubicBezTo>
                  <a:pt x="435" y="388"/>
                  <a:pt x="454" y="388"/>
                  <a:pt x="474" y="388"/>
                </a:cubicBezTo>
                <a:cubicBezTo>
                  <a:pt x="483" y="388"/>
                  <a:pt x="490" y="380"/>
                  <a:pt x="490" y="371"/>
                </a:cubicBezTo>
                <a:close/>
                <a:moveTo>
                  <a:pt x="0" y="371"/>
                </a:moveTo>
                <a:cubicBezTo>
                  <a:pt x="0" y="380"/>
                  <a:pt x="7" y="388"/>
                  <a:pt x="16" y="388"/>
                </a:cubicBezTo>
                <a:cubicBezTo>
                  <a:pt x="36" y="388"/>
                  <a:pt x="55" y="388"/>
                  <a:pt x="74" y="388"/>
                </a:cubicBezTo>
                <a:cubicBezTo>
                  <a:pt x="74" y="334"/>
                  <a:pt x="74" y="334"/>
                  <a:pt x="74" y="334"/>
                </a:cubicBezTo>
                <a:cubicBezTo>
                  <a:pt x="74" y="326"/>
                  <a:pt x="75" y="319"/>
                  <a:pt x="78" y="312"/>
                </a:cubicBezTo>
                <a:cubicBezTo>
                  <a:pt x="88" y="286"/>
                  <a:pt x="114" y="269"/>
                  <a:pt x="139" y="260"/>
                </a:cubicBezTo>
                <a:cubicBezTo>
                  <a:pt x="80" y="248"/>
                  <a:pt x="0" y="263"/>
                  <a:pt x="0" y="305"/>
                </a:cubicBezTo>
                <a:cubicBezTo>
                  <a:pt x="0" y="327"/>
                  <a:pt x="0" y="349"/>
                  <a:pt x="0" y="371"/>
                </a:cubicBezTo>
                <a:close/>
                <a:moveTo>
                  <a:pt x="197" y="192"/>
                </a:moveTo>
                <a:cubicBezTo>
                  <a:pt x="211" y="210"/>
                  <a:pt x="228" y="223"/>
                  <a:pt x="245" y="223"/>
                </a:cubicBezTo>
                <a:cubicBezTo>
                  <a:pt x="262" y="223"/>
                  <a:pt x="280" y="210"/>
                  <a:pt x="293" y="192"/>
                </a:cubicBezTo>
                <a:cubicBezTo>
                  <a:pt x="307" y="173"/>
                  <a:pt x="317" y="148"/>
                  <a:pt x="317" y="124"/>
                </a:cubicBezTo>
                <a:cubicBezTo>
                  <a:pt x="312" y="105"/>
                  <a:pt x="312" y="105"/>
                  <a:pt x="312" y="105"/>
                </a:cubicBezTo>
                <a:cubicBezTo>
                  <a:pt x="310" y="98"/>
                  <a:pt x="310" y="91"/>
                  <a:pt x="310" y="85"/>
                </a:cubicBezTo>
                <a:cubicBezTo>
                  <a:pt x="310" y="77"/>
                  <a:pt x="310" y="70"/>
                  <a:pt x="305" y="64"/>
                </a:cubicBezTo>
                <a:cubicBezTo>
                  <a:pt x="298" y="54"/>
                  <a:pt x="287" y="57"/>
                  <a:pt x="274" y="61"/>
                </a:cubicBezTo>
                <a:cubicBezTo>
                  <a:pt x="265" y="64"/>
                  <a:pt x="256" y="66"/>
                  <a:pt x="245" y="66"/>
                </a:cubicBezTo>
                <a:cubicBezTo>
                  <a:pt x="235" y="66"/>
                  <a:pt x="225" y="64"/>
                  <a:pt x="216" y="61"/>
                </a:cubicBezTo>
                <a:cubicBezTo>
                  <a:pt x="216" y="61"/>
                  <a:pt x="216" y="61"/>
                  <a:pt x="216" y="61"/>
                </a:cubicBezTo>
                <a:cubicBezTo>
                  <a:pt x="203" y="57"/>
                  <a:pt x="192" y="54"/>
                  <a:pt x="185" y="64"/>
                </a:cubicBezTo>
                <a:cubicBezTo>
                  <a:pt x="181" y="70"/>
                  <a:pt x="180" y="77"/>
                  <a:pt x="180" y="85"/>
                </a:cubicBezTo>
                <a:cubicBezTo>
                  <a:pt x="180" y="91"/>
                  <a:pt x="180" y="98"/>
                  <a:pt x="178" y="105"/>
                </a:cubicBezTo>
                <a:cubicBezTo>
                  <a:pt x="174" y="124"/>
                  <a:pt x="174" y="124"/>
                  <a:pt x="174" y="124"/>
                </a:cubicBezTo>
                <a:cubicBezTo>
                  <a:pt x="174" y="148"/>
                  <a:pt x="183" y="173"/>
                  <a:pt x="197" y="192"/>
                </a:cubicBezTo>
                <a:close/>
              </a:path>
            </a:pathLst>
          </a:custGeom>
          <a:solidFill>
            <a:srgbClr val="F6F6F6"/>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sp>
        <p:nvSpPr>
          <p:cNvPr id="19" name="Freeform 30"/>
          <p:cNvSpPr>
            <a:spLocks noEditPoints="1"/>
          </p:cNvSpPr>
          <p:nvPr/>
        </p:nvSpPr>
        <p:spPr bwMode="auto">
          <a:xfrm>
            <a:off x="2043442" y="4526210"/>
            <a:ext cx="328268" cy="410335"/>
          </a:xfrm>
          <a:custGeom>
            <a:avLst/>
            <a:gdLst>
              <a:gd name="T0" fmla="*/ 100 w 408"/>
              <a:gd name="T1" fmla="*/ 18 h 510"/>
              <a:gd name="T2" fmla="*/ 290 w 408"/>
              <a:gd name="T3" fmla="*/ 368 h 510"/>
              <a:gd name="T4" fmla="*/ 345 w 408"/>
              <a:gd name="T5" fmla="*/ 332 h 510"/>
              <a:gd name="T6" fmla="*/ 259 w 408"/>
              <a:gd name="T7" fmla="*/ 464 h 510"/>
              <a:gd name="T8" fmla="*/ 267 w 408"/>
              <a:gd name="T9" fmla="*/ 397 h 510"/>
              <a:gd name="T10" fmla="*/ 241 w 408"/>
              <a:gd name="T11" fmla="*/ 345 h 510"/>
              <a:gd name="T12" fmla="*/ 216 w 408"/>
              <a:gd name="T13" fmla="*/ 319 h 510"/>
              <a:gd name="T14" fmla="*/ 320 w 408"/>
              <a:gd name="T15" fmla="*/ 474 h 510"/>
              <a:gd name="T16" fmla="*/ 159 w 408"/>
              <a:gd name="T17" fmla="*/ 386 h 510"/>
              <a:gd name="T18" fmla="*/ 196 w 408"/>
              <a:gd name="T19" fmla="*/ 298 h 510"/>
              <a:gd name="T20" fmla="*/ 229 w 408"/>
              <a:gd name="T21" fmla="*/ 381 h 510"/>
              <a:gd name="T22" fmla="*/ 338 w 408"/>
              <a:gd name="T23" fmla="*/ 391 h 510"/>
              <a:gd name="T24" fmla="*/ 278 w 408"/>
              <a:gd name="T25" fmla="*/ 440 h 510"/>
              <a:gd name="T26" fmla="*/ 289 w 408"/>
              <a:gd name="T27" fmla="*/ 332 h 510"/>
              <a:gd name="T28" fmla="*/ 126 w 408"/>
              <a:gd name="T29" fmla="*/ 86 h 510"/>
              <a:gd name="T30" fmla="*/ 138 w 408"/>
              <a:gd name="T31" fmla="*/ 19 h 510"/>
              <a:gd name="T32" fmla="*/ 217 w 408"/>
              <a:gd name="T33" fmla="*/ 61 h 510"/>
              <a:gd name="T34" fmla="*/ 127 w 408"/>
              <a:gd name="T35" fmla="*/ 22 h 510"/>
              <a:gd name="T36" fmla="*/ 244 w 408"/>
              <a:gd name="T37" fmla="*/ 59 h 510"/>
              <a:gd name="T38" fmla="*/ 134 w 408"/>
              <a:gd name="T39" fmla="*/ 343 h 510"/>
              <a:gd name="T40" fmla="*/ 87 w 408"/>
              <a:gd name="T41" fmla="*/ 290 h 510"/>
              <a:gd name="T42" fmla="*/ 86 w 408"/>
              <a:gd name="T43" fmla="*/ 290 h 510"/>
              <a:gd name="T44" fmla="*/ 85 w 408"/>
              <a:gd name="T45" fmla="*/ 290 h 510"/>
              <a:gd name="T46" fmla="*/ 84 w 408"/>
              <a:gd name="T47" fmla="*/ 289 h 510"/>
              <a:gd name="T48" fmla="*/ 83 w 408"/>
              <a:gd name="T49" fmla="*/ 289 h 510"/>
              <a:gd name="T50" fmla="*/ 83 w 408"/>
              <a:gd name="T51" fmla="*/ 289 h 510"/>
              <a:gd name="T52" fmla="*/ 82 w 408"/>
              <a:gd name="T53" fmla="*/ 289 h 510"/>
              <a:gd name="T54" fmla="*/ 81 w 408"/>
              <a:gd name="T55" fmla="*/ 288 h 510"/>
              <a:gd name="T56" fmla="*/ 81 w 408"/>
              <a:gd name="T57" fmla="*/ 288 h 510"/>
              <a:gd name="T58" fmla="*/ 80 w 408"/>
              <a:gd name="T59" fmla="*/ 287 h 510"/>
              <a:gd name="T60" fmla="*/ 80 w 408"/>
              <a:gd name="T61" fmla="*/ 287 h 510"/>
              <a:gd name="T62" fmla="*/ 79 w 408"/>
              <a:gd name="T63" fmla="*/ 286 h 510"/>
              <a:gd name="T64" fmla="*/ 79 w 408"/>
              <a:gd name="T65" fmla="*/ 285 h 510"/>
              <a:gd name="T66" fmla="*/ 78 w 408"/>
              <a:gd name="T67" fmla="*/ 284 h 510"/>
              <a:gd name="T68" fmla="*/ 78 w 408"/>
              <a:gd name="T69" fmla="*/ 284 h 510"/>
              <a:gd name="T70" fmla="*/ 78 w 408"/>
              <a:gd name="T71" fmla="*/ 283 h 510"/>
              <a:gd name="T72" fmla="*/ 78 w 408"/>
              <a:gd name="T73" fmla="*/ 282 h 510"/>
              <a:gd name="T74" fmla="*/ 77 w 408"/>
              <a:gd name="T75" fmla="*/ 281 h 510"/>
              <a:gd name="T76" fmla="*/ 77 w 408"/>
              <a:gd name="T77" fmla="*/ 281 h 510"/>
              <a:gd name="T78" fmla="*/ 77 w 408"/>
              <a:gd name="T79" fmla="*/ 280 h 510"/>
              <a:gd name="T80" fmla="*/ 77 w 408"/>
              <a:gd name="T81" fmla="*/ 279 h 510"/>
              <a:gd name="T82" fmla="*/ 78 w 408"/>
              <a:gd name="T83" fmla="*/ 278 h 510"/>
              <a:gd name="T84" fmla="*/ 78 w 408"/>
              <a:gd name="T85" fmla="*/ 278 h 510"/>
              <a:gd name="T86" fmla="*/ 78 w 408"/>
              <a:gd name="T87" fmla="*/ 277 h 510"/>
              <a:gd name="T88" fmla="*/ 79 w 408"/>
              <a:gd name="T89" fmla="*/ 276 h 510"/>
              <a:gd name="T90" fmla="*/ 79 w 408"/>
              <a:gd name="T91" fmla="*/ 275 h 510"/>
              <a:gd name="T92" fmla="*/ 80 w 408"/>
              <a:gd name="T93" fmla="*/ 274 h 510"/>
              <a:gd name="T94" fmla="*/ 80 w 408"/>
              <a:gd name="T95" fmla="*/ 274 h 510"/>
              <a:gd name="T96" fmla="*/ 81 w 408"/>
              <a:gd name="T97" fmla="*/ 273 h 510"/>
              <a:gd name="T98" fmla="*/ 82 w 408"/>
              <a:gd name="T99" fmla="*/ 272 h 510"/>
              <a:gd name="T100" fmla="*/ 83 w 408"/>
              <a:gd name="T101" fmla="*/ 272 h 510"/>
              <a:gd name="T102" fmla="*/ 84 w 408"/>
              <a:gd name="T103" fmla="*/ 272 h 510"/>
              <a:gd name="T104" fmla="*/ 86 w 408"/>
              <a:gd name="T105" fmla="*/ 271 h 510"/>
              <a:gd name="T106" fmla="*/ 77 w 408"/>
              <a:gd name="T107" fmla="*/ 280 h 510"/>
              <a:gd name="T108" fmla="*/ 87 w 408"/>
              <a:gd name="T109" fmla="*/ 237 h 510"/>
              <a:gd name="T110" fmla="*/ 267 w 408"/>
              <a:gd name="T111" fmla="*/ 175 h 510"/>
              <a:gd name="T112" fmla="*/ 258 w 408"/>
              <a:gd name="T113" fmla="*/ 115 h 510"/>
              <a:gd name="T114" fmla="*/ 87 w 408"/>
              <a:gd name="T115" fmla="*/ 115 h 510"/>
              <a:gd name="T116" fmla="*/ 212 w 408"/>
              <a:gd name="T117" fmla="*/ 2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 h="510">
                <a:moveTo>
                  <a:pt x="23" y="460"/>
                </a:moveTo>
                <a:cubicBezTo>
                  <a:pt x="147" y="460"/>
                  <a:pt x="147" y="460"/>
                  <a:pt x="147" y="460"/>
                </a:cubicBezTo>
                <a:cubicBezTo>
                  <a:pt x="140" y="447"/>
                  <a:pt x="135" y="434"/>
                  <a:pt x="132" y="419"/>
                </a:cubicBezTo>
                <a:cubicBezTo>
                  <a:pt x="43" y="419"/>
                  <a:pt x="43" y="419"/>
                  <a:pt x="43" y="419"/>
                </a:cubicBezTo>
                <a:cubicBezTo>
                  <a:pt x="43" y="59"/>
                  <a:pt x="43" y="59"/>
                  <a:pt x="43" y="59"/>
                </a:cubicBezTo>
                <a:cubicBezTo>
                  <a:pt x="100" y="59"/>
                  <a:pt x="100" y="59"/>
                  <a:pt x="100" y="59"/>
                </a:cubicBezTo>
                <a:cubicBezTo>
                  <a:pt x="100" y="18"/>
                  <a:pt x="100" y="18"/>
                  <a:pt x="100" y="18"/>
                </a:cubicBezTo>
                <a:cubicBezTo>
                  <a:pt x="23" y="18"/>
                  <a:pt x="23" y="18"/>
                  <a:pt x="23" y="18"/>
                </a:cubicBezTo>
                <a:cubicBezTo>
                  <a:pt x="11" y="18"/>
                  <a:pt x="0" y="28"/>
                  <a:pt x="0" y="41"/>
                </a:cubicBezTo>
                <a:cubicBezTo>
                  <a:pt x="0" y="437"/>
                  <a:pt x="0" y="437"/>
                  <a:pt x="0" y="437"/>
                </a:cubicBezTo>
                <a:cubicBezTo>
                  <a:pt x="0" y="450"/>
                  <a:pt x="11" y="460"/>
                  <a:pt x="23" y="460"/>
                </a:cubicBezTo>
                <a:close/>
                <a:moveTo>
                  <a:pt x="286" y="370"/>
                </a:moveTo>
                <a:cubicBezTo>
                  <a:pt x="286" y="370"/>
                  <a:pt x="287" y="369"/>
                  <a:pt x="287" y="369"/>
                </a:cubicBezTo>
                <a:cubicBezTo>
                  <a:pt x="288" y="368"/>
                  <a:pt x="289" y="368"/>
                  <a:pt x="290" y="368"/>
                </a:cubicBezTo>
                <a:cubicBezTo>
                  <a:pt x="291" y="369"/>
                  <a:pt x="291" y="369"/>
                  <a:pt x="291" y="370"/>
                </a:cubicBezTo>
                <a:cubicBezTo>
                  <a:pt x="292" y="370"/>
                  <a:pt x="292" y="370"/>
                  <a:pt x="292" y="370"/>
                </a:cubicBezTo>
                <a:cubicBezTo>
                  <a:pt x="337" y="325"/>
                  <a:pt x="337" y="325"/>
                  <a:pt x="337" y="325"/>
                </a:cubicBezTo>
                <a:cubicBezTo>
                  <a:pt x="338" y="324"/>
                  <a:pt x="340" y="323"/>
                  <a:pt x="341" y="323"/>
                </a:cubicBezTo>
                <a:cubicBezTo>
                  <a:pt x="342" y="323"/>
                  <a:pt x="344" y="324"/>
                  <a:pt x="345" y="325"/>
                </a:cubicBezTo>
                <a:cubicBezTo>
                  <a:pt x="346" y="326"/>
                  <a:pt x="346" y="327"/>
                  <a:pt x="346" y="329"/>
                </a:cubicBezTo>
                <a:cubicBezTo>
                  <a:pt x="346" y="330"/>
                  <a:pt x="346" y="331"/>
                  <a:pt x="345" y="332"/>
                </a:cubicBezTo>
                <a:cubicBezTo>
                  <a:pt x="293" y="384"/>
                  <a:pt x="293" y="384"/>
                  <a:pt x="293" y="384"/>
                </a:cubicBezTo>
                <a:cubicBezTo>
                  <a:pt x="300" y="389"/>
                  <a:pt x="300" y="389"/>
                  <a:pt x="300" y="389"/>
                </a:cubicBezTo>
                <a:cubicBezTo>
                  <a:pt x="302" y="391"/>
                  <a:pt x="303" y="392"/>
                  <a:pt x="303" y="394"/>
                </a:cubicBezTo>
                <a:cubicBezTo>
                  <a:pt x="304" y="398"/>
                  <a:pt x="301" y="402"/>
                  <a:pt x="297" y="403"/>
                </a:cubicBezTo>
                <a:cubicBezTo>
                  <a:pt x="295" y="403"/>
                  <a:pt x="293" y="403"/>
                  <a:pt x="291" y="401"/>
                </a:cubicBezTo>
                <a:cubicBezTo>
                  <a:pt x="283" y="396"/>
                  <a:pt x="283" y="396"/>
                  <a:pt x="283" y="396"/>
                </a:cubicBezTo>
                <a:cubicBezTo>
                  <a:pt x="259" y="464"/>
                  <a:pt x="259" y="464"/>
                  <a:pt x="259" y="464"/>
                </a:cubicBezTo>
                <a:cubicBezTo>
                  <a:pt x="259" y="465"/>
                  <a:pt x="258" y="465"/>
                  <a:pt x="258" y="466"/>
                </a:cubicBezTo>
                <a:cubicBezTo>
                  <a:pt x="256" y="466"/>
                  <a:pt x="254" y="466"/>
                  <a:pt x="253" y="464"/>
                </a:cubicBezTo>
                <a:cubicBezTo>
                  <a:pt x="253" y="463"/>
                  <a:pt x="253" y="463"/>
                  <a:pt x="253" y="462"/>
                </a:cubicBezTo>
                <a:cubicBezTo>
                  <a:pt x="274" y="402"/>
                  <a:pt x="274" y="402"/>
                  <a:pt x="274" y="402"/>
                </a:cubicBezTo>
                <a:cubicBezTo>
                  <a:pt x="274" y="402"/>
                  <a:pt x="273" y="403"/>
                  <a:pt x="272" y="403"/>
                </a:cubicBezTo>
                <a:cubicBezTo>
                  <a:pt x="271" y="403"/>
                  <a:pt x="270" y="402"/>
                  <a:pt x="269" y="401"/>
                </a:cubicBezTo>
                <a:cubicBezTo>
                  <a:pt x="268" y="400"/>
                  <a:pt x="267" y="399"/>
                  <a:pt x="267" y="397"/>
                </a:cubicBezTo>
                <a:cubicBezTo>
                  <a:pt x="267" y="396"/>
                  <a:pt x="268" y="394"/>
                  <a:pt x="269" y="393"/>
                </a:cubicBezTo>
                <a:cubicBezTo>
                  <a:pt x="274" y="388"/>
                  <a:pt x="274" y="388"/>
                  <a:pt x="274" y="388"/>
                </a:cubicBezTo>
                <a:cubicBezTo>
                  <a:pt x="232" y="357"/>
                  <a:pt x="232" y="357"/>
                  <a:pt x="232" y="357"/>
                </a:cubicBezTo>
                <a:cubicBezTo>
                  <a:pt x="231" y="356"/>
                  <a:pt x="230" y="354"/>
                  <a:pt x="229" y="352"/>
                </a:cubicBezTo>
                <a:cubicBezTo>
                  <a:pt x="229" y="350"/>
                  <a:pt x="230" y="348"/>
                  <a:pt x="231" y="347"/>
                </a:cubicBezTo>
                <a:cubicBezTo>
                  <a:pt x="232" y="345"/>
                  <a:pt x="234" y="344"/>
                  <a:pt x="236" y="344"/>
                </a:cubicBezTo>
                <a:cubicBezTo>
                  <a:pt x="238" y="344"/>
                  <a:pt x="240" y="344"/>
                  <a:pt x="241" y="345"/>
                </a:cubicBezTo>
                <a:cubicBezTo>
                  <a:pt x="283" y="377"/>
                  <a:pt x="283" y="377"/>
                  <a:pt x="283" y="377"/>
                </a:cubicBezTo>
                <a:cubicBezTo>
                  <a:pt x="286" y="370"/>
                  <a:pt x="286" y="370"/>
                  <a:pt x="286" y="370"/>
                </a:cubicBezTo>
                <a:close/>
                <a:moveTo>
                  <a:pt x="350" y="319"/>
                </a:moveTo>
                <a:cubicBezTo>
                  <a:pt x="342" y="310"/>
                  <a:pt x="331" y="303"/>
                  <a:pt x="320" y="299"/>
                </a:cubicBezTo>
                <a:cubicBezTo>
                  <a:pt x="309" y="294"/>
                  <a:pt x="296" y="291"/>
                  <a:pt x="283" y="291"/>
                </a:cubicBezTo>
                <a:cubicBezTo>
                  <a:pt x="271" y="291"/>
                  <a:pt x="258" y="294"/>
                  <a:pt x="247" y="299"/>
                </a:cubicBezTo>
                <a:cubicBezTo>
                  <a:pt x="236" y="303"/>
                  <a:pt x="225" y="310"/>
                  <a:pt x="216" y="319"/>
                </a:cubicBezTo>
                <a:cubicBezTo>
                  <a:pt x="208" y="328"/>
                  <a:pt x="201" y="338"/>
                  <a:pt x="196" y="350"/>
                </a:cubicBezTo>
                <a:cubicBezTo>
                  <a:pt x="191" y="361"/>
                  <a:pt x="189" y="373"/>
                  <a:pt x="189" y="386"/>
                </a:cubicBezTo>
                <a:cubicBezTo>
                  <a:pt x="189" y="399"/>
                  <a:pt x="191" y="411"/>
                  <a:pt x="196" y="422"/>
                </a:cubicBezTo>
                <a:cubicBezTo>
                  <a:pt x="201" y="434"/>
                  <a:pt x="208" y="444"/>
                  <a:pt x="216" y="453"/>
                </a:cubicBezTo>
                <a:cubicBezTo>
                  <a:pt x="225" y="462"/>
                  <a:pt x="236" y="469"/>
                  <a:pt x="247" y="474"/>
                </a:cubicBezTo>
                <a:cubicBezTo>
                  <a:pt x="258" y="478"/>
                  <a:pt x="271" y="481"/>
                  <a:pt x="283" y="481"/>
                </a:cubicBezTo>
                <a:cubicBezTo>
                  <a:pt x="296" y="481"/>
                  <a:pt x="309" y="478"/>
                  <a:pt x="320" y="474"/>
                </a:cubicBezTo>
                <a:cubicBezTo>
                  <a:pt x="331" y="469"/>
                  <a:pt x="342" y="462"/>
                  <a:pt x="350" y="453"/>
                </a:cubicBezTo>
                <a:cubicBezTo>
                  <a:pt x="359" y="444"/>
                  <a:pt x="366" y="434"/>
                  <a:pt x="371" y="422"/>
                </a:cubicBezTo>
                <a:cubicBezTo>
                  <a:pt x="376" y="411"/>
                  <a:pt x="378" y="399"/>
                  <a:pt x="378" y="386"/>
                </a:cubicBezTo>
                <a:cubicBezTo>
                  <a:pt x="378" y="373"/>
                  <a:pt x="376" y="361"/>
                  <a:pt x="371" y="350"/>
                </a:cubicBezTo>
                <a:cubicBezTo>
                  <a:pt x="366" y="338"/>
                  <a:pt x="359" y="328"/>
                  <a:pt x="350" y="319"/>
                </a:cubicBezTo>
                <a:close/>
                <a:moveTo>
                  <a:pt x="196" y="298"/>
                </a:moveTo>
                <a:cubicBezTo>
                  <a:pt x="173" y="321"/>
                  <a:pt x="159" y="352"/>
                  <a:pt x="159" y="386"/>
                </a:cubicBezTo>
                <a:cubicBezTo>
                  <a:pt x="159" y="420"/>
                  <a:pt x="173" y="451"/>
                  <a:pt x="196" y="474"/>
                </a:cubicBezTo>
                <a:cubicBezTo>
                  <a:pt x="218" y="496"/>
                  <a:pt x="249" y="510"/>
                  <a:pt x="283" y="510"/>
                </a:cubicBezTo>
                <a:cubicBezTo>
                  <a:pt x="318" y="510"/>
                  <a:pt x="349" y="496"/>
                  <a:pt x="371" y="474"/>
                </a:cubicBezTo>
                <a:cubicBezTo>
                  <a:pt x="394" y="451"/>
                  <a:pt x="408" y="420"/>
                  <a:pt x="408" y="386"/>
                </a:cubicBezTo>
                <a:cubicBezTo>
                  <a:pt x="408" y="352"/>
                  <a:pt x="394" y="321"/>
                  <a:pt x="371" y="298"/>
                </a:cubicBezTo>
                <a:cubicBezTo>
                  <a:pt x="349" y="276"/>
                  <a:pt x="318" y="262"/>
                  <a:pt x="283" y="262"/>
                </a:cubicBezTo>
                <a:cubicBezTo>
                  <a:pt x="249" y="262"/>
                  <a:pt x="218" y="276"/>
                  <a:pt x="196" y="298"/>
                </a:cubicBezTo>
                <a:close/>
                <a:moveTo>
                  <a:pt x="229" y="381"/>
                </a:moveTo>
                <a:cubicBezTo>
                  <a:pt x="202" y="381"/>
                  <a:pt x="202" y="381"/>
                  <a:pt x="202" y="381"/>
                </a:cubicBezTo>
                <a:cubicBezTo>
                  <a:pt x="199" y="381"/>
                  <a:pt x="197" y="383"/>
                  <a:pt x="197" y="386"/>
                </a:cubicBezTo>
                <a:cubicBezTo>
                  <a:pt x="197" y="389"/>
                  <a:pt x="199" y="391"/>
                  <a:pt x="202" y="391"/>
                </a:cubicBezTo>
                <a:cubicBezTo>
                  <a:pt x="229" y="391"/>
                  <a:pt x="229" y="391"/>
                  <a:pt x="229" y="391"/>
                </a:cubicBezTo>
                <a:cubicBezTo>
                  <a:pt x="232" y="391"/>
                  <a:pt x="235" y="389"/>
                  <a:pt x="235" y="386"/>
                </a:cubicBezTo>
                <a:cubicBezTo>
                  <a:pt x="235" y="383"/>
                  <a:pt x="232" y="381"/>
                  <a:pt x="229" y="381"/>
                </a:cubicBezTo>
                <a:close/>
                <a:moveTo>
                  <a:pt x="338" y="391"/>
                </a:moveTo>
                <a:cubicBezTo>
                  <a:pt x="365" y="391"/>
                  <a:pt x="365" y="391"/>
                  <a:pt x="365" y="391"/>
                </a:cubicBezTo>
                <a:cubicBezTo>
                  <a:pt x="368" y="391"/>
                  <a:pt x="370" y="389"/>
                  <a:pt x="370" y="386"/>
                </a:cubicBezTo>
                <a:cubicBezTo>
                  <a:pt x="370" y="383"/>
                  <a:pt x="368" y="381"/>
                  <a:pt x="365" y="381"/>
                </a:cubicBezTo>
                <a:cubicBezTo>
                  <a:pt x="338" y="381"/>
                  <a:pt x="338" y="381"/>
                  <a:pt x="338" y="381"/>
                </a:cubicBezTo>
                <a:cubicBezTo>
                  <a:pt x="335" y="381"/>
                  <a:pt x="332" y="383"/>
                  <a:pt x="332" y="386"/>
                </a:cubicBezTo>
                <a:cubicBezTo>
                  <a:pt x="332" y="389"/>
                  <a:pt x="335" y="391"/>
                  <a:pt x="338" y="391"/>
                </a:cubicBezTo>
                <a:close/>
                <a:moveTo>
                  <a:pt x="278" y="440"/>
                </a:moveTo>
                <a:cubicBezTo>
                  <a:pt x="278" y="467"/>
                  <a:pt x="278" y="467"/>
                  <a:pt x="278" y="467"/>
                </a:cubicBezTo>
                <a:cubicBezTo>
                  <a:pt x="278" y="470"/>
                  <a:pt x="280" y="473"/>
                  <a:pt x="283" y="473"/>
                </a:cubicBezTo>
                <a:cubicBezTo>
                  <a:pt x="286" y="473"/>
                  <a:pt x="289" y="470"/>
                  <a:pt x="289" y="467"/>
                </a:cubicBezTo>
                <a:cubicBezTo>
                  <a:pt x="289" y="440"/>
                  <a:pt x="289" y="440"/>
                  <a:pt x="289" y="440"/>
                </a:cubicBezTo>
                <a:cubicBezTo>
                  <a:pt x="289" y="437"/>
                  <a:pt x="286" y="435"/>
                  <a:pt x="283" y="435"/>
                </a:cubicBezTo>
                <a:cubicBezTo>
                  <a:pt x="280" y="435"/>
                  <a:pt x="278" y="437"/>
                  <a:pt x="278" y="440"/>
                </a:cubicBezTo>
                <a:close/>
                <a:moveTo>
                  <a:pt x="289" y="332"/>
                </a:moveTo>
                <a:cubicBezTo>
                  <a:pt x="289" y="305"/>
                  <a:pt x="289" y="305"/>
                  <a:pt x="289" y="305"/>
                </a:cubicBezTo>
                <a:cubicBezTo>
                  <a:pt x="289" y="302"/>
                  <a:pt x="286" y="299"/>
                  <a:pt x="283" y="299"/>
                </a:cubicBezTo>
                <a:cubicBezTo>
                  <a:pt x="280" y="299"/>
                  <a:pt x="278" y="302"/>
                  <a:pt x="278" y="305"/>
                </a:cubicBezTo>
                <a:cubicBezTo>
                  <a:pt x="278" y="332"/>
                  <a:pt x="278" y="332"/>
                  <a:pt x="278" y="332"/>
                </a:cubicBezTo>
                <a:cubicBezTo>
                  <a:pt x="278" y="335"/>
                  <a:pt x="280" y="337"/>
                  <a:pt x="283" y="337"/>
                </a:cubicBezTo>
                <a:cubicBezTo>
                  <a:pt x="286" y="337"/>
                  <a:pt x="289" y="335"/>
                  <a:pt x="289" y="332"/>
                </a:cubicBezTo>
                <a:close/>
                <a:moveTo>
                  <a:pt x="218" y="0"/>
                </a:moveTo>
                <a:cubicBezTo>
                  <a:pt x="224" y="0"/>
                  <a:pt x="228" y="2"/>
                  <a:pt x="232" y="4"/>
                </a:cubicBezTo>
                <a:cubicBezTo>
                  <a:pt x="235" y="7"/>
                  <a:pt x="237" y="11"/>
                  <a:pt x="237" y="14"/>
                </a:cubicBezTo>
                <a:cubicBezTo>
                  <a:pt x="237" y="72"/>
                  <a:pt x="237" y="72"/>
                  <a:pt x="237" y="72"/>
                </a:cubicBezTo>
                <a:cubicBezTo>
                  <a:pt x="237" y="75"/>
                  <a:pt x="235" y="79"/>
                  <a:pt x="232" y="82"/>
                </a:cubicBezTo>
                <a:cubicBezTo>
                  <a:pt x="228" y="84"/>
                  <a:pt x="224" y="86"/>
                  <a:pt x="218" y="86"/>
                </a:cubicBezTo>
                <a:cubicBezTo>
                  <a:pt x="126" y="86"/>
                  <a:pt x="126" y="86"/>
                  <a:pt x="126" y="86"/>
                </a:cubicBezTo>
                <a:cubicBezTo>
                  <a:pt x="121" y="86"/>
                  <a:pt x="116" y="84"/>
                  <a:pt x="113" y="82"/>
                </a:cubicBezTo>
                <a:cubicBezTo>
                  <a:pt x="110" y="79"/>
                  <a:pt x="108" y="75"/>
                  <a:pt x="108" y="72"/>
                </a:cubicBezTo>
                <a:cubicBezTo>
                  <a:pt x="108" y="14"/>
                  <a:pt x="108" y="14"/>
                  <a:pt x="108" y="14"/>
                </a:cubicBezTo>
                <a:cubicBezTo>
                  <a:pt x="108" y="11"/>
                  <a:pt x="110" y="7"/>
                  <a:pt x="113" y="4"/>
                </a:cubicBezTo>
                <a:cubicBezTo>
                  <a:pt x="116" y="2"/>
                  <a:pt x="121" y="0"/>
                  <a:pt x="126" y="0"/>
                </a:cubicBezTo>
                <a:cubicBezTo>
                  <a:pt x="218" y="0"/>
                  <a:pt x="218" y="0"/>
                  <a:pt x="218" y="0"/>
                </a:cubicBezTo>
                <a:close/>
                <a:moveTo>
                  <a:pt x="138" y="19"/>
                </a:moveTo>
                <a:cubicBezTo>
                  <a:pt x="206" y="19"/>
                  <a:pt x="206" y="19"/>
                  <a:pt x="206" y="19"/>
                </a:cubicBezTo>
                <a:cubicBezTo>
                  <a:pt x="210" y="19"/>
                  <a:pt x="214" y="20"/>
                  <a:pt x="217" y="22"/>
                </a:cubicBezTo>
                <a:cubicBezTo>
                  <a:pt x="217" y="22"/>
                  <a:pt x="217" y="22"/>
                  <a:pt x="217" y="22"/>
                </a:cubicBezTo>
                <a:cubicBezTo>
                  <a:pt x="220" y="25"/>
                  <a:pt x="222" y="29"/>
                  <a:pt x="222" y="33"/>
                </a:cubicBezTo>
                <a:cubicBezTo>
                  <a:pt x="222" y="51"/>
                  <a:pt x="222" y="51"/>
                  <a:pt x="222" y="51"/>
                </a:cubicBezTo>
                <a:cubicBezTo>
                  <a:pt x="222" y="55"/>
                  <a:pt x="220" y="58"/>
                  <a:pt x="217" y="61"/>
                </a:cubicBezTo>
                <a:cubicBezTo>
                  <a:pt x="217" y="61"/>
                  <a:pt x="217" y="61"/>
                  <a:pt x="217" y="61"/>
                </a:cubicBezTo>
                <a:cubicBezTo>
                  <a:pt x="214" y="63"/>
                  <a:pt x="210" y="65"/>
                  <a:pt x="206" y="65"/>
                </a:cubicBezTo>
                <a:cubicBezTo>
                  <a:pt x="138" y="65"/>
                  <a:pt x="138" y="65"/>
                  <a:pt x="138" y="65"/>
                </a:cubicBezTo>
                <a:cubicBezTo>
                  <a:pt x="134" y="65"/>
                  <a:pt x="130" y="63"/>
                  <a:pt x="127" y="61"/>
                </a:cubicBezTo>
                <a:cubicBezTo>
                  <a:pt x="127" y="61"/>
                  <a:pt x="127" y="61"/>
                  <a:pt x="127" y="61"/>
                </a:cubicBezTo>
                <a:cubicBezTo>
                  <a:pt x="124" y="58"/>
                  <a:pt x="122" y="55"/>
                  <a:pt x="122" y="51"/>
                </a:cubicBezTo>
                <a:cubicBezTo>
                  <a:pt x="122" y="33"/>
                  <a:pt x="122" y="33"/>
                  <a:pt x="122" y="33"/>
                </a:cubicBezTo>
                <a:cubicBezTo>
                  <a:pt x="122" y="29"/>
                  <a:pt x="124" y="25"/>
                  <a:pt x="127" y="22"/>
                </a:cubicBezTo>
                <a:cubicBezTo>
                  <a:pt x="127" y="22"/>
                  <a:pt x="127" y="22"/>
                  <a:pt x="127" y="22"/>
                </a:cubicBezTo>
                <a:cubicBezTo>
                  <a:pt x="130" y="20"/>
                  <a:pt x="134" y="19"/>
                  <a:pt x="138" y="19"/>
                </a:cubicBezTo>
                <a:close/>
                <a:moveTo>
                  <a:pt x="344" y="243"/>
                </a:moveTo>
                <a:cubicBezTo>
                  <a:pt x="344" y="41"/>
                  <a:pt x="344" y="41"/>
                  <a:pt x="344" y="41"/>
                </a:cubicBezTo>
                <a:cubicBezTo>
                  <a:pt x="344" y="28"/>
                  <a:pt x="334" y="18"/>
                  <a:pt x="321" y="18"/>
                </a:cubicBezTo>
                <a:cubicBezTo>
                  <a:pt x="244" y="18"/>
                  <a:pt x="244" y="18"/>
                  <a:pt x="244" y="18"/>
                </a:cubicBezTo>
                <a:cubicBezTo>
                  <a:pt x="244" y="59"/>
                  <a:pt x="244" y="59"/>
                  <a:pt x="244" y="59"/>
                </a:cubicBezTo>
                <a:cubicBezTo>
                  <a:pt x="302" y="59"/>
                  <a:pt x="302" y="59"/>
                  <a:pt x="302" y="59"/>
                </a:cubicBezTo>
                <a:cubicBezTo>
                  <a:pt x="302" y="92"/>
                  <a:pt x="302" y="92"/>
                  <a:pt x="302" y="92"/>
                </a:cubicBezTo>
                <a:cubicBezTo>
                  <a:pt x="302" y="232"/>
                  <a:pt x="302" y="232"/>
                  <a:pt x="302" y="232"/>
                </a:cubicBezTo>
                <a:cubicBezTo>
                  <a:pt x="317" y="234"/>
                  <a:pt x="331" y="238"/>
                  <a:pt x="344" y="243"/>
                </a:cubicBezTo>
                <a:close/>
                <a:moveTo>
                  <a:pt x="87" y="324"/>
                </a:moveTo>
                <a:cubicBezTo>
                  <a:pt x="141" y="324"/>
                  <a:pt x="141" y="324"/>
                  <a:pt x="141" y="324"/>
                </a:cubicBezTo>
                <a:cubicBezTo>
                  <a:pt x="139" y="330"/>
                  <a:pt x="136" y="336"/>
                  <a:pt x="134" y="343"/>
                </a:cubicBezTo>
                <a:cubicBezTo>
                  <a:pt x="87" y="343"/>
                  <a:pt x="87" y="343"/>
                  <a:pt x="87" y="343"/>
                </a:cubicBezTo>
                <a:cubicBezTo>
                  <a:pt x="82" y="343"/>
                  <a:pt x="77" y="339"/>
                  <a:pt x="77" y="333"/>
                </a:cubicBezTo>
                <a:cubicBezTo>
                  <a:pt x="77" y="333"/>
                  <a:pt x="77" y="333"/>
                  <a:pt x="77" y="333"/>
                </a:cubicBezTo>
                <a:cubicBezTo>
                  <a:pt x="77" y="328"/>
                  <a:pt x="82" y="324"/>
                  <a:pt x="87" y="324"/>
                </a:cubicBezTo>
                <a:close/>
                <a:moveTo>
                  <a:pt x="162" y="290"/>
                </a:moveTo>
                <a:cubicBezTo>
                  <a:pt x="87" y="290"/>
                  <a:pt x="87" y="290"/>
                  <a:pt x="87" y="290"/>
                </a:cubicBezTo>
                <a:cubicBezTo>
                  <a:pt x="87" y="290"/>
                  <a:pt x="87" y="290"/>
                  <a:pt x="87"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6" y="290"/>
                  <a:pt x="86" y="290"/>
                  <a:pt x="86"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5" y="290"/>
                  <a:pt x="85" y="290"/>
                  <a:pt x="85" y="290"/>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4" y="289"/>
                  <a:pt x="84" y="289"/>
                  <a:pt x="84"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3" y="289"/>
                  <a:pt x="83" y="289"/>
                  <a:pt x="83"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9"/>
                  <a:pt x="82" y="289"/>
                  <a:pt x="82" y="289"/>
                </a:cubicBezTo>
                <a:cubicBezTo>
                  <a:pt x="82" y="288"/>
                  <a:pt x="82" y="288"/>
                  <a:pt x="82" y="288"/>
                </a:cubicBezTo>
                <a:cubicBezTo>
                  <a:pt x="82" y="288"/>
                  <a:pt x="82" y="288"/>
                  <a:pt x="82" y="288"/>
                </a:cubicBezTo>
                <a:cubicBezTo>
                  <a:pt x="82" y="288"/>
                  <a:pt x="82" y="288"/>
                  <a:pt x="82" y="288"/>
                </a:cubicBezTo>
                <a:cubicBezTo>
                  <a:pt x="82" y="288"/>
                  <a:pt x="82" y="288"/>
                  <a:pt x="82"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8"/>
                  <a:pt x="81" y="288"/>
                  <a:pt x="81" y="288"/>
                </a:cubicBezTo>
                <a:cubicBezTo>
                  <a:pt x="81" y="287"/>
                  <a:pt x="81" y="287"/>
                  <a:pt x="81" y="287"/>
                </a:cubicBezTo>
                <a:cubicBezTo>
                  <a:pt x="81" y="287"/>
                  <a:pt x="81" y="287"/>
                  <a:pt x="81"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7"/>
                  <a:pt x="80" y="287"/>
                  <a:pt x="80" y="287"/>
                </a:cubicBezTo>
                <a:cubicBezTo>
                  <a:pt x="80" y="286"/>
                  <a:pt x="80" y="286"/>
                  <a:pt x="80" y="286"/>
                </a:cubicBezTo>
                <a:cubicBezTo>
                  <a:pt x="80" y="286"/>
                  <a:pt x="80" y="286"/>
                  <a:pt x="80"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6"/>
                  <a:pt x="79" y="286"/>
                  <a:pt x="79" y="286"/>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9" y="285"/>
                  <a:pt x="79" y="285"/>
                  <a:pt x="79" y="285"/>
                </a:cubicBezTo>
                <a:cubicBezTo>
                  <a:pt x="78" y="285"/>
                  <a:pt x="78" y="285"/>
                  <a:pt x="78" y="285"/>
                </a:cubicBezTo>
                <a:cubicBezTo>
                  <a:pt x="78" y="285"/>
                  <a:pt x="78" y="285"/>
                  <a:pt x="78" y="285"/>
                </a:cubicBezTo>
                <a:cubicBezTo>
                  <a:pt x="78" y="285"/>
                  <a:pt x="78" y="285"/>
                  <a:pt x="78" y="285"/>
                </a:cubicBezTo>
                <a:cubicBezTo>
                  <a:pt x="78" y="285"/>
                  <a:pt x="78" y="285"/>
                  <a:pt x="78" y="285"/>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4"/>
                  <a:pt x="78" y="284"/>
                  <a:pt x="78" y="284"/>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3"/>
                  <a:pt x="78" y="283"/>
                  <a:pt x="78" y="283"/>
                </a:cubicBezTo>
                <a:cubicBezTo>
                  <a:pt x="78" y="282"/>
                  <a:pt x="78" y="282"/>
                  <a:pt x="78" y="282"/>
                </a:cubicBezTo>
                <a:cubicBezTo>
                  <a:pt x="78" y="282"/>
                  <a:pt x="78" y="282"/>
                  <a:pt x="78" y="282"/>
                </a:cubicBezTo>
                <a:cubicBezTo>
                  <a:pt x="78" y="282"/>
                  <a:pt x="78" y="282"/>
                  <a:pt x="78" y="282"/>
                </a:cubicBezTo>
                <a:cubicBezTo>
                  <a:pt x="78" y="282"/>
                  <a:pt x="78" y="282"/>
                  <a:pt x="78" y="282"/>
                </a:cubicBezTo>
                <a:cubicBezTo>
                  <a:pt x="77" y="282"/>
                  <a:pt x="77" y="282"/>
                  <a:pt x="77" y="282"/>
                </a:cubicBezTo>
                <a:cubicBezTo>
                  <a:pt x="77" y="282"/>
                  <a:pt x="77" y="282"/>
                  <a:pt x="77" y="282"/>
                </a:cubicBezTo>
                <a:cubicBezTo>
                  <a:pt x="77" y="282"/>
                  <a:pt x="77" y="282"/>
                  <a:pt x="77" y="282"/>
                </a:cubicBezTo>
                <a:cubicBezTo>
                  <a:pt x="77" y="282"/>
                  <a:pt x="77" y="282"/>
                  <a:pt x="77" y="282"/>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1"/>
                  <a:pt x="77" y="281"/>
                  <a:pt x="77" y="281"/>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79"/>
                  <a:pt x="77" y="279"/>
                  <a:pt x="77" y="279"/>
                </a:cubicBezTo>
                <a:cubicBezTo>
                  <a:pt x="77" y="279"/>
                  <a:pt x="77" y="279"/>
                  <a:pt x="77" y="279"/>
                </a:cubicBezTo>
                <a:cubicBezTo>
                  <a:pt x="77" y="279"/>
                  <a:pt x="77" y="279"/>
                  <a:pt x="77" y="279"/>
                </a:cubicBezTo>
                <a:cubicBezTo>
                  <a:pt x="77" y="279"/>
                  <a:pt x="77" y="279"/>
                  <a:pt x="77" y="279"/>
                </a:cubicBezTo>
                <a:cubicBezTo>
                  <a:pt x="78" y="279"/>
                  <a:pt x="78" y="279"/>
                  <a:pt x="78" y="279"/>
                </a:cubicBezTo>
                <a:cubicBezTo>
                  <a:pt x="78" y="279"/>
                  <a:pt x="78" y="279"/>
                  <a:pt x="78" y="279"/>
                </a:cubicBezTo>
                <a:cubicBezTo>
                  <a:pt x="78" y="279"/>
                  <a:pt x="78" y="279"/>
                  <a:pt x="78" y="279"/>
                </a:cubicBezTo>
                <a:cubicBezTo>
                  <a:pt x="78" y="279"/>
                  <a:pt x="78" y="279"/>
                  <a:pt x="78" y="279"/>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8"/>
                  <a:pt x="78" y="278"/>
                  <a:pt x="78" y="278"/>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7"/>
                  <a:pt x="78" y="277"/>
                  <a:pt x="78" y="277"/>
                </a:cubicBezTo>
                <a:cubicBezTo>
                  <a:pt x="78" y="276"/>
                  <a:pt x="78" y="276"/>
                  <a:pt x="78" y="276"/>
                </a:cubicBezTo>
                <a:cubicBezTo>
                  <a:pt x="78" y="276"/>
                  <a:pt x="78" y="276"/>
                  <a:pt x="78" y="276"/>
                </a:cubicBezTo>
                <a:cubicBezTo>
                  <a:pt x="78" y="276"/>
                  <a:pt x="78" y="276"/>
                  <a:pt x="78" y="276"/>
                </a:cubicBezTo>
                <a:cubicBezTo>
                  <a:pt x="78" y="276"/>
                  <a:pt x="78" y="276"/>
                  <a:pt x="78" y="276"/>
                </a:cubicBezTo>
                <a:cubicBezTo>
                  <a:pt x="78" y="276"/>
                  <a:pt x="78" y="276"/>
                  <a:pt x="78" y="276"/>
                </a:cubicBezTo>
                <a:cubicBezTo>
                  <a:pt x="79" y="276"/>
                  <a:pt x="79" y="276"/>
                  <a:pt x="79" y="276"/>
                </a:cubicBezTo>
                <a:cubicBezTo>
                  <a:pt x="79" y="276"/>
                  <a:pt x="79" y="276"/>
                  <a:pt x="79" y="276"/>
                </a:cubicBezTo>
                <a:cubicBezTo>
                  <a:pt x="79" y="276"/>
                  <a:pt x="79" y="276"/>
                  <a:pt x="79" y="276"/>
                </a:cubicBezTo>
                <a:cubicBezTo>
                  <a:pt x="79" y="276"/>
                  <a:pt x="79" y="276"/>
                  <a:pt x="79" y="276"/>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79" y="275"/>
                  <a:pt x="79" y="275"/>
                  <a:pt x="79" y="275"/>
                </a:cubicBezTo>
                <a:cubicBezTo>
                  <a:pt x="80" y="275"/>
                  <a:pt x="80" y="275"/>
                  <a:pt x="80" y="275"/>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0" y="274"/>
                  <a:pt x="80" y="274"/>
                  <a:pt x="80" y="274"/>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1" y="273"/>
                  <a:pt x="81" y="273"/>
                  <a:pt x="81" y="273"/>
                </a:cubicBezTo>
                <a:cubicBezTo>
                  <a:pt x="82" y="273"/>
                  <a:pt x="82" y="273"/>
                  <a:pt x="82" y="273"/>
                </a:cubicBezTo>
                <a:cubicBezTo>
                  <a:pt x="82" y="273"/>
                  <a:pt x="82" y="273"/>
                  <a:pt x="82" y="273"/>
                </a:cubicBezTo>
                <a:cubicBezTo>
                  <a:pt x="82" y="273"/>
                  <a:pt x="82" y="273"/>
                  <a:pt x="82" y="273"/>
                </a:cubicBezTo>
                <a:cubicBezTo>
                  <a:pt x="82" y="272"/>
                  <a:pt x="82" y="272"/>
                  <a:pt x="82" y="272"/>
                </a:cubicBezTo>
                <a:cubicBezTo>
                  <a:pt x="82" y="272"/>
                  <a:pt x="82" y="272"/>
                  <a:pt x="82" y="272"/>
                </a:cubicBezTo>
                <a:cubicBezTo>
                  <a:pt x="82" y="272"/>
                  <a:pt x="82" y="272"/>
                  <a:pt x="82" y="272"/>
                </a:cubicBezTo>
                <a:cubicBezTo>
                  <a:pt x="82" y="272"/>
                  <a:pt x="82" y="272"/>
                  <a:pt x="82"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3" y="272"/>
                  <a:pt x="83" y="272"/>
                  <a:pt x="83"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5" y="271"/>
                  <a:pt x="85" y="271"/>
                  <a:pt x="85" y="271"/>
                </a:cubicBezTo>
                <a:cubicBezTo>
                  <a:pt x="85" y="271"/>
                  <a:pt x="85" y="271"/>
                  <a:pt x="85" y="271"/>
                </a:cubicBezTo>
                <a:cubicBezTo>
                  <a:pt x="85" y="271"/>
                  <a:pt x="85" y="271"/>
                  <a:pt x="85" y="271"/>
                </a:cubicBezTo>
                <a:cubicBezTo>
                  <a:pt x="85" y="271"/>
                  <a:pt x="85" y="271"/>
                  <a:pt x="85" y="271"/>
                </a:cubicBezTo>
                <a:cubicBezTo>
                  <a:pt x="85" y="271"/>
                  <a:pt x="85" y="271"/>
                  <a:pt x="85" y="271"/>
                </a:cubicBezTo>
                <a:cubicBezTo>
                  <a:pt x="86" y="271"/>
                  <a:pt x="86" y="271"/>
                  <a:pt x="86" y="271"/>
                </a:cubicBezTo>
                <a:cubicBezTo>
                  <a:pt x="86" y="271"/>
                  <a:pt x="86" y="271"/>
                  <a:pt x="86" y="271"/>
                </a:cubicBezTo>
                <a:cubicBezTo>
                  <a:pt x="86" y="271"/>
                  <a:pt x="86" y="271"/>
                  <a:pt x="86" y="271"/>
                </a:cubicBezTo>
                <a:cubicBezTo>
                  <a:pt x="86" y="271"/>
                  <a:pt x="86" y="271"/>
                  <a:pt x="86" y="271"/>
                </a:cubicBezTo>
                <a:cubicBezTo>
                  <a:pt x="87" y="271"/>
                  <a:pt x="87" y="271"/>
                  <a:pt x="87" y="271"/>
                </a:cubicBezTo>
                <a:cubicBezTo>
                  <a:pt x="179" y="271"/>
                  <a:pt x="179" y="271"/>
                  <a:pt x="179" y="271"/>
                </a:cubicBezTo>
                <a:cubicBezTo>
                  <a:pt x="173" y="277"/>
                  <a:pt x="167" y="283"/>
                  <a:pt x="162" y="290"/>
                </a:cubicBezTo>
                <a:close/>
                <a:moveTo>
                  <a:pt x="77" y="280"/>
                </a:moveTo>
                <a:cubicBezTo>
                  <a:pt x="77" y="280"/>
                  <a:pt x="77" y="280"/>
                  <a:pt x="77" y="280"/>
                </a:cubicBezTo>
                <a:close/>
                <a:moveTo>
                  <a:pt x="87" y="218"/>
                </a:moveTo>
                <a:cubicBezTo>
                  <a:pt x="258" y="218"/>
                  <a:pt x="258" y="218"/>
                  <a:pt x="258" y="218"/>
                </a:cubicBezTo>
                <a:cubicBezTo>
                  <a:pt x="263" y="218"/>
                  <a:pt x="267" y="222"/>
                  <a:pt x="267" y="228"/>
                </a:cubicBezTo>
                <a:cubicBezTo>
                  <a:pt x="267" y="228"/>
                  <a:pt x="267" y="228"/>
                  <a:pt x="267" y="228"/>
                </a:cubicBezTo>
                <a:cubicBezTo>
                  <a:pt x="267" y="229"/>
                  <a:pt x="267" y="231"/>
                  <a:pt x="266" y="232"/>
                </a:cubicBezTo>
                <a:cubicBezTo>
                  <a:pt x="257" y="233"/>
                  <a:pt x="249" y="235"/>
                  <a:pt x="241" y="237"/>
                </a:cubicBezTo>
                <a:cubicBezTo>
                  <a:pt x="87" y="237"/>
                  <a:pt x="87" y="237"/>
                  <a:pt x="87" y="237"/>
                </a:cubicBezTo>
                <a:cubicBezTo>
                  <a:pt x="82" y="237"/>
                  <a:pt x="77" y="233"/>
                  <a:pt x="77" y="228"/>
                </a:cubicBezTo>
                <a:cubicBezTo>
                  <a:pt x="77" y="228"/>
                  <a:pt x="77" y="228"/>
                  <a:pt x="77" y="228"/>
                </a:cubicBezTo>
                <a:cubicBezTo>
                  <a:pt x="77" y="222"/>
                  <a:pt x="82" y="218"/>
                  <a:pt x="87" y="218"/>
                </a:cubicBezTo>
                <a:close/>
                <a:moveTo>
                  <a:pt x="87" y="165"/>
                </a:moveTo>
                <a:cubicBezTo>
                  <a:pt x="258" y="165"/>
                  <a:pt x="258" y="165"/>
                  <a:pt x="258" y="165"/>
                </a:cubicBezTo>
                <a:cubicBezTo>
                  <a:pt x="263" y="165"/>
                  <a:pt x="267" y="170"/>
                  <a:pt x="267" y="175"/>
                </a:cubicBezTo>
                <a:cubicBezTo>
                  <a:pt x="267" y="175"/>
                  <a:pt x="267" y="175"/>
                  <a:pt x="267" y="175"/>
                </a:cubicBezTo>
                <a:cubicBezTo>
                  <a:pt x="267" y="180"/>
                  <a:pt x="263" y="184"/>
                  <a:pt x="258" y="184"/>
                </a:cubicBezTo>
                <a:cubicBezTo>
                  <a:pt x="87" y="184"/>
                  <a:pt x="87" y="184"/>
                  <a:pt x="87" y="184"/>
                </a:cubicBezTo>
                <a:cubicBezTo>
                  <a:pt x="82" y="184"/>
                  <a:pt x="77" y="180"/>
                  <a:pt x="77" y="175"/>
                </a:cubicBezTo>
                <a:cubicBezTo>
                  <a:pt x="77" y="175"/>
                  <a:pt x="77" y="175"/>
                  <a:pt x="77" y="175"/>
                </a:cubicBezTo>
                <a:cubicBezTo>
                  <a:pt x="77" y="170"/>
                  <a:pt x="82" y="165"/>
                  <a:pt x="87" y="165"/>
                </a:cubicBezTo>
                <a:close/>
                <a:moveTo>
                  <a:pt x="87" y="115"/>
                </a:moveTo>
                <a:cubicBezTo>
                  <a:pt x="258" y="115"/>
                  <a:pt x="258" y="115"/>
                  <a:pt x="258" y="115"/>
                </a:cubicBezTo>
                <a:cubicBezTo>
                  <a:pt x="263" y="115"/>
                  <a:pt x="267" y="120"/>
                  <a:pt x="267" y="125"/>
                </a:cubicBezTo>
                <a:cubicBezTo>
                  <a:pt x="267" y="125"/>
                  <a:pt x="267" y="125"/>
                  <a:pt x="267" y="125"/>
                </a:cubicBezTo>
                <a:cubicBezTo>
                  <a:pt x="267" y="130"/>
                  <a:pt x="263" y="134"/>
                  <a:pt x="258" y="134"/>
                </a:cubicBezTo>
                <a:cubicBezTo>
                  <a:pt x="87" y="134"/>
                  <a:pt x="87" y="134"/>
                  <a:pt x="87" y="134"/>
                </a:cubicBezTo>
                <a:cubicBezTo>
                  <a:pt x="82" y="134"/>
                  <a:pt x="77" y="130"/>
                  <a:pt x="77" y="125"/>
                </a:cubicBezTo>
                <a:cubicBezTo>
                  <a:pt x="77" y="125"/>
                  <a:pt x="77" y="125"/>
                  <a:pt x="77" y="125"/>
                </a:cubicBezTo>
                <a:cubicBezTo>
                  <a:pt x="77" y="120"/>
                  <a:pt x="82" y="115"/>
                  <a:pt x="87" y="115"/>
                </a:cubicBezTo>
                <a:close/>
                <a:moveTo>
                  <a:pt x="130" y="59"/>
                </a:moveTo>
                <a:cubicBezTo>
                  <a:pt x="130" y="33"/>
                  <a:pt x="130" y="33"/>
                  <a:pt x="130" y="33"/>
                </a:cubicBezTo>
                <a:cubicBezTo>
                  <a:pt x="130" y="31"/>
                  <a:pt x="131" y="29"/>
                  <a:pt x="132" y="28"/>
                </a:cubicBezTo>
                <a:cubicBezTo>
                  <a:pt x="132" y="28"/>
                  <a:pt x="132" y="28"/>
                  <a:pt x="132" y="28"/>
                </a:cubicBezTo>
                <a:cubicBezTo>
                  <a:pt x="134" y="27"/>
                  <a:pt x="136" y="26"/>
                  <a:pt x="138" y="26"/>
                </a:cubicBezTo>
                <a:cubicBezTo>
                  <a:pt x="206" y="26"/>
                  <a:pt x="206" y="26"/>
                  <a:pt x="206" y="26"/>
                </a:cubicBezTo>
                <a:cubicBezTo>
                  <a:pt x="208" y="26"/>
                  <a:pt x="211" y="27"/>
                  <a:pt x="212" y="28"/>
                </a:cubicBezTo>
                <a:cubicBezTo>
                  <a:pt x="212" y="28"/>
                  <a:pt x="212" y="28"/>
                  <a:pt x="212" y="28"/>
                </a:cubicBezTo>
                <a:cubicBezTo>
                  <a:pt x="214" y="29"/>
                  <a:pt x="215" y="31"/>
                  <a:pt x="215" y="33"/>
                </a:cubicBezTo>
                <a:cubicBezTo>
                  <a:pt x="215" y="59"/>
                  <a:pt x="215" y="59"/>
                  <a:pt x="215" y="59"/>
                </a:cubicBezTo>
                <a:lnTo>
                  <a:pt x="130" y="59"/>
                </a:lnTo>
                <a:close/>
              </a:path>
            </a:pathLst>
          </a:custGeom>
          <a:solidFill>
            <a:srgbClr val="F6F6F6"/>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sp>
        <p:nvSpPr>
          <p:cNvPr id="20" name="文本框 19"/>
          <p:cNvSpPr txBox="1"/>
          <p:nvPr/>
        </p:nvSpPr>
        <p:spPr>
          <a:xfrm>
            <a:off x="2829747" y="2236011"/>
            <a:ext cx="2602961" cy="731098"/>
          </a:xfrm>
          <a:prstGeom prst="rect">
            <a:avLst/>
          </a:prstGeom>
          <a:noFill/>
        </p:spPr>
        <p:txBody>
          <a:bodyPr wrap="square" rtlCol="0">
            <a:spAutoFit/>
          </a:bodyPr>
          <a:lstStyle/>
          <a:p>
            <a:pP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829747" y="4365828"/>
            <a:ext cx="2602961" cy="731098"/>
          </a:xfrm>
          <a:prstGeom prst="rect">
            <a:avLst/>
          </a:prstGeom>
          <a:noFill/>
        </p:spPr>
        <p:txBody>
          <a:bodyPr wrap="square" rtlCol="0">
            <a:spAutoFit/>
          </a:bodyPr>
          <a:lstStyle/>
          <a:p>
            <a:pP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Rectangle 58"/>
          <p:cNvSpPr>
            <a:spLocks noChangeArrowheads="1"/>
          </p:cNvSpPr>
          <p:nvPr/>
        </p:nvSpPr>
        <p:spPr bwMode="auto">
          <a:xfrm>
            <a:off x="6809960" y="2185505"/>
            <a:ext cx="1143000" cy="832110"/>
          </a:xfrm>
          <a:prstGeom prst="parallelogram">
            <a:avLst/>
          </a:prstGeom>
          <a:solidFill>
            <a:srgbClr val="269844"/>
          </a:solidFill>
          <a:ln>
            <a:noFill/>
          </a:ln>
        </p:spPr>
        <p:txBody>
          <a:bodyPr vert="horz" wrap="square" lIns="91440" tIns="45720" rIns="91440" bIns="45720" numCol="1" anchor="t" anchorCtr="0" compatLnSpc="1"/>
          <a:lstStyle/>
          <a:p>
            <a:endParaRPr lang="en-US">
              <a:solidFill>
                <a:srgbClr val="14213F"/>
              </a:solidFill>
            </a:endParaRPr>
          </a:p>
        </p:txBody>
      </p:sp>
      <p:sp>
        <p:nvSpPr>
          <p:cNvPr id="25" name="Rectangle 58"/>
          <p:cNvSpPr>
            <a:spLocks noChangeArrowheads="1"/>
          </p:cNvSpPr>
          <p:nvPr/>
        </p:nvSpPr>
        <p:spPr bwMode="auto">
          <a:xfrm>
            <a:off x="6809960" y="4315322"/>
            <a:ext cx="1143000" cy="832110"/>
          </a:xfrm>
          <a:prstGeom prst="parallelogram">
            <a:avLst/>
          </a:prstGeom>
          <a:solidFill>
            <a:srgbClr val="269844"/>
          </a:solidFill>
          <a:ln>
            <a:noFill/>
          </a:ln>
        </p:spPr>
        <p:txBody>
          <a:bodyPr vert="horz" wrap="square" lIns="91440" tIns="45720" rIns="91440" bIns="45720" numCol="1" anchor="t" anchorCtr="0" compatLnSpc="1"/>
          <a:lstStyle/>
          <a:p>
            <a:endParaRPr lang="en-US">
              <a:solidFill>
                <a:srgbClr val="14213F"/>
              </a:solidFill>
            </a:endParaRPr>
          </a:p>
        </p:txBody>
      </p:sp>
      <p:sp>
        <p:nvSpPr>
          <p:cNvPr id="26" name="文本框 25"/>
          <p:cNvSpPr txBox="1"/>
          <p:nvPr/>
        </p:nvSpPr>
        <p:spPr>
          <a:xfrm>
            <a:off x="8003631" y="2236011"/>
            <a:ext cx="2602961" cy="731098"/>
          </a:xfrm>
          <a:prstGeom prst="rect">
            <a:avLst/>
          </a:prstGeom>
          <a:noFill/>
        </p:spPr>
        <p:txBody>
          <a:bodyPr wrap="square" rtlCol="0">
            <a:spAutoFit/>
          </a:bodyPr>
          <a:lstStyle/>
          <a:p>
            <a:pP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003631" y="4365828"/>
            <a:ext cx="2602961" cy="731098"/>
          </a:xfrm>
          <a:prstGeom prst="rect">
            <a:avLst/>
          </a:prstGeom>
          <a:noFill/>
        </p:spPr>
        <p:txBody>
          <a:bodyPr wrap="square" rtlCol="0">
            <a:spAutoFit/>
          </a:bodyPr>
          <a:lstStyle/>
          <a:p>
            <a:pPr>
              <a:lnSpc>
                <a:spcPct val="130000"/>
              </a:lnSpc>
            </a:pP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8" name="Group 42"/>
          <p:cNvGrpSpPr/>
          <p:nvPr/>
        </p:nvGrpSpPr>
        <p:grpSpPr>
          <a:xfrm>
            <a:off x="7209990" y="2446368"/>
            <a:ext cx="386728" cy="310384"/>
            <a:chOff x="10575925" y="5006975"/>
            <a:chExt cx="490538" cy="393701"/>
          </a:xfrm>
          <a:solidFill>
            <a:srgbClr val="F6F6F6"/>
          </a:solidFill>
        </p:grpSpPr>
        <p:sp>
          <p:nvSpPr>
            <p:cNvPr id="29" name="Freeform 43"/>
            <p:cNvSpPr/>
            <p:nvPr/>
          </p:nvSpPr>
          <p:spPr bwMode="auto">
            <a:xfrm>
              <a:off x="10579100" y="5186363"/>
              <a:ext cx="487363" cy="214313"/>
            </a:xfrm>
            <a:custGeom>
              <a:avLst/>
              <a:gdLst>
                <a:gd name="T0" fmla="*/ 116 w 130"/>
                <a:gd name="T1" fmla="*/ 18 h 57"/>
                <a:gd name="T2" fmla="*/ 102 w 130"/>
                <a:gd name="T3" fmla="*/ 25 h 57"/>
                <a:gd name="T4" fmla="*/ 87 w 130"/>
                <a:gd name="T5" fmla="*/ 33 h 57"/>
                <a:gd name="T6" fmla="*/ 59 w 130"/>
                <a:gd name="T7" fmla="*/ 29 h 57"/>
                <a:gd name="T8" fmla="*/ 53 w 130"/>
                <a:gd name="T9" fmla="*/ 22 h 57"/>
                <a:gd name="T10" fmla="*/ 53 w 130"/>
                <a:gd name="T11" fmla="*/ 19 h 57"/>
                <a:gd name="T12" fmla="*/ 57 w 130"/>
                <a:gd name="T13" fmla="*/ 18 h 57"/>
                <a:gd name="T14" fmla="*/ 82 w 130"/>
                <a:gd name="T15" fmla="*/ 22 h 57"/>
                <a:gd name="T16" fmla="*/ 82 w 130"/>
                <a:gd name="T17" fmla="*/ 22 h 57"/>
                <a:gd name="T18" fmla="*/ 88 w 130"/>
                <a:gd name="T19" fmla="*/ 21 h 57"/>
                <a:gd name="T20" fmla="*/ 90 w 130"/>
                <a:gd name="T21" fmla="*/ 19 h 57"/>
                <a:gd name="T22" fmla="*/ 90 w 130"/>
                <a:gd name="T23" fmla="*/ 17 h 57"/>
                <a:gd name="T24" fmla="*/ 85 w 130"/>
                <a:gd name="T25" fmla="*/ 10 h 57"/>
                <a:gd name="T26" fmla="*/ 75 w 130"/>
                <a:gd name="T27" fmla="*/ 8 h 57"/>
                <a:gd name="T28" fmla="*/ 45 w 130"/>
                <a:gd name="T29" fmla="*/ 2 h 57"/>
                <a:gd name="T30" fmla="*/ 34 w 130"/>
                <a:gd name="T31" fmla="*/ 4 h 57"/>
                <a:gd name="T32" fmla="*/ 0 w 130"/>
                <a:gd name="T33" fmla="*/ 22 h 57"/>
                <a:gd name="T34" fmla="*/ 18 w 130"/>
                <a:gd name="T35" fmla="*/ 57 h 57"/>
                <a:gd name="T36" fmla="*/ 29 w 130"/>
                <a:gd name="T37" fmla="*/ 51 h 57"/>
                <a:gd name="T38" fmla="*/ 39 w 130"/>
                <a:gd name="T39" fmla="*/ 50 h 57"/>
                <a:gd name="T40" fmla="*/ 65 w 130"/>
                <a:gd name="T41" fmla="*/ 54 h 57"/>
                <a:gd name="T42" fmla="*/ 84 w 130"/>
                <a:gd name="T43" fmla="*/ 54 h 57"/>
                <a:gd name="T44" fmla="*/ 124 w 130"/>
                <a:gd name="T45" fmla="*/ 33 h 57"/>
                <a:gd name="T46" fmla="*/ 128 w 130"/>
                <a:gd name="T47" fmla="*/ 21 h 57"/>
                <a:gd name="T48" fmla="*/ 116 w 130"/>
                <a:gd name="T4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57">
                  <a:moveTo>
                    <a:pt x="116" y="18"/>
                  </a:moveTo>
                  <a:cubicBezTo>
                    <a:pt x="102" y="25"/>
                    <a:pt x="102" y="25"/>
                    <a:pt x="102" y="25"/>
                  </a:cubicBezTo>
                  <a:cubicBezTo>
                    <a:pt x="87" y="33"/>
                    <a:pt x="87" y="33"/>
                    <a:pt x="87" y="33"/>
                  </a:cubicBezTo>
                  <a:cubicBezTo>
                    <a:pt x="87" y="33"/>
                    <a:pt x="66" y="31"/>
                    <a:pt x="59" y="29"/>
                  </a:cubicBezTo>
                  <a:cubicBezTo>
                    <a:pt x="57" y="28"/>
                    <a:pt x="54" y="26"/>
                    <a:pt x="53" y="22"/>
                  </a:cubicBezTo>
                  <a:cubicBezTo>
                    <a:pt x="53" y="21"/>
                    <a:pt x="53" y="22"/>
                    <a:pt x="53" y="19"/>
                  </a:cubicBezTo>
                  <a:cubicBezTo>
                    <a:pt x="53" y="16"/>
                    <a:pt x="57" y="18"/>
                    <a:pt x="57" y="18"/>
                  </a:cubicBezTo>
                  <a:cubicBezTo>
                    <a:pt x="82" y="22"/>
                    <a:pt x="82" y="22"/>
                    <a:pt x="82" y="22"/>
                  </a:cubicBezTo>
                  <a:cubicBezTo>
                    <a:pt x="82" y="22"/>
                    <a:pt x="82" y="22"/>
                    <a:pt x="82" y="22"/>
                  </a:cubicBezTo>
                  <a:cubicBezTo>
                    <a:pt x="84" y="23"/>
                    <a:pt x="86" y="22"/>
                    <a:pt x="88" y="21"/>
                  </a:cubicBezTo>
                  <a:cubicBezTo>
                    <a:pt x="89" y="20"/>
                    <a:pt x="89" y="20"/>
                    <a:pt x="90" y="19"/>
                  </a:cubicBezTo>
                  <a:cubicBezTo>
                    <a:pt x="90" y="18"/>
                    <a:pt x="90" y="18"/>
                    <a:pt x="90" y="17"/>
                  </a:cubicBezTo>
                  <a:cubicBezTo>
                    <a:pt x="91" y="14"/>
                    <a:pt x="89" y="10"/>
                    <a:pt x="85" y="10"/>
                  </a:cubicBezTo>
                  <a:cubicBezTo>
                    <a:pt x="75" y="8"/>
                    <a:pt x="75" y="8"/>
                    <a:pt x="75" y="8"/>
                  </a:cubicBezTo>
                  <a:cubicBezTo>
                    <a:pt x="45" y="2"/>
                    <a:pt x="45" y="2"/>
                    <a:pt x="45" y="2"/>
                  </a:cubicBezTo>
                  <a:cubicBezTo>
                    <a:pt x="39" y="0"/>
                    <a:pt x="34" y="4"/>
                    <a:pt x="34" y="4"/>
                  </a:cubicBezTo>
                  <a:cubicBezTo>
                    <a:pt x="0" y="22"/>
                    <a:pt x="0" y="22"/>
                    <a:pt x="0" y="22"/>
                  </a:cubicBezTo>
                  <a:cubicBezTo>
                    <a:pt x="18" y="57"/>
                    <a:pt x="18" y="57"/>
                    <a:pt x="18" y="57"/>
                  </a:cubicBezTo>
                  <a:cubicBezTo>
                    <a:pt x="29" y="51"/>
                    <a:pt x="29" y="51"/>
                    <a:pt x="29" y="51"/>
                  </a:cubicBezTo>
                  <a:cubicBezTo>
                    <a:pt x="33" y="49"/>
                    <a:pt x="39" y="50"/>
                    <a:pt x="39" y="50"/>
                  </a:cubicBezTo>
                  <a:cubicBezTo>
                    <a:pt x="65" y="54"/>
                    <a:pt x="65" y="54"/>
                    <a:pt x="65" y="54"/>
                  </a:cubicBezTo>
                  <a:cubicBezTo>
                    <a:pt x="80" y="56"/>
                    <a:pt x="84" y="54"/>
                    <a:pt x="84" y="54"/>
                  </a:cubicBezTo>
                  <a:cubicBezTo>
                    <a:pt x="124" y="33"/>
                    <a:pt x="124" y="33"/>
                    <a:pt x="124" y="33"/>
                  </a:cubicBezTo>
                  <a:cubicBezTo>
                    <a:pt x="128" y="30"/>
                    <a:pt x="130" y="25"/>
                    <a:pt x="128" y="21"/>
                  </a:cubicBezTo>
                  <a:cubicBezTo>
                    <a:pt x="126" y="17"/>
                    <a:pt x="120" y="15"/>
                    <a:pt x="11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sp>
          <p:nvSpPr>
            <p:cNvPr id="30" name="Freeform 44"/>
            <p:cNvSpPr/>
            <p:nvPr/>
          </p:nvSpPr>
          <p:spPr bwMode="auto">
            <a:xfrm>
              <a:off x="10575925" y="5006975"/>
              <a:ext cx="490538" cy="206375"/>
            </a:xfrm>
            <a:custGeom>
              <a:avLst/>
              <a:gdLst>
                <a:gd name="T0" fmla="*/ 127 w 131"/>
                <a:gd name="T1" fmla="*/ 42 h 55"/>
                <a:gd name="T2" fmla="*/ 109 w 131"/>
                <a:gd name="T3" fmla="*/ 29 h 55"/>
                <a:gd name="T4" fmla="*/ 109 w 131"/>
                <a:gd name="T5" fmla="*/ 10 h 55"/>
                <a:gd name="T6" fmla="*/ 106 w 131"/>
                <a:gd name="T7" fmla="*/ 7 h 55"/>
                <a:gd name="T8" fmla="*/ 92 w 131"/>
                <a:gd name="T9" fmla="*/ 7 h 55"/>
                <a:gd name="T10" fmla="*/ 89 w 131"/>
                <a:gd name="T11" fmla="*/ 10 h 55"/>
                <a:gd name="T12" fmla="*/ 89 w 131"/>
                <a:gd name="T13" fmla="*/ 15 h 55"/>
                <a:gd name="T14" fmla="*/ 69 w 131"/>
                <a:gd name="T15" fmla="*/ 1 h 55"/>
                <a:gd name="T16" fmla="*/ 65 w 131"/>
                <a:gd name="T17" fmla="*/ 0 h 55"/>
                <a:gd name="T18" fmla="*/ 61 w 131"/>
                <a:gd name="T19" fmla="*/ 1 h 55"/>
                <a:gd name="T20" fmla="*/ 3 w 131"/>
                <a:gd name="T21" fmla="*/ 42 h 55"/>
                <a:gd name="T22" fmla="*/ 2 w 131"/>
                <a:gd name="T23" fmla="*/ 51 h 55"/>
                <a:gd name="T24" fmla="*/ 11 w 131"/>
                <a:gd name="T25" fmla="*/ 53 h 55"/>
                <a:gd name="T26" fmla="*/ 65 w 131"/>
                <a:gd name="T27" fmla="*/ 14 h 55"/>
                <a:gd name="T28" fmla="*/ 120 w 131"/>
                <a:gd name="T29" fmla="*/ 53 h 55"/>
                <a:gd name="T30" fmla="*/ 129 w 131"/>
                <a:gd name="T31" fmla="*/ 51 h 55"/>
                <a:gd name="T32" fmla="*/ 127 w 131"/>
                <a:gd name="T33"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55">
                  <a:moveTo>
                    <a:pt x="127" y="42"/>
                  </a:moveTo>
                  <a:cubicBezTo>
                    <a:pt x="109" y="29"/>
                    <a:pt x="109" y="29"/>
                    <a:pt x="109" y="29"/>
                  </a:cubicBezTo>
                  <a:cubicBezTo>
                    <a:pt x="109" y="10"/>
                    <a:pt x="109" y="10"/>
                    <a:pt x="109" y="10"/>
                  </a:cubicBezTo>
                  <a:cubicBezTo>
                    <a:pt x="109" y="8"/>
                    <a:pt x="107" y="7"/>
                    <a:pt x="106" y="7"/>
                  </a:cubicBezTo>
                  <a:cubicBezTo>
                    <a:pt x="92" y="7"/>
                    <a:pt x="92" y="7"/>
                    <a:pt x="92" y="7"/>
                  </a:cubicBezTo>
                  <a:cubicBezTo>
                    <a:pt x="91" y="7"/>
                    <a:pt x="89" y="8"/>
                    <a:pt x="89" y="10"/>
                  </a:cubicBezTo>
                  <a:cubicBezTo>
                    <a:pt x="89" y="15"/>
                    <a:pt x="89" y="15"/>
                    <a:pt x="89" y="15"/>
                  </a:cubicBezTo>
                  <a:cubicBezTo>
                    <a:pt x="69" y="1"/>
                    <a:pt x="69" y="1"/>
                    <a:pt x="69" y="1"/>
                  </a:cubicBezTo>
                  <a:cubicBezTo>
                    <a:pt x="68" y="0"/>
                    <a:pt x="67" y="0"/>
                    <a:pt x="65" y="0"/>
                  </a:cubicBezTo>
                  <a:cubicBezTo>
                    <a:pt x="64" y="0"/>
                    <a:pt x="63" y="0"/>
                    <a:pt x="61" y="1"/>
                  </a:cubicBezTo>
                  <a:cubicBezTo>
                    <a:pt x="3" y="42"/>
                    <a:pt x="3" y="42"/>
                    <a:pt x="3" y="42"/>
                  </a:cubicBezTo>
                  <a:cubicBezTo>
                    <a:pt x="0" y="44"/>
                    <a:pt x="0" y="48"/>
                    <a:pt x="2" y="51"/>
                  </a:cubicBezTo>
                  <a:cubicBezTo>
                    <a:pt x="4" y="54"/>
                    <a:pt x="8" y="55"/>
                    <a:pt x="11" y="53"/>
                  </a:cubicBezTo>
                  <a:cubicBezTo>
                    <a:pt x="65" y="14"/>
                    <a:pt x="65" y="14"/>
                    <a:pt x="65" y="14"/>
                  </a:cubicBezTo>
                  <a:cubicBezTo>
                    <a:pt x="120" y="53"/>
                    <a:pt x="120" y="53"/>
                    <a:pt x="120" y="53"/>
                  </a:cubicBezTo>
                  <a:cubicBezTo>
                    <a:pt x="123" y="55"/>
                    <a:pt x="127" y="54"/>
                    <a:pt x="129" y="51"/>
                  </a:cubicBezTo>
                  <a:cubicBezTo>
                    <a:pt x="131" y="48"/>
                    <a:pt x="130" y="44"/>
                    <a:pt x="127"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grpSp>
      <p:grpSp>
        <p:nvGrpSpPr>
          <p:cNvPr id="31" name="Group 39"/>
          <p:cNvGrpSpPr/>
          <p:nvPr/>
        </p:nvGrpSpPr>
        <p:grpSpPr>
          <a:xfrm>
            <a:off x="7217908" y="4538390"/>
            <a:ext cx="365951" cy="385974"/>
            <a:chOff x="8804275" y="3135313"/>
            <a:chExt cx="449263" cy="476250"/>
          </a:xfrm>
          <a:solidFill>
            <a:srgbClr val="F6F6F6"/>
          </a:solidFill>
        </p:grpSpPr>
        <p:sp>
          <p:nvSpPr>
            <p:cNvPr id="32" name="Freeform 40"/>
            <p:cNvSpPr>
              <a:spLocks noEditPoints="1"/>
            </p:cNvSpPr>
            <p:nvPr/>
          </p:nvSpPr>
          <p:spPr bwMode="auto">
            <a:xfrm>
              <a:off x="9040813" y="3322638"/>
              <a:ext cx="212725" cy="288925"/>
            </a:xfrm>
            <a:custGeom>
              <a:avLst/>
              <a:gdLst>
                <a:gd name="T0" fmla="*/ 43 w 57"/>
                <a:gd name="T1" fmla="*/ 0 h 77"/>
                <a:gd name="T2" fmla="*/ 14 w 57"/>
                <a:gd name="T3" fmla="*/ 0 h 77"/>
                <a:gd name="T4" fmla="*/ 0 w 57"/>
                <a:gd name="T5" fmla="*/ 13 h 77"/>
                <a:gd name="T6" fmla="*/ 0 w 57"/>
                <a:gd name="T7" fmla="*/ 63 h 77"/>
                <a:gd name="T8" fmla="*/ 14 w 57"/>
                <a:gd name="T9" fmla="*/ 77 h 77"/>
                <a:gd name="T10" fmla="*/ 43 w 57"/>
                <a:gd name="T11" fmla="*/ 77 h 77"/>
                <a:gd name="T12" fmla="*/ 57 w 57"/>
                <a:gd name="T13" fmla="*/ 63 h 77"/>
                <a:gd name="T14" fmla="*/ 57 w 57"/>
                <a:gd name="T15" fmla="*/ 13 h 77"/>
                <a:gd name="T16" fmla="*/ 43 w 57"/>
                <a:gd name="T17" fmla="*/ 0 h 77"/>
                <a:gd name="T18" fmla="*/ 28 w 57"/>
                <a:gd name="T19" fmla="*/ 72 h 77"/>
                <a:gd name="T20" fmla="*/ 25 w 57"/>
                <a:gd name="T21" fmla="*/ 69 h 77"/>
                <a:gd name="T22" fmla="*/ 28 w 57"/>
                <a:gd name="T23" fmla="*/ 66 h 77"/>
                <a:gd name="T24" fmla="*/ 31 w 57"/>
                <a:gd name="T25" fmla="*/ 69 h 77"/>
                <a:gd name="T26" fmla="*/ 28 w 57"/>
                <a:gd name="T27" fmla="*/ 72 h 77"/>
                <a:gd name="T28" fmla="*/ 46 w 57"/>
                <a:gd name="T29" fmla="*/ 61 h 77"/>
                <a:gd name="T30" fmla="*/ 11 w 57"/>
                <a:gd name="T31" fmla="*/ 61 h 77"/>
                <a:gd name="T32" fmla="*/ 11 w 57"/>
                <a:gd name="T33" fmla="*/ 10 h 77"/>
                <a:gd name="T34" fmla="*/ 46 w 57"/>
                <a:gd name="T35" fmla="*/ 10 h 77"/>
                <a:gd name="T36" fmla="*/ 46 w 57"/>
                <a:gd name="T37"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77">
                  <a:moveTo>
                    <a:pt x="43" y="0"/>
                  </a:moveTo>
                  <a:cubicBezTo>
                    <a:pt x="14" y="0"/>
                    <a:pt x="14" y="0"/>
                    <a:pt x="14" y="0"/>
                  </a:cubicBezTo>
                  <a:cubicBezTo>
                    <a:pt x="6" y="0"/>
                    <a:pt x="0" y="6"/>
                    <a:pt x="0" y="13"/>
                  </a:cubicBezTo>
                  <a:cubicBezTo>
                    <a:pt x="0" y="63"/>
                    <a:pt x="0" y="63"/>
                    <a:pt x="0" y="63"/>
                  </a:cubicBezTo>
                  <a:cubicBezTo>
                    <a:pt x="0" y="71"/>
                    <a:pt x="6" y="77"/>
                    <a:pt x="14" y="77"/>
                  </a:cubicBezTo>
                  <a:cubicBezTo>
                    <a:pt x="43" y="77"/>
                    <a:pt x="43" y="77"/>
                    <a:pt x="43" y="77"/>
                  </a:cubicBezTo>
                  <a:cubicBezTo>
                    <a:pt x="51" y="77"/>
                    <a:pt x="57" y="71"/>
                    <a:pt x="57" y="63"/>
                  </a:cubicBezTo>
                  <a:cubicBezTo>
                    <a:pt x="57" y="13"/>
                    <a:pt x="57" y="13"/>
                    <a:pt x="57" y="13"/>
                  </a:cubicBezTo>
                  <a:cubicBezTo>
                    <a:pt x="57" y="6"/>
                    <a:pt x="51" y="0"/>
                    <a:pt x="43" y="0"/>
                  </a:cubicBezTo>
                  <a:close/>
                  <a:moveTo>
                    <a:pt x="28" y="72"/>
                  </a:moveTo>
                  <a:cubicBezTo>
                    <a:pt x="27" y="72"/>
                    <a:pt x="25" y="70"/>
                    <a:pt x="25" y="69"/>
                  </a:cubicBezTo>
                  <a:cubicBezTo>
                    <a:pt x="25" y="67"/>
                    <a:pt x="27" y="66"/>
                    <a:pt x="28" y="66"/>
                  </a:cubicBezTo>
                  <a:cubicBezTo>
                    <a:pt x="30" y="66"/>
                    <a:pt x="31" y="67"/>
                    <a:pt x="31" y="69"/>
                  </a:cubicBezTo>
                  <a:cubicBezTo>
                    <a:pt x="31" y="70"/>
                    <a:pt x="30" y="72"/>
                    <a:pt x="28" y="72"/>
                  </a:cubicBezTo>
                  <a:close/>
                  <a:moveTo>
                    <a:pt x="46" y="61"/>
                  </a:moveTo>
                  <a:cubicBezTo>
                    <a:pt x="11" y="61"/>
                    <a:pt x="11" y="61"/>
                    <a:pt x="11" y="61"/>
                  </a:cubicBezTo>
                  <a:cubicBezTo>
                    <a:pt x="11" y="10"/>
                    <a:pt x="11" y="10"/>
                    <a:pt x="11" y="10"/>
                  </a:cubicBezTo>
                  <a:cubicBezTo>
                    <a:pt x="46" y="10"/>
                    <a:pt x="46" y="10"/>
                    <a:pt x="46" y="10"/>
                  </a:cubicBezTo>
                  <a:lnTo>
                    <a:pt x="46"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sp>
          <p:nvSpPr>
            <p:cNvPr id="33" name="Freeform 41"/>
            <p:cNvSpPr/>
            <p:nvPr/>
          </p:nvSpPr>
          <p:spPr bwMode="auto">
            <a:xfrm>
              <a:off x="8804275" y="3135313"/>
              <a:ext cx="412750" cy="461963"/>
            </a:xfrm>
            <a:custGeom>
              <a:avLst/>
              <a:gdLst>
                <a:gd name="T0" fmla="*/ 37 w 110"/>
                <a:gd name="T1" fmla="*/ 61 h 123"/>
                <a:gd name="T2" fmla="*/ 76 w 110"/>
                <a:gd name="T3" fmla="*/ 42 h 123"/>
                <a:gd name="T4" fmla="*/ 100 w 110"/>
                <a:gd name="T5" fmla="*/ 42 h 123"/>
                <a:gd name="T6" fmla="*/ 102 w 110"/>
                <a:gd name="T7" fmla="*/ 37 h 123"/>
                <a:gd name="T8" fmla="*/ 106 w 110"/>
                <a:gd name="T9" fmla="*/ 33 h 123"/>
                <a:gd name="T10" fmla="*/ 107 w 110"/>
                <a:gd name="T11" fmla="*/ 20 h 123"/>
                <a:gd name="T12" fmla="*/ 91 w 110"/>
                <a:gd name="T13" fmla="*/ 15 h 123"/>
                <a:gd name="T14" fmla="*/ 85 w 110"/>
                <a:gd name="T15" fmla="*/ 21 h 123"/>
                <a:gd name="T16" fmla="*/ 85 w 110"/>
                <a:gd name="T17" fmla="*/ 21 h 123"/>
                <a:gd name="T18" fmla="*/ 75 w 110"/>
                <a:gd name="T19" fmla="*/ 21 h 123"/>
                <a:gd name="T20" fmla="*/ 73 w 110"/>
                <a:gd name="T21" fmla="*/ 14 h 123"/>
                <a:gd name="T22" fmla="*/ 73 w 110"/>
                <a:gd name="T23" fmla="*/ 8 h 123"/>
                <a:gd name="T24" fmla="*/ 58 w 110"/>
                <a:gd name="T25" fmla="*/ 0 h 123"/>
                <a:gd name="T26" fmla="*/ 50 w 110"/>
                <a:gd name="T27" fmla="*/ 10 h 123"/>
                <a:gd name="T28" fmla="*/ 50 w 110"/>
                <a:gd name="T29" fmla="*/ 16 h 123"/>
                <a:gd name="T30" fmla="*/ 50 w 110"/>
                <a:gd name="T31" fmla="*/ 16 h 123"/>
                <a:gd name="T32" fmla="*/ 50 w 110"/>
                <a:gd name="T33" fmla="*/ 17 h 123"/>
                <a:gd name="T34" fmla="*/ 50 w 110"/>
                <a:gd name="T35" fmla="*/ 17 h 123"/>
                <a:gd name="T36" fmla="*/ 49 w 110"/>
                <a:gd name="T37" fmla="*/ 18 h 123"/>
                <a:gd name="T38" fmla="*/ 49 w 110"/>
                <a:gd name="T39" fmla="*/ 19 h 123"/>
                <a:gd name="T40" fmla="*/ 42 w 110"/>
                <a:gd name="T41" fmla="*/ 23 h 123"/>
                <a:gd name="T42" fmla="*/ 36 w 110"/>
                <a:gd name="T43" fmla="*/ 20 h 123"/>
                <a:gd name="T44" fmla="*/ 32 w 110"/>
                <a:gd name="T45" fmla="*/ 15 h 123"/>
                <a:gd name="T46" fmla="*/ 15 w 110"/>
                <a:gd name="T47" fmla="*/ 20 h 123"/>
                <a:gd name="T48" fmla="*/ 17 w 110"/>
                <a:gd name="T49" fmla="*/ 33 h 123"/>
                <a:gd name="T50" fmla="*/ 21 w 110"/>
                <a:gd name="T51" fmla="*/ 37 h 123"/>
                <a:gd name="T52" fmla="*/ 22 w 110"/>
                <a:gd name="T53" fmla="*/ 38 h 123"/>
                <a:gd name="T54" fmla="*/ 22 w 110"/>
                <a:gd name="T55" fmla="*/ 39 h 123"/>
                <a:gd name="T56" fmla="*/ 22 w 110"/>
                <a:gd name="T57" fmla="*/ 39 h 123"/>
                <a:gd name="T58" fmla="*/ 22 w 110"/>
                <a:gd name="T59" fmla="*/ 40 h 123"/>
                <a:gd name="T60" fmla="*/ 23 w 110"/>
                <a:gd name="T61" fmla="*/ 41 h 123"/>
                <a:gd name="T62" fmla="*/ 23 w 110"/>
                <a:gd name="T63" fmla="*/ 41 h 123"/>
                <a:gd name="T64" fmla="*/ 21 w 110"/>
                <a:gd name="T65" fmla="*/ 48 h 123"/>
                <a:gd name="T66" fmla="*/ 14 w 110"/>
                <a:gd name="T67" fmla="*/ 50 h 123"/>
                <a:gd name="T68" fmla="*/ 8 w 110"/>
                <a:gd name="T69" fmla="*/ 50 h 123"/>
                <a:gd name="T70" fmla="*/ 0 w 110"/>
                <a:gd name="T71" fmla="*/ 65 h 123"/>
                <a:gd name="T72" fmla="*/ 10 w 110"/>
                <a:gd name="T73" fmla="*/ 73 h 123"/>
                <a:gd name="T74" fmla="*/ 17 w 110"/>
                <a:gd name="T75" fmla="*/ 73 h 123"/>
                <a:gd name="T76" fmla="*/ 17 w 110"/>
                <a:gd name="T77" fmla="*/ 73 h 123"/>
                <a:gd name="T78" fmla="*/ 23 w 110"/>
                <a:gd name="T79" fmla="*/ 81 h 123"/>
                <a:gd name="T80" fmla="*/ 20 w 110"/>
                <a:gd name="T81" fmla="*/ 87 h 123"/>
                <a:gd name="T82" fmla="*/ 17 w 110"/>
                <a:gd name="T83" fmla="*/ 89 h 123"/>
                <a:gd name="T84" fmla="*/ 15 w 110"/>
                <a:gd name="T85" fmla="*/ 102 h 123"/>
                <a:gd name="T86" fmla="*/ 32 w 110"/>
                <a:gd name="T87" fmla="*/ 107 h 123"/>
                <a:gd name="T88" fmla="*/ 37 w 110"/>
                <a:gd name="T89" fmla="*/ 102 h 123"/>
                <a:gd name="T90" fmla="*/ 38 w 110"/>
                <a:gd name="T91" fmla="*/ 102 h 123"/>
                <a:gd name="T92" fmla="*/ 38 w 110"/>
                <a:gd name="T93" fmla="*/ 101 h 123"/>
                <a:gd name="T94" fmla="*/ 39 w 110"/>
                <a:gd name="T95" fmla="*/ 101 h 123"/>
                <a:gd name="T96" fmla="*/ 40 w 110"/>
                <a:gd name="T97" fmla="*/ 100 h 123"/>
                <a:gd name="T98" fmla="*/ 40 w 110"/>
                <a:gd name="T99" fmla="*/ 100 h 123"/>
                <a:gd name="T100" fmla="*/ 41 w 110"/>
                <a:gd name="T101" fmla="*/ 100 h 123"/>
                <a:gd name="T102" fmla="*/ 41 w 110"/>
                <a:gd name="T103" fmla="*/ 100 h 123"/>
                <a:gd name="T104" fmla="*/ 48 w 110"/>
                <a:gd name="T105" fmla="*/ 102 h 123"/>
                <a:gd name="T106" fmla="*/ 50 w 110"/>
                <a:gd name="T107" fmla="*/ 109 h 123"/>
                <a:gd name="T108" fmla="*/ 50 w 110"/>
                <a:gd name="T109" fmla="*/ 115 h 123"/>
                <a:gd name="T110" fmla="*/ 58 w 110"/>
                <a:gd name="T111" fmla="*/ 123 h 123"/>
                <a:gd name="T112" fmla="*/ 56 w 110"/>
                <a:gd name="T113" fmla="*/ 8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 h="123">
                  <a:moveTo>
                    <a:pt x="56" y="85"/>
                  </a:moveTo>
                  <a:cubicBezTo>
                    <a:pt x="45" y="82"/>
                    <a:pt x="37" y="73"/>
                    <a:pt x="37" y="61"/>
                  </a:cubicBezTo>
                  <a:cubicBezTo>
                    <a:pt x="37" y="48"/>
                    <a:pt x="48" y="37"/>
                    <a:pt x="61" y="37"/>
                  </a:cubicBezTo>
                  <a:cubicBezTo>
                    <a:pt x="67" y="37"/>
                    <a:pt x="72" y="39"/>
                    <a:pt x="76" y="42"/>
                  </a:cubicBezTo>
                  <a:cubicBezTo>
                    <a:pt x="76" y="42"/>
                    <a:pt x="77" y="42"/>
                    <a:pt x="77" y="42"/>
                  </a:cubicBezTo>
                  <a:cubicBezTo>
                    <a:pt x="100" y="42"/>
                    <a:pt x="100" y="42"/>
                    <a:pt x="100" y="42"/>
                  </a:cubicBezTo>
                  <a:cubicBezTo>
                    <a:pt x="100" y="41"/>
                    <a:pt x="100" y="40"/>
                    <a:pt x="100" y="40"/>
                  </a:cubicBezTo>
                  <a:cubicBezTo>
                    <a:pt x="101" y="39"/>
                    <a:pt x="101" y="38"/>
                    <a:pt x="102" y="37"/>
                  </a:cubicBezTo>
                  <a:cubicBezTo>
                    <a:pt x="103" y="36"/>
                    <a:pt x="103" y="36"/>
                    <a:pt x="103" y="36"/>
                  </a:cubicBezTo>
                  <a:cubicBezTo>
                    <a:pt x="106" y="33"/>
                    <a:pt x="106" y="33"/>
                    <a:pt x="106" y="33"/>
                  </a:cubicBezTo>
                  <a:cubicBezTo>
                    <a:pt x="108" y="32"/>
                    <a:pt x="108" y="32"/>
                    <a:pt x="108" y="32"/>
                  </a:cubicBezTo>
                  <a:cubicBezTo>
                    <a:pt x="110" y="28"/>
                    <a:pt x="110" y="24"/>
                    <a:pt x="107" y="20"/>
                  </a:cubicBezTo>
                  <a:cubicBezTo>
                    <a:pt x="102" y="15"/>
                    <a:pt x="102" y="15"/>
                    <a:pt x="102" y="15"/>
                  </a:cubicBezTo>
                  <a:cubicBezTo>
                    <a:pt x="99" y="13"/>
                    <a:pt x="95" y="13"/>
                    <a:pt x="91" y="15"/>
                  </a:cubicBezTo>
                  <a:cubicBezTo>
                    <a:pt x="89" y="17"/>
                    <a:pt x="89" y="17"/>
                    <a:pt x="89" y="17"/>
                  </a:cubicBezTo>
                  <a:cubicBezTo>
                    <a:pt x="85" y="21"/>
                    <a:pt x="85" y="21"/>
                    <a:pt x="85" y="21"/>
                  </a:cubicBezTo>
                  <a:cubicBezTo>
                    <a:pt x="85" y="21"/>
                    <a:pt x="85" y="21"/>
                    <a:pt x="85" y="21"/>
                  </a:cubicBezTo>
                  <a:cubicBezTo>
                    <a:pt x="85" y="21"/>
                    <a:pt x="85" y="21"/>
                    <a:pt x="85" y="21"/>
                  </a:cubicBezTo>
                  <a:cubicBezTo>
                    <a:pt x="83" y="23"/>
                    <a:pt x="80" y="23"/>
                    <a:pt x="77" y="22"/>
                  </a:cubicBezTo>
                  <a:cubicBezTo>
                    <a:pt x="77" y="22"/>
                    <a:pt x="76" y="21"/>
                    <a:pt x="75" y="21"/>
                  </a:cubicBezTo>
                  <a:cubicBezTo>
                    <a:pt x="74" y="19"/>
                    <a:pt x="73" y="18"/>
                    <a:pt x="73" y="16"/>
                  </a:cubicBezTo>
                  <a:cubicBezTo>
                    <a:pt x="73" y="14"/>
                    <a:pt x="73" y="14"/>
                    <a:pt x="73" y="14"/>
                  </a:cubicBezTo>
                  <a:cubicBezTo>
                    <a:pt x="73" y="10"/>
                    <a:pt x="73" y="10"/>
                    <a:pt x="73" y="10"/>
                  </a:cubicBezTo>
                  <a:cubicBezTo>
                    <a:pt x="73" y="8"/>
                    <a:pt x="73" y="8"/>
                    <a:pt x="73" y="8"/>
                  </a:cubicBezTo>
                  <a:cubicBezTo>
                    <a:pt x="72" y="4"/>
                    <a:pt x="69" y="0"/>
                    <a:pt x="65" y="0"/>
                  </a:cubicBezTo>
                  <a:cubicBezTo>
                    <a:pt x="58" y="0"/>
                    <a:pt x="58" y="0"/>
                    <a:pt x="58" y="0"/>
                  </a:cubicBezTo>
                  <a:cubicBezTo>
                    <a:pt x="54" y="0"/>
                    <a:pt x="50" y="4"/>
                    <a:pt x="50" y="8"/>
                  </a:cubicBezTo>
                  <a:cubicBezTo>
                    <a:pt x="50" y="10"/>
                    <a:pt x="50" y="10"/>
                    <a:pt x="50" y="10"/>
                  </a:cubicBezTo>
                  <a:cubicBezTo>
                    <a:pt x="50" y="14"/>
                    <a:pt x="50" y="14"/>
                    <a:pt x="50" y="14"/>
                  </a:cubicBezTo>
                  <a:cubicBezTo>
                    <a:pt x="50" y="16"/>
                    <a:pt x="50" y="16"/>
                    <a:pt x="50" y="16"/>
                  </a:cubicBezTo>
                  <a:cubicBezTo>
                    <a:pt x="50" y="16"/>
                    <a:pt x="50" y="16"/>
                    <a:pt x="50" y="16"/>
                  </a:cubicBezTo>
                  <a:cubicBezTo>
                    <a:pt x="50" y="16"/>
                    <a:pt x="50" y="16"/>
                    <a:pt x="50" y="16"/>
                  </a:cubicBezTo>
                  <a:cubicBezTo>
                    <a:pt x="50" y="16"/>
                    <a:pt x="50" y="16"/>
                    <a:pt x="50" y="17"/>
                  </a:cubicBezTo>
                  <a:cubicBezTo>
                    <a:pt x="50" y="17"/>
                    <a:pt x="50" y="17"/>
                    <a:pt x="50" y="17"/>
                  </a:cubicBezTo>
                  <a:cubicBezTo>
                    <a:pt x="50" y="17"/>
                    <a:pt x="50" y="17"/>
                    <a:pt x="50" y="17"/>
                  </a:cubicBezTo>
                  <a:cubicBezTo>
                    <a:pt x="50" y="17"/>
                    <a:pt x="50" y="17"/>
                    <a:pt x="50" y="17"/>
                  </a:cubicBezTo>
                  <a:cubicBezTo>
                    <a:pt x="50" y="18"/>
                    <a:pt x="49" y="18"/>
                    <a:pt x="49" y="18"/>
                  </a:cubicBezTo>
                  <a:cubicBezTo>
                    <a:pt x="49" y="18"/>
                    <a:pt x="49" y="18"/>
                    <a:pt x="49" y="18"/>
                  </a:cubicBezTo>
                  <a:cubicBezTo>
                    <a:pt x="49" y="18"/>
                    <a:pt x="49" y="18"/>
                    <a:pt x="49" y="19"/>
                  </a:cubicBezTo>
                  <a:cubicBezTo>
                    <a:pt x="49" y="19"/>
                    <a:pt x="49" y="19"/>
                    <a:pt x="49" y="19"/>
                  </a:cubicBezTo>
                  <a:cubicBezTo>
                    <a:pt x="49" y="20"/>
                    <a:pt x="48" y="20"/>
                    <a:pt x="47" y="21"/>
                  </a:cubicBezTo>
                  <a:cubicBezTo>
                    <a:pt x="46" y="22"/>
                    <a:pt x="44" y="23"/>
                    <a:pt x="42" y="23"/>
                  </a:cubicBezTo>
                  <a:cubicBezTo>
                    <a:pt x="40" y="23"/>
                    <a:pt x="39" y="22"/>
                    <a:pt x="37" y="21"/>
                  </a:cubicBezTo>
                  <a:cubicBezTo>
                    <a:pt x="36" y="20"/>
                    <a:pt x="36" y="20"/>
                    <a:pt x="36" y="20"/>
                  </a:cubicBezTo>
                  <a:cubicBezTo>
                    <a:pt x="33" y="17"/>
                    <a:pt x="33" y="17"/>
                    <a:pt x="33" y="17"/>
                  </a:cubicBezTo>
                  <a:cubicBezTo>
                    <a:pt x="32" y="15"/>
                    <a:pt x="32" y="15"/>
                    <a:pt x="32" y="15"/>
                  </a:cubicBezTo>
                  <a:cubicBezTo>
                    <a:pt x="28" y="13"/>
                    <a:pt x="24" y="13"/>
                    <a:pt x="20" y="15"/>
                  </a:cubicBezTo>
                  <a:cubicBezTo>
                    <a:pt x="15" y="20"/>
                    <a:pt x="15" y="20"/>
                    <a:pt x="15" y="20"/>
                  </a:cubicBezTo>
                  <a:cubicBezTo>
                    <a:pt x="13" y="24"/>
                    <a:pt x="13" y="28"/>
                    <a:pt x="15" y="32"/>
                  </a:cubicBezTo>
                  <a:cubicBezTo>
                    <a:pt x="17" y="33"/>
                    <a:pt x="17" y="33"/>
                    <a:pt x="17" y="33"/>
                  </a:cubicBezTo>
                  <a:cubicBezTo>
                    <a:pt x="21" y="37"/>
                    <a:pt x="21" y="37"/>
                    <a:pt x="21" y="37"/>
                  </a:cubicBezTo>
                  <a:cubicBezTo>
                    <a:pt x="21" y="37"/>
                    <a:pt x="21" y="37"/>
                    <a:pt x="21" y="37"/>
                  </a:cubicBezTo>
                  <a:cubicBezTo>
                    <a:pt x="21" y="38"/>
                    <a:pt x="21" y="38"/>
                    <a:pt x="21" y="38"/>
                  </a:cubicBezTo>
                  <a:cubicBezTo>
                    <a:pt x="21" y="38"/>
                    <a:pt x="21" y="38"/>
                    <a:pt x="22" y="38"/>
                  </a:cubicBezTo>
                  <a:cubicBezTo>
                    <a:pt x="22" y="38"/>
                    <a:pt x="22" y="38"/>
                    <a:pt x="22" y="38"/>
                  </a:cubicBezTo>
                  <a:cubicBezTo>
                    <a:pt x="22" y="38"/>
                    <a:pt x="22" y="38"/>
                    <a:pt x="22" y="39"/>
                  </a:cubicBezTo>
                  <a:cubicBezTo>
                    <a:pt x="22" y="39"/>
                    <a:pt x="22" y="39"/>
                    <a:pt x="22" y="39"/>
                  </a:cubicBezTo>
                  <a:cubicBezTo>
                    <a:pt x="22" y="39"/>
                    <a:pt x="22" y="39"/>
                    <a:pt x="22" y="39"/>
                  </a:cubicBezTo>
                  <a:cubicBezTo>
                    <a:pt x="22" y="39"/>
                    <a:pt x="22" y="40"/>
                    <a:pt x="22" y="40"/>
                  </a:cubicBezTo>
                  <a:cubicBezTo>
                    <a:pt x="22" y="40"/>
                    <a:pt x="22" y="40"/>
                    <a:pt x="22" y="40"/>
                  </a:cubicBezTo>
                  <a:cubicBezTo>
                    <a:pt x="22" y="40"/>
                    <a:pt x="23" y="40"/>
                    <a:pt x="23" y="40"/>
                  </a:cubicBezTo>
                  <a:cubicBezTo>
                    <a:pt x="23" y="40"/>
                    <a:pt x="23" y="41"/>
                    <a:pt x="23" y="41"/>
                  </a:cubicBezTo>
                  <a:cubicBezTo>
                    <a:pt x="23" y="41"/>
                    <a:pt x="23" y="41"/>
                    <a:pt x="23" y="41"/>
                  </a:cubicBezTo>
                  <a:cubicBezTo>
                    <a:pt x="23" y="41"/>
                    <a:pt x="23" y="41"/>
                    <a:pt x="23" y="41"/>
                  </a:cubicBezTo>
                  <a:cubicBezTo>
                    <a:pt x="23" y="44"/>
                    <a:pt x="22" y="46"/>
                    <a:pt x="21" y="48"/>
                  </a:cubicBezTo>
                  <a:cubicBezTo>
                    <a:pt x="21" y="48"/>
                    <a:pt x="21" y="48"/>
                    <a:pt x="21" y="48"/>
                  </a:cubicBezTo>
                  <a:cubicBezTo>
                    <a:pt x="19" y="49"/>
                    <a:pt x="18" y="50"/>
                    <a:pt x="16" y="50"/>
                  </a:cubicBezTo>
                  <a:cubicBezTo>
                    <a:pt x="14" y="50"/>
                    <a:pt x="14" y="50"/>
                    <a:pt x="14" y="50"/>
                  </a:cubicBezTo>
                  <a:cubicBezTo>
                    <a:pt x="10" y="50"/>
                    <a:pt x="10" y="50"/>
                    <a:pt x="10" y="50"/>
                  </a:cubicBezTo>
                  <a:cubicBezTo>
                    <a:pt x="8" y="50"/>
                    <a:pt x="8" y="50"/>
                    <a:pt x="8" y="50"/>
                  </a:cubicBezTo>
                  <a:cubicBezTo>
                    <a:pt x="4" y="50"/>
                    <a:pt x="0" y="54"/>
                    <a:pt x="0" y="58"/>
                  </a:cubicBezTo>
                  <a:cubicBezTo>
                    <a:pt x="0" y="65"/>
                    <a:pt x="0" y="65"/>
                    <a:pt x="0" y="65"/>
                  </a:cubicBezTo>
                  <a:cubicBezTo>
                    <a:pt x="0" y="69"/>
                    <a:pt x="4" y="72"/>
                    <a:pt x="8" y="73"/>
                  </a:cubicBezTo>
                  <a:cubicBezTo>
                    <a:pt x="10" y="73"/>
                    <a:pt x="10" y="73"/>
                    <a:pt x="10" y="73"/>
                  </a:cubicBezTo>
                  <a:cubicBezTo>
                    <a:pt x="16" y="73"/>
                    <a:pt x="16" y="73"/>
                    <a:pt x="16" y="73"/>
                  </a:cubicBezTo>
                  <a:cubicBezTo>
                    <a:pt x="16" y="73"/>
                    <a:pt x="16" y="73"/>
                    <a:pt x="17" y="73"/>
                  </a:cubicBezTo>
                  <a:cubicBezTo>
                    <a:pt x="17" y="73"/>
                    <a:pt x="17" y="73"/>
                    <a:pt x="17" y="73"/>
                  </a:cubicBezTo>
                  <a:cubicBezTo>
                    <a:pt x="17" y="73"/>
                    <a:pt x="17" y="73"/>
                    <a:pt x="17" y="73"/>
                  </a:cubicBezTo>
                  <a:cubicBezTo>
                    <a:pt x="21" y="74"/>
                    <a:pt x="23" y="77"/>
                    <a:pt x="23" y="81"/>
                  </a:cubicBezTo>
                  <a:cubicBezTo>
                    <a:pt x="23" y="81"/>
                    <a:pt x="23" y="81"/>
                    <a:pt x="23" y="81"/>
                  </a:cubicBezTo>
                  <a:cubicBezTo>
                    <a:pt x="23" y="82"/>
                    <a:pt x="22" y="84"/>
                    <a:pt x="21" y="85"/>
                  </a:cubicBezTo>
                  <a:cubicBezTo>
                    <a:pt x="20" y="87"/>
                    <a:pt x="20" y="87"/>
                    <a:pt x="20" y="87"/>
                  </a:cubicBezTo>
                  <a:cubicBezTo>
                    <a:pt x="20" y="87"/>
                    <a:pt x="20" y="87"/>
                    <a:pt x="20" y="87"/>
                  </a:cubicBezTo>
                  <a:cubicBezTo>
                    <a:pt x="17" y="89"/>
                    <a:pt x="17" y="89"/>
                    <a:pt x="17" y="89"/>
                  </a:cubicBezTo>
                  <a:cubicBezTo>
                    <a:pt x="15" y="91"/>
                    <a:pt x="15" y="91"/>
                    <a:pt x="15" y="91"/>
                  </a:cubicBezTo>
                  <a:cubicBezTo>
                    <a:pt x="13" y="94"/>
                    <a:pt x="13" y="99"/>
                    <a:pt x="15" y="102"/>
                  </a:cubicBezTo>
                  <a:cubicBezTo>
                    <a:pt x="20" y="107"/>
                    <a:pt x="20" y="107"/>
                    <a:pt x="20" y="107"/>
                  </a:cubicBezTo>
                  <a:cubicBezTo>
                    <a:pt x="24" y="110"/>
                    <a:pt x="28" y="110"/>
                    <a:pt x="32" y="107"/>
                  </a:cubicBezTo>
                  <a:cubicBezTo>
                    <a:pt x="33" y="106"/>
                    <a:pt x="33" y="106"/>
                    <a:pt x="33" y="106"/>
                  </a:cubicBezTo>
                  <a:cubicBezTo>
                    <a:pt x="37" y="102"/>
                    <a:pt x="37" y="102"/>
                    <a:pt x="37" y="102"/>
                  </a:cubicBezTo>
                  <a:cubicBezTo>
                    <a:pt x="37" y="102"/>
                    <a:pt x="37" y="102"/>
                    <a:pt x="37" y="102"/>
                  </a:cubicBezTo>
                  <a:cubicBezTo>
                    <a:pt x="37" y="102"/>
                    <a:pt x="38" y="102"/>
                    <a:pt x="38" y="102"/>
                  </a:cubicBezTo>
                  <a:cubicBezTo>
                    <a:pt x="38" y="101"/>
                    <a:pt x="38" y="101"/>
                    <a:pt x="38" y="101"/>
                  </a:cubicBezTo>
                  <a:cubicBezTo>
                    <a:pt x="38" y="101"/>
                    <a:pt x="38" y="101"/>
                    <a:pt x="38" y="101"/>
                  </a:cubicBezTo>
                  <a:cubicBezTo>
                    <a:pt x="38" y="101"/>
                    <a:pt x="38" y="101"/>
                    <a:pt x="39" y="101"/>
                  </a:cubicBezTo>
                  <a:cubicBezTo>
                    <a:pt x="39" y="101"/>
                    <a:pt x="39" y="101"/>
                    <a:pt x="39" y="101"/>
                  </a:cubicBezTo>
                  <a:cubicBezTo>
                    <a:pt x="39" y="101"/>
                    <a:pt x="39" y="101"/>
                    <a:pt x="39" y="101"/>
                  </a:cubicBezTo>
                  <a:cubicBezTo>
                    <a:pt x="39" y="100"/>
                    <a:pt x="40" y="100"/>
                    <a:pt x="40" y="100"/>
                  </a:cubicBezTo>
                  <a:cubicBezTo>
                    <a:pt x="40" y="100"/>
                    <a:pt x="40" y="100"/>
                    <a:pt x="40" y="100"/>
                  </a:cubicBezTo>
                  <a:cubicBezTo>
                    <a:pt x="40" y="100"/>
                    <a:pt x="40" y="100"/>
                    <a:pt x="40" y="100"/>
                  </a:cubicBezTo>
                  <a:cubicBezTo>
                    <a:pt x="40" y="100"/>
                    <a:pt x="40" y="100"/>
                    <a:pt x="41" y="100"/>
                  </a:cubicBezTo>
                  <a:cubicBezTo>
                    <a:pt x="41" y="100"/>
                    <a:pt x="41" y="100"/>
                    <a:pt x="41" y="100"/>
                  </a:cubicBezTo>
                  <a:cubicBezTo>
                    <a:pt x="41" y="100"/>
                    <a:pt x="41" y="100"/>
                    <a:pt x="41" y="100"/>
                  </a:cubicBezTo>
                  <a:cubicBezTo>
                    <a:pt x="41" y="100"/>
                    <a:pt x="41" y="100"/>
                    <a:pt x="41" y="100"/>
                  </a:cubicBezTo>
                  <a:cubicBezTo>
                    <a:pt x="41" y="100"/>
                    <a:pt x="42" y="100"/>
                    <a:pt x="42" y="100"/>
                  </a:cubicBezTo>
                  <a:cubicBezTo>
                    <a:pt x="44" y="100"/>
                    <a:pt x="46" y="101"/>
                    <a:pt x="48" y="102"/>
                  </a:cubicBezTo>
                  <a:cubicBezTo>
                    <a:pt x="49" y="103"/>
                    <a:pt x="50" y="105"/>
                    <a:pt x="50" y="107"/>
                  </a:cubicBezTo>
                  <a:cubicBezTo>
                    <a:pt x="50" y="109"/>
                    <a:pt x="50" y="109"/>
                    <a:pt x="50" y="109"/>
                  </a:cubicBezTo>
                  <a:cubicBezTo>
                    <a:pt x="50" y="113"/>
                    <a:pt x="50" y="113"/>
                    <a:pt x="50" y="113"/>
                  </a:cubicBezTo>
                  <a:cubicBezTo>
                    <a:pt x="50" y="115"/>
                    <a:pt x="50" y="115"/>
                    <a:pt x="50" y="115"/>
                  </a:cubicBezTo>
                  <a:cubicBezTo>
                    <a:pt x="50" y="119"/>
                    <a:pt x="54" y="122"/>
                    <a:pt x="58" y="123"/>
                  </a:cubicBezTo>
                  <a:cubicBezTo>
                    <a:pt x="58" y="123"/>
                    <a:pt x="58" y="123"/>
                    <a:pt x="58" y="123"/>
                  </a:cubicBezTo>
                  <a:cubicBezTo>
                    <a:pt x="56" y="120"/>
                    <a:pt x="56" y="117"/>
                    <a:pt x="56" y="113"/>
                  </a:cubicBezTo>
                  <a:lnTo>
                    <a:pt x="56"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14213F"/>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7961</Words>
  <Application>WPS 演示</Application>
  <PresentationFormat>宽屏</PresentationFormat>
  <Paragraphs>297</Paragraphs>
  <Slides>24</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Arial</vt:lpstr>
      <vt:lpstr>宋体</vt:lpstr>
      <vt:lpstr>Wingdings</vt:lpstr>
      <vt:lpstr>方正清刻本悦宋简体</vt:lpstr>
      <vt:lpstr>微软雅黑</vt:lpstr>
      <vt:lpstr>Calibri</vt:lpstr>
      <vt:lpstr>Calibri Light</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22</cp:revision>
  <dcterms:created xsi:type="dcterms:W3CDTF">2017-05-11T11:35:00Z</dcterms:created>
  <dcterms:modified xsi:type="dcterms:W3CDTF">2017-06-06T12:42:36Z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