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8" r:id="rId5"/>
    <p:sldId id="259" r:id="rId6"/>
    <p:sldId id="264" r:id="rId7"/>
    <p:sldId id="263" r:id="rId8"/>
    <p:sldId id="273" r:id="rId9"/>
    <p:sldId id="267" r:id="rId10"/>
    <p:sldId id="275" r:id="rId11"/>
    <p:sldId id="266" r:id="rId12"/>
    <p:sldId id="278" r:id="rId13"/>
    <p:sldId id="283" r:id="rId14"/>
    <p:sldId id="260" r:id="rId15"/>
    <p:sldId id="272" r:id="rId16"/>
    <p:sldId id="287" r:id="rId17"/>
    <p:sldId id="270" r:id="rId18"/>
    <p:sldId id="285" r:id="rId19"/>
    <p:sldId id="268" r:id="rId20"/>
    <p:sldId id="269" r:id="rId21"/>
    <p:sldId id="265" r:id="rId22"/>
    <p:sldId id="261" r:id="rId23"/>
    <p:sldId id="277" r:id="rId24"/>
    <p:sldId id="281" r:id="rId25"/>
    <p:sldId id="271" r:id="rId26"/>
    <p:sldId id="286" r:id="rId27"/>
    <p:sldId id="274" r:id="rId28"/>
    <p:sldId id="291" r:id="rId29"/>
    <p:sldId id="276" r:id="rId30"/>
    <p:sldId id="262" r:id="rId31"/>
    <p:sldId id="280" r:id="rId32"/>
    <p:sldId id="288" r:id="rId33"/>
    <p:sldId id="284" r:id="rId34"/>
    <p:sldId id="282" r:id="rId35"/>
    <p:sldId id="289" r:id="rId36"/>
    <p:sldId id="279" r:id="rId37"/>
    <p:sldId id="290" r:id="rId38"/>
    <p:sldId id="257" r:id="rId39"/>
    <p:sldId id="293" r:id="rId40"/>
    <p:sldId id="292" r:id="rId41"/>
  </p:sldIdLst>
  <p:sldSz cx="12192000" cy="7620000"/>
  <p:notesSz cx="6858000" cy="9144000"/>
  <p:defaultTextStyle>
    <a:defPPr>
      <a:defRPr lang="zh-CN"/>
    </a:defPPr>
    <a:lvl1pPr marL="0" algn="l" defTabSz="101536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8000" algn="l" defTabSz="101536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6000" algn="l" defTabSz="101536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4000" algn="l" defTabSz="101536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2000" algn="l" defTabSz="101536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0000" algn="l" defTabSz="101536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48000" algn="l" defTabSz="101536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56000" algn="l" defTabSz="101536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64000" algn="l" defTabSz="101536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AAAD"/>
    <a:srgbClr val="00B050"/>
    <a:srgbClr val="7A8C8E"/>
    <a:srgbClr val="4A7090"/>
    <a:srgbClr val="0070C0"/>
    <a:srgbClr val="EBEDED"/>
    <a:srgbClr val="E5F3EE"/>
    <a:srgbClr val="DEDEDE"/>
    <a:srgbClr val="4F5E73"/>
    <a:srgbClr val="1950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40" autoAdjust="0"/>
    <p:restoredTop sz="96659" autoAdjust="0"/>
  </p:normalViewPr>
  <p:slideViewPr>
    <p:cSldViewPr snapToGrid="0">
      <p:cViewPr varScale="1">
        <p:scale>
          <a:sx n="97" d="100"/>
          <a:sy n="97" d="100"/>
        </p:scale>
        <p:origin x="-444" y="-102"/>
      </p:cViewPr>
      <p:guideLst>
        <p:guide orient="horz" pos="2403"/>
        <p:guide pos="380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868B4D-88EB-4D1B-8C05-E00D18859B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C22898-45BB-4E96-99D7-729736ECC9C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015365" rtl="0" eaLnBrk="1" latinLnBrk="0" hangingPunct="1">
      <a:defRPr sz="1335" kern="1200">
        <a:solidFill>
          <a:schemeClr val="tx1"/>
        </a:solidFill>
        <a:latin typeface="+mn-lt"/>
        <a:ea typeface="+mn-ea"/>
        <a:cs typeface="+mn-cs"/>
      </a:defRPr>
    </a:lvl1pPr>
    <a:lvl2pPr marL="508000" algn="l" defTabSz="1015365" rtl="0" eaLnBrk="1" latinLnBrk="0" hangingPunct="1">
      <a:defRPr sz="1335" kern="1200">
        <a:solidFill>
          <a:schemeClr val="tx1"/>
        </a:solidFill>
        <a:latin typeface="+mn-lt"/>
        <a:ea typeface="+mn-ea"/>
        <a:cs typeface="+mn-cs"/>
      </a:defRPr>
    </a:lvl2pPr>
    <a:lvl3pPr marL="1016000" algn="l" defTabSz="1015365" rtl="0" eaLnBrk="1" latinLnBrk="0" hangingPunct="1">
      <a:defRPr sz="1335" kern="1200">
        <a:solidFill>
          <a:schemeClr val="tx1"/>
        </a:solidFill>
        <a:latin typeface="+mn-lt"/>
        <a:ea typeface="+mn-ea"/>
        <a:cs typeface="+mn-cs"/>
      </a:defRPr>
    </a:lvl3pPr>
    <a:lvl4pPr marL="1524000" algn="l" defTabSz="1015365" rtl="0" eaLnBrk="1" latinLnBrk="0" hangingPunct="1">
      <a:defRPr sz="1335" kern="1200">
        <a:solidFill>
          <a:schemeClr val="tx1"/>
        </a:solidFill>
        <a:latin typeface="+mn-lt"/>
        <a:ea typeface="+mn-ea"/>
        <a:cs typeface="+mn-cs"/>
      </a:defRPr>
    </a:lvl4pPr>
    <a:lvl5pPr marL="2032000" algn="l" defTabSz="1015365" rtl="0" eaLnBrk="1" latinLnBrk="0" hangingPunct="1">
      <a:defRPr sz="1335" kern="1200">
        <a:solidFill>
          <a:schemeClr val="tx1"/>
        </a:solidFill>
        <a:latin typeface="+mn-lt"/>
        <a:ea typeface="+mn-ea"/>
        <a:cs typeface="+mn-cs"/>
      </a:defRPr>
    </a:lvl5pPr>
    <a:lvl6pPr marL="2540000" algn="l" defTabSz="1015365" rtl="0" eaLnBrk="1" latinLnBrk="0" hangingPunct="1">
      <a:defRPr sz="1335" kern="1200">
        <a:solidFill>
          <a:schemeClr val="tx1"/>
        </a:solidFill>
        <a:latin typeface="+mn-lt"/>
        <a:ea typeface="+mn-ea"/>
        <a:cs typeface="+mn-cs"/>
      </a:defRPr>
    </a:lvl6pPr>
    <a:lvl7pPr marL="3048000" algn="l" defTabSz="1015365" rtl="0" eaLnBrk="1" latinLnBrk="0" hangingPunct="1">
      <a:defRPr sz="1335" kern="1200">
        <a:solidFill>
          <a:schemeClr val="tx1"/>
        </a:solidFill>
        <a:latin typeface="+mn-lt"/>
        <a:ea typeface="+mn-ea"/>
        <a:cs typeface="+mn-cs"/>
      </a:defRPr>
    </a:lvl7pPr>
    <a:lvl8pPr marL="3556000" algn="l" defTabSz="1015365" rtl="0" eaLnBrk="1" latinLnBrk="0" hangingPunct="1">
      <a:defRPr sz="1335" kern="1200">
        <a:solidFill>
          <a:schemeClr val="tx1"/>
        </a:solidFill>
        <a:latin typeface="+mn-lt"/>
        <a:ea typeface="+mn-ea"/>
        <a:cs typeface="+mn-cs"/>
      </a:defRPr>
    </a:lvl8pPr>
    <a:lvl9pPr marL="4064000" algn="l" defTabSz="1015365" rtl="0" eaLnBrk="1" latinLnBrk="0" hangingPunct="1">
      <a:defRPr sz="133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更多模板请关注：亮亮图文旗舰店https://liangliangtuwen.tmall.com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C22898-45BB-4E96-99D7-729736ECC9C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更多模板请关注：亮亮图文旗舰店https://liangliangtuwen.tmall.com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更多模板请关注：亮亮图文旗舰店https://liangliangtuwen.tmall.com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C22898-45BB-4E96-99D7-729736ECC9C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://so.ooopic.com/sousuo/15770370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 userDrawn="1"/>
        </p:nvGrpSpPr>
        <p:grpSpPr>
          <a:xfrm>
            <a:off x="162802" y="106676"/>
            <a:ext cx="6047498" cy="492443"/>
            <a:chOff x="162802" y="106676"/>
            <a:chExt cx="6047498" cy="492443"/>
          </a:xfrm>
        </p:grpSpPr>
        <p:sp>
          <p:nvSpPr>
            <p:cNvPr id="9" name="文本框 8"/>
            <p:cNvSpPr txBox="1"/>
            <p:nvPr/>
          </p:nvSpPr>
          <p:spPr>
            <a:xfrm>
              <a:off x="924078" y="106676"/>
              <a:ext cx="528622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600" b="0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单击此处输入标题</a:t>
              </a:r>
              <a:endParaRPr lang="zh-CN" altLang="en-US" sz="2600" b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162802" y="132600"/>
              <a:ext cx="729287" cy="445249"/>
              <a:chOff x="7304087" y="2314113"/>
              <a:chExt cx="1001487" cy="611434"/>
            </a:xfrm>
          </p:grpSpPr>
          <p:sp>
            <p:nvSpPr>
              <p:cNvPr id="11" name="对角圆角矩形 10"/>
              <p:cNvSpPr/>
              <p:nvPr/>
            </p:nvSpPr>
            <p:spPr>
              <a:xfrm>
                <a:off x="7304087" y="2314113"/>
                <a:ext cx="1001487" cy="611434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3000" b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2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70796" y="2436888"/>
                <a:ext cx="468069" cy="365885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162802" y="106676"/>
            <a:ext cx="6047498" cy="492443"/>
            <a:chOff x="162802" y="106676"/>
            <a:chExt cx="6047498" cy="492443"/>
          </a:xfrm>
        </p:grpSpPr>
        <p:grpSp>
          <p:nvGrpSpPr>
            <p:cNvPr id="3" name="组合 2"/>
            <p:cNvGrpSpPr/>
            <p:nvPr userDrawn="1"/>
          </p:nvGrpSpPr>
          <p:grpSpPr>
            <a:xfrm>
              <a:off x="162802" y="132600"/>
              <a:ext cx="729287" cy="445249"/>
              <a:chOff x="7304087" y="3310761"/>
              <a:chExt cx="1001487" cy="611434"/>
            </a:xfrm>
          </p:grpSpPr>
          <p:sp>
            <p:nvSpPr>
              <p:cNvPr id="4" name="对角圆角矩形 3"/>
              <p:cNvSpPr/>
              <p:nvPr/>
            </p:nvSpPr>
            <p:spPr>
              <a:xfrm>
                <a:off x="7304087" y="3310761"/>
                <a:ext cx="1001487" cy="611434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01AA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3000" b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2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41679" y="3451116"/>
                <a:ext cx="526303" cy="330725"/>
              </a:xfrm>
              <a:prstGeom prst="rect">
                <a:avLst/>
              </a:prstGeom>
            </p:spPr>
          </p:pic>
        </p:grpSp>
        <p:sp>
          <p:nvSpPr>
            <p:cNvPr id="6" name="文本框 5"/>
            <p:cNvSpPr txBox="1"/>
            <p:nvPr userDrawn="1"/>
          </p:nvSpPr>
          <p:spPr>
            <a:xfrm>
              <a:off x="924078" y="106676"/>
              <a:ext cx="528622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600" b="0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单击此处输入标题</a:t>
              </a:r>
              <a:endParaRPr lang="zh-CN" altLang="en-US" sz="2600" b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162802" y="106676"/>
            <a:ext cx="6047498" cy="492443"/>
            <a:chOff x="162802" y="106676"/>
            <a:chExt cx="6047498" cy="492443"/>
          </a:xfrm>
        </p:grpSpPr>
        <p:grpSp>
          <p:nvGrpSpPr>
            <p:cNvPr id="3" name="组合 2"/>
            <p:cNvGrpSpPr/>
            <p:nvPr userDrawn="1"/>
          </p:nvGrpSpPr>
          <p:grpSpPr>
            <a:xfrm>
              <a:off x="162802" y="132600"/>
              <a:ext cx="729287" cy="445249"/>
              <a:chOff x="7304087" y="4307409"/>
              <a:chExt cx="1001487" cy="611434"/>
            </a:xfrm>
          </p:grpSpPr>
          <p:sp>
            <p:nvSpPr>
              <p:cNvPr id="4" name="对角圆角矩形 3"/>
              <p:cNvSpPr/>
              <p:nvPr/>
            </p:nvSpPr>
            <p:spPr>
              <a:xfrm>
                <a:off x="7304087" y="4307409"/>
                <a:ext cx="1001487" cy="611434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3000" b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2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59808" y="4379641"/>
                <a:ext cx="490044" cy="466970"/>
              </a:xfrm>
              <a:prstGeom prst="rect">
                <a:avLst/>
              </a:prstGeom>
            </p:spPr>
          </p:pic>
        </p:grpSp>
        <p:sp>
          <p:nvSpPr>
            <p:cNvPr id="6" name="文本框 5"/>
            <p:cNvSpPr txBox="1"/>
            <p:nvPr userDrawn="1"/>
          </p:nvSpPr>
          <p:spPr>
            <a:xfrm>
              <a:off x="924078" y="106676"/>
              <a:ext cx="528622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600" b="0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单击此处输入标题</a:t>
              </a:r>
              <a:endParaRPr lang="zh-CN" altLang="en-US" sz="2600" b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162802" y="106676"/>
            <a:ext cx="6047498" cy="492443"/>
            <a:chOff x="162802" y="106676"/>
            <a:chExt cx="6047498" cy="492443"/>
          </a:xfrm>
        </p:grpSpPr>
        <p:grpSp>
          <p:nvGrpSpPr>
            <p:cNvPr id="3" name="组合 2"/>
            <p:cNvGrpSpPr/>
            <p:nvPr userDrawn="1"/>
          </p:nvGrpSpPr>
          <p:grpSpPr>
            <a:xfrm>
              <a:off x="162802" y="132600"/>
              <a:ext cx="729287" cy="445249"/>
              <a:chOff x="7304087" y="5304056"/>
              <a:chExt cx="1001487" cy="611434"/>
            </a:xfrm>
          </p:grpSpPr>
          <p:sp>
            <p:nvSpPr>
              <p:cNvPr id="4" name="对角圆角矩形 3"/>
              <p:cNvSpPr/>
              <p:nvPr/>
            </p:nvSpPr>
            <p:spPr>
              <a:xfrm>
                <a:off x="7304087" y="5304056"/>
                <a:ext cx="1001487" cy="611434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01AA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3000" b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2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59259" y="5326102"/>
                <a:ext cx="491142" cy="491142"/>
              </a:xfrm>
              <a:prstGeom prst="rect">
                <a:avLst/>
              </a:prstGeom>
            </p:spPr>
          </p:pic>
        </p:grpSp>
        <p:sp>
          <p:nvSpPr>
            <p:cNvPr id="6" name="文本框 5"/>
            <p:cNvSpPr txBox="1"/>
            <p:nvPr userDrawn="1"/>
          </p:nvSpPr>
          <p:spPr>
            <a:xfrm>
              <a:off x="924078" y="106676"/>
              <a:ext cx="528622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600" b="0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单击此处输入标题</a:t>
              </a:r>
              <a:endParaRPr lang="zh-CN" altLang="en-US" sz="2600" b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76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3" name="文本框 2"/>
          <p:cNvSpPr txBox="1"/>
          <p:nvPr userDrawn="1"/>
        </p:nvSpPr>
        <p:spPr>
          <a:xfrm>
            <a:off x="0" y="2476304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600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更多精美</a:t>
            </a:r>
            <a:r>
              <a:rPr lang="en-US" altLang="zh-CN" sz="600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PPT</a:t>
            </a:r>
            <a:r>
              <a:rPr lang="zh-CN" altLang="en-US" sz="600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模板下载</a:t>
            </a:r>
            <a:endParaRPr lang="en-US" altLang="zh-CN" sz="6000" smtClean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400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hlinkClick r:id="rId2"/>
              </a:rPr>
              <a:t>http://so.ooopic.com/sousuo/15770370/</a:t>
            </a:r>
            <a:endParaRPr lang="en-US" altLang="zh-CN" sz="4000" smtClean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rgbClr val="EBEDE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64.png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75.png"/><Relationship Id="rId7" Type="http://schemas.openxmlformats.org/officeDocument/2006/relationships/image" Target="../media/image74.png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90.png"/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94.png"/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1.png"/><Relationship Id="rId1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02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106.png"/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image" Target="../media/image103.pn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image" Target="../media/image10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12.png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image" Target="../media/image11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6.png"/><Relationship Id="rId8" Type="http://schemas.openxmlformats.org/officeDocument/2006/relationships/image" Target="../media/image125.png"/><Relationship Id="rId7" Type="http://schemas.openxmlformats.org/officeDocument/2006/relationships/image" Target="../media/image124.png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Relationship Id="rId37" Type="http://schemas.openxmlformats.org/officeDocument/2006/relationships/slideLayout" Target="../slideLayouts/slideLayout2.xml"/><Relationship Id="rId36" Type="http://schemas.openxmlformats.org/officeDocument/2006/relationships/image" Target="../media/image153.png"/><Relationship Id="rId35" Type="http://schemas.openxmlformats.org/officeDocument/2006/relationships/image" Target="../media/image152.png"/><Relationship Id="rId34" Type="http://schemas.openxmlformats.org/officeDocument/2006/relationships/image" Target="../media/image151.png"/><Relationship Id="rId33" Type="http://schemas.openxmlformats.org/officeDocument/2006/relationships/image" Target="../media/image150.png"/><Relationship Id="rId32" Type="http://schemas.openxmlformats.org/officeDocument/2006/relationships/image" Target="../media/image149.png"/><Relationship Id="rId31" Type="http://schemas.openxmlformats.org/officeDocument/2006/relationships/image" Target="../media/image148.png"/><Relationship Id="rId30" Type="http://schemas.openxmlformats.org/officeDocument/2006/relationships/image" Target="../media/image147.png"/><Relationship Id="rId3" Type="http://schemas.openxmlformats.org/officeDocument/2006/relationships/image" Target="../media/image120.png"/><Relationship Id="rId29" Type="http://schemas.openxmlformats.org/officeDocument/2006/relationships/image" Target="../media/image146.png"/><Relationship Id="rId28" Type="http://schemas.openxmlformats.org/officeDocument/2006/relationships/image" Target="../media/image145.png"/><Relationship Id="rId27" Type="http://schemas.openxmlformats.org/officeDocument/2006/relationships/image" Target="../media/image144.png"/><Relationship Id="rId26" Type="http://schemas.openxmlformats.org/officeDocument/2006/relationships/image" Target="../media/image143.png"/><Relationship Id="rId25" Type="http://schemas.openxmlformats.org/officeDocument/2006/relationships/image" Target="../media/image142.png"/><Relationship Id="rId24" Type="http://schemas.openxmlformats.org/officeDocument/2006/relationships/image" Target="../media/image141.png"/><Relationship Id="rId23" Type="http://schemas.openxmlformats.org/officeDocument/2006/relationships/image" Target="../media/image140.png"/><Relationship Id="rId22" Type="http://schemas.openxmlformats.org/officeDocument/2006/relationships/image" Target="../media/image139.png"/><Relationship Id="rId21" Type="http://schemas.openxmlformats.org/officeDocument/2006/relationships/image" Target="../media/image138.png"/><Relationship Id="rId20" Type="http://schemas.openxmlformats.org/officeDocument/2006/relationships/image" Target="../media/image137.png"/><Relationship Id="rId2" Type="http://schemas.openxmlformats.org/officeDocument/2006/relationships/image" Target="../media/image119.png"/><Relationship Id="rId19" Type="http://schemas.openxmlformats.org/officeDocument/2006/relationships/image" Target="../media/image136.png"/><Relationship Id="rId18" Type="http://schemas.openxmlformats.org/officeDocument/2006/relationships/image" Target="../media/image135.png"/><Relationship Id="rId17" Type="http://schemas.openxmlformats.org/officeDocument/2006/relationships/image" Target="../media/image134.png"/><Relationship Id="rId16" Type="http://schemas.openxmlformats.org/officeDocument/2006/relationships/image" Target="../media/image133.png"/><Relationship Id="rId15" Type="http://schemas.openxmlformats.org/officeDocument/2006/relationships/image" Target="../media/image132.png"/><Relationship Id="rId14" Type="http://schemas.openxmlformats.org/officeDocument/2006/relationships/image" Target="../media/image131.png"/><Relationship Id="rId13" Type="http://schemas.openxmlformats.org/officeDocument/2006/relationships/image" Target="../media/image130.png"/><Relationship Id="rId12" Type="http://schemas.openxmlformats.org/officeDocument/2006/relationships/image" Target="../media/image129.png"/><Relationship Id="rId11" Type="http://schemas.openxmlformats.org/officeDocument/2006/relationships/image" Target="../media/image128.png"/><Relationship Id="rId10" Type="http://schemas.openxmlformats.org/officeDocument/2006/relationships/image" Target="../media/image127.png"/><Relationship Id="rId1" Type="http://schemas.openxmlformats.org/officeDocument/2006/relationships/image" Target="../media/image118.png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2.png"/><Relationship Id="rId8" Type="http://schemas.openxmlformats.org/officeDocument/2006/relationships/image" Target="../media/image161.png"/><Relationship Id="rId7" Type="http://schemas.openxmlformats.org/officeDocument/2006/relationships/image" Target="../media/image160.png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Relationship Id="rId37" Type="http://schemas.openxmlformats.org/officeDocument/2006/relationships/slideLayout" Target="../slideLayouts/slideLayout2.xml"/><Relationship Id="rId36" Type="http://schemas.openxmlformats.org/officeDocument/2006/relationships/image" Target="../media/image189.png"/><Relationship Id="rId35" Type="http://schemas.openxmlformats.org/officeDocument/2006/relationships/image" Target="../media/image188.png"/><Relationship Id="rId34" Type="http://schemas.openxmlformats.org/officeDocument/2006/relationships/image" Target="../media/image187.png"/><Relationship Id="rId33" Type="http://schemas.openxmlformats.org/officeDocument/2006/relationships/image" Target="../media/image186.png"/><Relationship Id="rId32" Type="http://schemas.openxmlformats.org/officeDocument/2006/relationships/image" Target="../media/image185.png"/><Relationship Id="rId31" Type="http://schemas.openxmlformats.org/officeDocument/2006/relationships/image" Target="../media/image184.png"/><Relationship Id="rId30" Type="http://schemas.openxmlformats.org/officeDocument/2006/relationships/image" Target="../media/image183.png"/><Relationship Id="rId3" Type="http://schemas.openxmlformats.org/officeDocument/2006/relationships/image" Target="../media/image156.png"/><Relationship Id="rId29" Type="http://schemas.openxmlformats.org/officeDocument/2006/relationships/image" Target="../media/image182.png"/><Relationship Id="rId28" Type="http://schemas.openxmlformats.org/officeDocument/2006/relationships/image" Target="../media/image181.png"/><Relationship Id="rId27" Type="http://schemas.openxmlformats.org/officeDocument/2006/relationships/image" Target="../media/image180.png"/><Relationship Id="rId26" Type="http://schemas.openxmlformats.org/officeDocument/2006/relationships/image" Target="../media/image179.png"/><Relationship Id="rId25" Type="http://schemas.openxmlformats.org/officeDocument/2006/relationships/image" Target="../media/image178.png"/><Relationship Id="rId24" Type="http://schemas.openxmlformats.org/officeDocument/2006/relationships/image" Target="../media/image177.png"/><Relationship Id="rId23" Type="http://schemas.openxmlformats.org/officeDocument/2006/relationships/image" Target="../media/image176.png"/><Relationship Id="rId22" Type="http://schemas.openxmlformats.org/officeDocument/2006/relationships/image" Target="../media/image175.png"/><Relationship Id="rId21" Type="http://schemas.openxmlformats.org/officeDocument/2006/relationships/image" Target="../media/image174.png"/><Relationship Id="rId20" Type="http://schemas.openxmlformats.org/officeDocument/2006/relationships/image" Target="../media/image173.png"/><Relationship Id="rId2" Type="http://schemas.openxmlformats.org/officeDocument/2006/relationships/image" Target="../media/image155.png"/><Relationship Id="rId19" Type="http://schemas.openxmlformats.org/officeDocument/2006/relationships/image" Target="../media/image172.png"/><Relationship Id="rId18" Type="http://schemas.openxmlformats.org/officeDocument/2006/relationships/image" Target="../media/image171.png"/><Relationship Id="rId17" Type="http://schemas.openxmlformats.org/officeDocument/2006/relationships/image" Target="../media/image170.png"/><Relationship Id="rId16" Type="http://schemas.openxmlformats.org/officeDocument/2006/relationships/image" Target="../media/image169.png"/><Relationship Id="rId15" Type="http://schemas.openxmlformats.org/officeDocument/2006/relationships/image" Target="../media/image168.png"/><Relationship Id="rId14" Type="http://schemas.openxmlformats.org/officeDocument/2006/relationships/image" Target="../media/image167.png"/><Relationship Id="rId13" Type="http://schemas.openxmlformats.org/officeDocument/2006/relationships/image" Target="../media/image166.png"/><Relationship Id="rId12" Type="http://schemas.openxmlformats.org/officeDocument/2006/relationships/image" Target="../media/image165.png"/><Relationship Id="rId11" Type="http://schemas.openxmlformats.org/officeDocument/2006/relationships/image" Target="../media/image164.png"/><Relationship Id="rId10" Type="http://schemas.openxmlformats.org/officeDocument/2006/relationships/image" Target="../media/image163.png"/><Relationship Id="rId1" Type="http://schemas.openxmlformats.org/officeDocument/2006/relationships/image" Target="../media/image1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138932" y="5287736"/>
            <a:ext cx="5896166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7500" b="1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医学</a:t>
            </a:r>
            <a:r>
              <a:rPr lang="en-US" altLang="zh-CN" sz="7500" b="1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7500" b="1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</a:t>
            </a:r>
            <a:endParaRPr lang="zh-CN" altLang="en-US" sz="7500" b="1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394612" y="6545943"/>
            <a:ext cx="53848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mtClean="0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广泛应用于医院</a:t>
            </a:r>
            <a:r>
              <a:rPr lang="en-US" altLang="zh-CN" smtClean="0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mtClean="0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医疗科技</a:t>
            </a:r>
            <a:r>
              <a:rPr lang="en-US" altLang="zh-CN" smtClean="0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mtClean="0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卫生院</a:t>
            </a:r>
            <a:r>
              <a:rPr lang="en-US" altLang="zh-CN" smtClean="0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mtClean="0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医药等行业</a:t>
            </a:r>
            <a:endParaRPr lang="zh-CN" altLang="en-US">
              <a:solidFill>
                <a:srgbClr val="01AAA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083_Guitar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fade out="5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3515975" y="-141922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:fade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decel="626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decel="626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13" grpId="0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25450" y="1771650"/>
            <a:ext cx="2133600" cy="21336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724150" y="1771650"/>
            <a:ext cx="2133600" cy="21336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7327900" y="4419600"/>
            <a:ext cx="2133600" cy="21336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9632950" y="4419600"/>
            <a:ext cx="2133600" cy="21336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7590274" y="2046498"/>
            <a:ext cx="4042926" cy="1398186"/>
            <a:chOff x="8911074" y="1876425"/>
            <a:chExt cx="4042926" cy="1398186"/>
          </a:xfrm>
        </p:grpSpPr>
        <p:sp>
          <p:nvSpPr>
            <p:cNvPr id="11" name="文本框 10"/>
            <p:cNvSpPr txBox="1"/>
            <p:nvPr/>
          </p:nvSpPr>
          <p:spPr>
            <a:xfrm>
              <a:off x="8911074" y="1876425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400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8911074" y="2444666"/>
              <a:ext cx="4042926" cy="8299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425450" y="4694448"/>
            <a:ext cx="4042926" cy="1398186"/>
            <a:chOff x="8911074" y="1876425"/>
            <a:chExt cx="4042926" cy="1398186"/>
          </a:xfrm>
        </p:grpSpPr>
        <p:sp>
          <p:nvSpPr>
            <p:cNvPr id="14" name="文本框 13"/>
            <p:cNvSpPr txBox="1"/>
            <p:nvPr/>
          </p:nvSpPr>
          <p:spPr>
            <a:xfrm>
              <a:off x="8911074" y="1876425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400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8911074" y="2444666"/>
              <a:ext cx="4042926" cy="8299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022850" y="4419600"/>
            <a:ext cx="2133600" cy="2133600"/>
            <a:chOff x="5022850" y="4419600"/>
            <a:chExt cx="2133600" cy="2133600"/>
          </a:xfrm>
        </p:grpSpPr>
        <p:sp>
          <p:nvSpPr>
            <p:cNvPr id="6" name="矩形 5"/>
            <p:cNvSpPr/>
            <p:nvPr/>
          </p:nvSpPr>
          <p:spPr>
            <a:xfrm>
              <a:off x="5022850" y="4419600"/>
              <a:ext cx="2133600" cy="2133600"/>
            </a:xfrm>
            <a:prstGeom prst="rect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8583" y="4889500"/>
              <a:ext cx="1215984" cy="1212568"/>
            </a:xfrm>
            <a:prstGeom prst="rect">
              <a:avLst/>
            </a:prstGeom>
          </p:spPr>
        </p:pic>
      </p:grpSp>
      <p:grpSp>
        <p:nvGrpSpPr>
          <p:cNvPr id="18" name="组合 17"/>
          <p:cNvGrpSpPr/>
          <p:nvPr/>
        </p:nvGrpSpPr>
        <p:grpSpPr>
          <a:xfrm>
            <a:off x="5022850" y="1771650"/>
            <a:ext cx="2133600" cy="2133600"/>
            <a:chOff x="5022850" y="1771650"/>
            <a:chExt cx="2133600" cy="2133600"/>
          </a:xfrm>
        </p:grpSpPr>
        <p:sp>
          <p:nvSpPr>
            <p:cNvPr id="5" name="矩形 4"/>
            <p:cNvSpPr/>
            <p:nvPr/>
          </p:nvSpPr>
          <p:spPr>
            <a:xfrm>
              <a:off x="5022850" y="1771650"/>
              <a:ext cx="2133600" cy="21336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6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6543" y="2286000"/>
              <a:ext cx="1142857" cy="1142857"/>
            </a:xfrm>
            <a:prstGeom prst="rect">
              <a:avLst/>
            </a:prstGeom>
          </p:spPr>
        </p:pic>
      </p:grpSp>
      <p:sp>
        <p:nvSpPr>
          <p:cNvPr id="20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59971" y="6061894"/>
            <a:ext cx="1026160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rPr>
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</a:r>
            <a:endParaRPr sz="1600" dirty="0">
              <a:solidFill>
                <a:schemeClr val="tx1">
                  <a:lumMod val="50000"/>
                  <a:lumOff val="50000"/>
                </a:schemeClr>
              </a:solidFill>
              <a:latin typeface="时尚中黑简体"/>
              <a:cs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585881" y="3033110"/>
            <a:ext cx="2057405" cy="964276"/>
            <a:chOff x="3887381" y="2652948"/>
            <a:chExt cx="2057405" cy="964276"/>
          </a:xfrm>
        </p:grpSpPr>
        <p:sp>
          <p:nvSpPr>
            <p:cNvPr id="4" name="等腰三角形 3"/>
            <p:cNvSpPr/>
            <p:nvPr/>
          </p:nvSpPr>
          <p:spPr>
            <a:xfrm rot="5400000">
              <a:off x="5269081" y="2941518"/>
              <a:ext cx="964276" cy="387135"/>
            </a:xfrm>
            <a:prstGeom prst="triangl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3887381" y="2858086"/>
              <a:ext cx="1723550" cy="553998"/>
            </a:xfrm>
            <a:prstGeom prst="rect">
              <a:avLst/>
            </a:prstGeom>
            <a:solidFill>
              <a:srgbClr val="01AAAD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000" b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sz="3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798246" y="1810658"/>
            <a:ext cx="4284827" cy="3454400"/>
            <a:chOff x="6734746" y="1480458"/>
            <a:chExt cx="4284827" cy="3454400"/>
          </a:xfrm>
        </p:grpSpPr>
        <p:sp>
          <p:nvSpPr>
            <p:cNvPr id="7" name="任意多边形 6"/>
            <p:cNvSpPr/>
            <p:nvPr/>
          </p:nvSpPr>
          <p:spPr>
            <a:xfrm>
              <a:off x="6734746" y="1480458"/>
              <a:ext cx="741859" cy="3454400"/>
            </a:xfrm>
            <a:custGeom>
              <a:avLst/>
              <a:gdLst>
                <a:gd name="connsiteX0" fmla="*/ 0 w 2249716"/>
                <a:gd name="connsiteY0" fmla="*/ 0 h 4020457"/>
                <a:gd name="connsiteX1" fmla="*/ 1386292 w 2249716"/>
                <a:gd name="connsiteY1" fmla="*/ 0 h 4020457"/>
                <a:gd name="connsiteX2" fmla="*/ 1435624 w 2249716"/>
                <a:gd name="connsiteY2" fmla="*/ 44836 h 4020457"/>
                <a:gd name="connsiteX3" fmla="*/ 2249716 w 2249716"/>
                <a:gd name="connsiteY3" fmla="*/ 2010229 h 4020457"/>
                <a:gd name="connsiteX4" fmla="*/ 1435624 w 2249716"/>
                <a:gd name="connsiteY4" fmla="*/ 3975623 h 4020457"/>
                <a:gd name="connsiteX5" fmla="*/ 1386293 w 2249716"/>
                <a:gd name="connsiteY5" fmla="*/ 4020457 h 4020457"/>
                <a:gd name="connsiteX6" fmla="*/ 0 w 2249716"/>
                <a:gd name="connsiteY6" fmla="*/ 4020457 h 4020457"/>
                <a:gd name="connsiteX0-1" fmla="*/ 0 w 2249716"/>
                <a:gd name="connsiteY0-2" fmla="*/ 0 h 4020457"/>
                <a:gd name="connsiteX1-3" fmla="*/ 1386292 w 2249716"/>
                <a:gd name="connsiteY1-4" fmla="*/ 0 h 4020457"/>
                <a:gd name="connsiteX2-5" fmla="*/ 1435624 w 2249716"/>
                <a:gd name="connsiteY2-6" fmla="*/ 44836 h 4020457"/>
                <a:gd name="connsiteX3-7" fmla="*/ 2249716 w 2249716"/>
                <a:gd name="connsiteY3-8" fmla="*/ 2010229 h 4020457"/>
                <a:gd name="connsiteX4-9" fmla="*/ 1435624 w 2249716"/>
                <a:gd name="connsiteY4-10" fmla="*/ 3975623 h 4020457"/>
                <a:gd name="connsiteX5-11" fmla="*/ 1386293 w 2249716"/>
                <a:gd name="connsiteY5-12" fmla="*/ 4020457 h 4020457"/>
                <a:gd name="connsiteX6-13" fmla="*/ 0 w 2249716"/>
                <a:gd name="connsiteY6-14" fmla="*/ 4020457 h 4020457"/>
                <a:gd name="connsiteX7" fmla="*/ 91440 w 2249716"/>
                <a:gd name="connsiteY7" fmla="*/ 91440 h 4020457"/>
                <a:gd name="connsiteX0-15" fmla="*/ 0 w 2249716"/>
                <a:gd name="connsiteY0-16" fmla="*/ 0 h 4020457"/>
                <a:gd name="connsiteX1-17" fmla="*/ 1386292 w 2249716"/>
                <a:gd name="connsiteY1-18" fmla="*/ 0 h 4020457"/>
                <a:gd name="connsiteX2-19" fmla="*/ 1435624 w 2249716"/>
                <a:gd name="connsiteY2-20" fmla="*/ 44836 h 4020457"/>
                <a:gd name="connsiteX3-21" fmla="*/ 2249716 w 2249716"/>
                <a:gd name="connsiteY3-22" fmla="*/ 2010229 h 4020457"/>
                <a:gd name="connsiteX4-23" fmla="*/ 1435624 w 2249716"/>
                <a:gd name="connsiteY4-24" fmla="*/ 3975623 h 4020457"/>
                <a:gd name="connsiteX5-25" fmla="*/ 1386293 w 2249716"/>
                <a:gd name="connsiteY5-26" fmla="*/ 4020457 h 4020457"/>
                <a:gd name="connsiteX6-27" fmla="*/ 0 w 2249716"/>
                <a:gd name="connsiteY6-28" fmla="*/ 4020457 h 4020457"/>
                <a:gd name="connsiteX0-29" fmla="*/ 1386292 w 2249716"/>
                <a:gd name="connsiteY0-30" fmla="*/ 0 h 4020457"/>
                <a:gd name="connsiteX1-31" fmla="*/ 1435624 w 2249716"/>
                <a:gd name="connsiteY1-32" fmla="*/ 44836 h 4020457"/>
                <a:gd name="connsiteX2-33" fmla="*/ 2249716 w 2249716"/>
                <a:gd name="connsiteY2-34" fmla="*/ 2010229 h 4020457"/>
                <a:gd name="connsiteX3-35" fmla="*/ 1435624 w 2249716"/>
                <a:gd name="connsiteY3-36" fmla="*/ 3975623 h 4020457"/>
                <a:gd name="connsiteX4-37" fmla="*/ 1386293 w 2249716"/>
                <a:gd name="connsiteY4-38" fmla="*/ 4020457 h 4020457"/>
                <a:gd name="connsiteX5-39" fmla="*/ 0 w 2249716"/>
                <a:gd name="connsiteY5-40" fmla="*/ 4020457 h 4020457"/>
                <a:gd name="connsiteX0-41" fmla="*/ 0 w 863424"/>
                <a:gd name="connsiteY0-42" fmla="*/ 0 h 4020457"/>
                <a:gd name="connsiteX1-43" fmla="*/ 49332 w 863424"/>
                <a:gd name="connsiteY1-44" fmla="*/ 44836 h 4020457"/>
                <a:gd name="connsiteX2-45" fmla="*/ 863424 w 863424"/>
                <a:gd name="connsiteY2-46" fmla="*/ 2010229 h 4020457"/>
                <a:gd name="connsiteX3-47" fmla="*/ 49332 w 863424"/>
                <a:gd name="connsiteY3-48" fmla="*/ 3975623 h 4020457"/>
                <a:gd name="connsiteX4-49" fmla="*/ 1 w 863424"/>
                <a:gd name="connsiteY4-50" fmla="*/ 4020457 h 402045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863424" h="4020457">
                  <a:moveTo>
                    <a:pt x="0" y="0"/>
                  </a:moveTo>
                  <a:lnTo>
                    <a:pt x="49332" y="44836"/>
                  </a:lnTo>
                  <a:cubicBezTo>
                    <a:pt x="552320" y="547824"/>
                    <a:pt x="863424" y="1242695"/>
                    <a:pt x="863424" y="2010229"/>
                  </a:cubicBezTo>
                  <a:cubicBezTo>
                    <a:pt x="863424" y="2777763"/>
                    <a:pt x="552320" y="3472635"/>
                    <a:pt x="49332" y="3975623"/>
                  </a:cubicBezTo>
                  <a:lnTo>
                    <a:pt x="1" y="4020457"/>
                  </a:lnTo>
                </a:path>
              </a:pathLst>
            </a:custGeom>
            <a:noFill/>
            <a:ln w="28575">
              <a:solidFill>
                <a:srgbClr val="40404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6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7516586" y="1682234"/>
              <a:ext cx="3185487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600" smtClean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此处输入标题或文字</a:t>
              </a:r>
              <a:endParaRPr lang="zh-CN" altLang="en-US" sz="26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6954098" y="1805214"/>
              <a:ext cx="304800" cy="304800"/>
            </a:xfrm>
            <a:prstGeom prst="ellipse">
              <a:avLst/>
            </a:prstGeom>
            <a:solidFill>
              <a:srgbClr val="00B050"/>
            </a:solidFill>
            <a:ln w="38100">
              <a:solidFill>
                <a:srgbClr val="FFF9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6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6954098" y="4301671"/>
              <a:ext cx="304800" cy="304800"/>
            </a:xfrm>
            <a:prstGeom prst="ellipse">
              <a:avLst/>
            </a:prstGeom>
            <a:solidFill>
              <a:srgbClr val="00B050"/>
            </a:solidFill>
            <a:ln w="38100">
              <a:solidFill>
                <a:srgbClr val="FFF9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6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7308791" y="3469518"/>
              <a:ext cx="304800" cy="304800"/>
            </a:xfrm>
            <a:prstGeom prst="ellipse">
              <a:avLst/>
            </a:prstGeom>
            <a:solidFill>
              <a:srgbClr val="00B050"/>
            </a:solidFill>
            <a:ln w="38100">
              <a:solidFill>
                <a:srgbClr val="FFF9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6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7834086" y="2545834"/>
              <a:ext cx="3185487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60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此处输入标题或文字</a:t>
              </a:r>
              <a:endParaRPr lang="zh-CN" altLang="en-US" sz="26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7834086" y="3384034"/>
              <a:ext cx="3185487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60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此处输入标题或文字</a:t>
              </a:r>
              <a:endParaRPr lang="zh-CN" altLang="en-US" sz="26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516586" y="4209534"/>
              <a:ext cx="3185487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60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此处输入标题或文字</a:t>
              </a:r>
              <a:endParaRPr lang="zh-CN" altLang="en-US" sz="26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7308791" y="2637366"/>
              <a:ext cx="304800" cy="304800"/>
            </a:xfrm>
            <a:prstGeom prst="ellipse">
              <a:avLst/>
            </a:prstGeom>
            <a:solidFill>
              <a:srgbClr val="00B050"/>
            </a:solidFill>
            <a:ln w="38100">
              <a:solidFill>
                <a:srgbClr val="FFF9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6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331685" y="2121877"/>
            <a:ext cx="2786743" cy="2786743"/>
            <a:chOff x="1331685" y="2121877"/>
            <a:chExt cx="2786743" cy="2786743"/>
          </a:xfrm>
        </p:grpSpPr>
        <p:sp>
          <p:nvSpPr>
            <p:cNvPr id="17" name="椭圆 16"/>
            <p:cNvSpPr/>
            <p:nvPr/>
          </p:nvSpPr>
          <p:spPr>
            <a:xfrm>
              <a:off x="1331685" y="2121877"/>
              <a:ext cx="2786743" cy="2786743"/>
            </a:xfrm>
            <a:prstGeom prst="ellipse">
              <a:avLst/>
            </a:prstGeom>
            <a:solidFill>
              <a:srgbClr val="01AAAD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1054" y="2549823"/>
              <a:ext cx="1948838" cy="1857077"/>
            </a:xfrm>
            <a:prstGeom prst="rect">
              <a:avLst/>
            </a:prstGeom>
          </p:spPr>
        </p:pic>
      </p:grpSp>
      <p:sp>
        <p:nvSpPr>
          <p:cNvPr id="21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>
            <a:grpSpLocks noChangeAspect="1"/>
          </p:cNvGrpSpPr>
          <p:nvPr/>
        </p:nvGrpSpPr>
        <p:grpSpPr>
          <a:xfrm>
            <a:off x="2891744" y="3891332"/>
            <a:ext cx="1976996" cy="1207008"/>
            <a:chOff x="7304087" y="3310761"/>
            <a:chExt cx="1001487" cy="611434"/>
          </a:xfrm>
        </p:grpSpPr>
        <p:sp>
          <p:nvSpPr>
            <p:cNvPr id="14" name="对角圆角矩形 13"/>
            <p:cNvSpPr/>
            <p:nvPr/>
          </p:nvSpPr>
          <p:spPr>
            <a:xfrm>
              <a:off x="7304087" y="3310761"/>
              <a:ext cx="1001487" cy="611434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0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1679" y="3451116"/>
              <a:ext cx="526303" cy="330725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0" y="0"/>
            <a:ext cx="12192000" cy="25146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017497" y="3757221"/>
            <a:ext cx="42883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smtClean="0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第二部分</a:t>
            </a:r>
            <a:endParaRPr lang="zh-CN" altLang="en-US" sz="8000" b="1">
              <a:solidFill>
                <a:srgbClr val="01AAA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33101" y="5691005"/>
            <a:ext cx="972579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rPr>
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</a:r>
            <a:endParaRPr sz="1600" dirty="0">
              <a:solidFill>
                <a:schemeClr val="tx1">
                  <a:lumMod val="50000"/>
                  <a:lumOff val="50000"/>
                </a:schemeClr>
              </a:solidFill>
              <a:latin typeface="时尚中黑简体"/>
              <a:cs typeface="+mn-ea"/>
            </a:endParaRPr>
          </a:p>
        </p:txBody>
      </p:sp>
      <p:sp>
        <p:nvSpPr>
          <p:cNvPr id="8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0">
        <p14:warp dir="in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453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453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/>
      <p:bldP spid="3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2044699" y="1154303"/>
            <a:ext cx="7950200" cy="6186297"/>
            <a:chOff x="406400" y="1700213"/>
            <a:chExt cx="4994275" cy="3886200"/>
          </a:xfrm>
        </p:grpSpPr>
        <p:pic>
          <p:nvPicPr>
            <p:cNvPr id="4" name="Picture 3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400" y="1700213"/>
              <a:ext cx="4994275" cy="388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9"/>
            <p:cNvSpPr>
              <a:spLocks noChangeArrowheads="1"/>
            </p:cNvSpPr>
            <p:nvPr/>
          </p:nvSpPr>
          <p:spPr bwMode="auto">
            <a:xfrm>
              <a:off x="1230313" y="2419350"/>
              <a:ext cx="3309937" cy="2047875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4286" tIns="17143" rIns="34286" bIns="17143" anchor="ctr"/>
            <a:lstStyle>
              <a:lvl1pPr defTabSz="40767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defTabSz="40767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defTabSz="40767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defTabSz="40767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defTabSz="40767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defTabSz="40767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defTabSz="40767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defTabSz="40767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defTabSz="40767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16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5697974" y="2168525"/>
            <a:ext cx="3750826" cy="1474386"/>
            <a:chOff x="5697974" y="2168525"/>
            <a:chExt cx="3750826" cy="1474386"/>
          </a:xfrm>
        </p:grpSpPr>
        <p:sp>
          <p:nvSpPr>
            <p:cNvPr id="8" name="文本框 7"/>
            <p:cNvSpPr txBox="1"/>
            <p:nvPr/>
          </p:nvSpPr>
          <p:spPr>
            <a:xfrm>
              <a:off x="5697974" y="2168525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800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5697974" y="2812966"/>
              <a:ext cx="3750826" cy="8299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740400" y="4356100"/>
            <a:ext cx="6159500" cy="1485900"/>
            <a:chOff x="5740400" y="4356100"/>
            <a:chExt cx="6159500" cy="1485900"/>
          </a:xfrm>
        </p:grpSpPr>
        <p:sp>
          <p:nvSpPr>
            <p:cNvPr id="7" name="矩形 6"/>
            <p:cNvSpPr/>
            <p:nvPr/>
          </p:nvSpPr>
          <p:spPr>
            <a:xfrm>
              <a:off x="5740400" y="4356100"/>
              <a:ext cx="6159500" cy="14859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7031474" y="4543425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4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7018774" y="5035466"/>
              <a:ext cx="4601726" cy="5988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100" dirty="0">
                  <a:solidFill>
                    <a:schemeClr val="bg1"/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100" dirty="0">
                <a:solidFill>
                  <a:schemeClr val="bg1"/>
                </a:solidFill>
                <a:latin typeface="时尚中黑简体"/>
                <a:cs typeface="+mn-ea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1401" y="4579007"/>
              <a:ext cx="736600" cy="981385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9753600" y="2044700"/>
            <a:ext cx="2146300" cy="2146300"/>
            <a:chOff x="9753600" y="2044700"/>
            <a:chExt cx="2146300" cy="2146300"/>
          </a:xfrm>
        </p:grpSpPr>
        <p:sp>
          <p:nvSpPr>
            <p:cNvPr id="6" name="矩形 5"/>
            <p:cNvSpPr/>
            <p:nvPr/>
          </p:nvSpPr>
          <p:spPr>
            <a:xfrm>
              <a:off x="9753600" y="2044700"/>
              <a:ext cx="2146300" cy="2146300"/>
            </a:xfrm>
            <a:prstGeom prst="rect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5678" y="2700764"/>
              <a:ext cx="1897955" cy="892228"/>
            </a:xfrm>
            <a:prstGeom prst="rect">
              <a:avLst/>
            </a:prstGeom>
          </p:spPr>
        </p:pic>
      </p:grpSp>
      <p:sp>
        <p:nvSpPr>
          <p:cNvPr id="17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9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76300" y="5939109"/>
            <a:ext cx="1059180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rPr>
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</a:r>
            <a:endParaRPr sz="1800" dirty="0">
              <a:solidFill>
                <a:schemeClr val="tx1">
                  <a:lumMod val="50000"/>
                  <a:lumOff val="50000"/>
                </a:schemeClr>
              </a:solidFill>
              <a:latin typeface="时尚中黑简体"/>
              <a:cs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464786" y="1517134"/>
            <a:ext cx="32624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sz="4000" b="1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此处输入标题</a:t>
            </a:r>
            <a:endParaRPr lang="zh-CN" altLang="en-US" sz="4000" b="1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2902874" y="2806701"/>
            <a:ext cx="1723549" cy="2450644"/>
            <a:chOff x="2902874" y="2806701"/>
            <a:chExt cx="1723549" cy="2450644"/>
          </a:xfrm>
        </p:grpSpPr>
        <p:sp>
          <p:nvSpPr>
            <p:cNvPr id="13" name="矩形 12"/>
            <p:cNvSpPr/>
            <p:nvPr/>
          </p:nvSpPr>
          <p:spPr>
            <a:xfrm>
              <a:off x="3116948" y="2806701"/>
              <a:ext cx="1295401" cy="12954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4" name="直接箭头连接符 13"/>
            <p:cNvCxnSpPr/>
            <p:nvPr/>
          </p:nvCxnSpPr>
          <p:spPr>
            <a:xfrm>
              <a:off x="3764649" y="4197351"/>
              <a:ext cx="0" cy="596900"/>
            </a:xfrm>
            <a:prstGeom prst="straightConnector1">
              <a:avLst/>
            </a:prstGeom>
            <a:ln w="19050">
              <a:solidFill>
                <a:schemeClr val="accent4"/>
              </a:solidFill>
              <a:prstDash val="sysDot"/>
              <a:headEnd type="oval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矩形 14"/>
            <p:cNvSpPr/>
            <p:nvPr/>
          </p:nvSpPr>
          <p:spPr>
            <a:xfrm>
              <a:off x="2902874" y="4857235"/>
              <a:ext cx="172354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b="1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1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1038" y="3082778"/>
              <a:ext cx="747221" cy="743246"/>
            </a:xfrm>
            <a:prstGeom prst="rect">
              <a:avLst/>
            </a:prstGeom>
          </p:spPr>
        </p:pic>
      </p:grpSp>
      <p:grpSp>
        <p:nvGrpSpPr>
          <p:cNvPr id="41" name="组合 40"/>
          <p:cNvGrpSpPr/>
          <p:nvPr/>
        </p:nvGrpSpPr>
        <p:grpSpPr>
          <a:xfrm>
            <a:off x="696700" y="2794001"/>
            <a:ext cx="1723549" cy="2450644"/>
            <a:chOff x="696700" y="2794001"/>
            <a:chExt cx="1723549" cy="2450644"/>
          </a:xfrm>
        </p:grpSpPr>
        <p:sp>
          <p:nvSpPr>
            <p:cNvPr id="7" name="矩形 6"/>
            <p:cNvSpPr/>
            <p:nvPr/>
          </p:nvSpPr>
          <p:spPr>
            <a:xfrm>
              <a:off x="910774" y="2794001"/>
              <a:ext cx="1295401" cy="1295400"/>
            </a:xfrm>
            <a:prstGeom prst="rect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" name="直接箭头连接符 7"/>
            <p:cNvCxnSpPr/>
            <p:nvPr/>
          </p:nvCxnSpPr>
          <p:spPr>
            <a:xfrm>
              <a:off x="1558475" y="4184651"/>
              <a:ext cx="0" cy="596900"/>
            </a:xfrm>
            <a:prstGeom prst="straightConnector1">
              <a:avLst/>
            </a:prstGeom>
            <a:ln w="19050">
              <a:solidFill>
                <a:schemeClr val="accent4"/>
              </a:solidFill>
              <a:prstDash val="sysDot"/>
              <a:headEnd type="oval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696700" y="4844535"/>
              <a:ext cx="172354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b="1">
                  <a:solidFill>
                    <a:srgbClr val="01AAA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b="1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2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073" y="3083989"/>
              <a:ext cx="812802" cy="715424"/>
            </a:xfrm>
            <a:prstGeom prst="rect">
              <a:avLst/>
            </a:prstGeom>
          </p:spPr>
        </p:pic>
      </p:grpSp>
      <p:grpSp>
        <p:nvGrpSpPr>
          <p:cNvPr id="43" name="组合 42"/>
          <p:cNvGrpSpPr/>
          <p:nvPr/>
        </p:nvGrpSpPr>
        <p:grpSpPr>
          <a:xfrm>
            <a:off x="5109047" y="2794001"/>
            <a:ext cx="1723549" cy="2450644"/>
            <a:chOff x="5109047" y="2794001"/>
            <a:chExt cx="1723549" cy="2450644"/>
          </a:xfrm>
        </p:grpSpPr>
        <p:sp>
          <p:nvSpPr>
            <p:cNvPr id="19" name="矩形 18"/>
            <p:cNvSpPr/>
            <p:nvPr/>
          </p:nvSpPr>
          <p:spPr>
            <a:xfrm>
              <a:off x="5323121" y="2794001"/>
              <a:ext cx="1295401" cy="1295400"/>
            </a:xfrm>
            <a:prstGeom prst="rect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0" name="直接箭头连接符 19"/>
            <p:cNvCxnSpPr/>
            <p:nvPr/>
          </p:nvCxnSpPr>
          <p:spPr>
            <a:xfrm>
              <a:off x="5970822" y="4184651"/>
              <a:ext cx="0" cy="596900"/>
            </a:xfrm>
            <a:prstGeom prst="straightConnector1">
              <a:avLst/>
            </a:prstGeom>
            <a:ln w="19050">
              <a:solidFill>
                <a:schemeClr val="accent4"/>
              </a:solidFill>
              <a:prstDash val="sysDot"/>
              <a:headEnd type="oval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矩形 20"/>
            <p:cNvSpPr/>
            <p:nvPr/>
          </p:nvSpPr>
          <p:spPr>
            <a:xfrm>
              <a:off x="5109047" y="4844535"/>
              <a:ext cx="172354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b="1">
                  <a:solidFill>
                    <a:srgbClr val="01AAA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b="1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306" y="3017415"/>
              <a:ext cx="777031" cy="848573"/>
            </a:xfrm>
            <a:prstGeom prst="rect">
              <a:avLst/>
            </a:prstGeom>
          </p:spPr>
        </p:pic>
      </p:grpSp>
      <p:grpSp>
        <p:nvGrpSpPr>
          <p:cNvPr id="44" name="组合 43"/>
          <p:cNvGrpSpPr/>
          <p:nvPr/>
        </p:nvGrpSpPr>
        <p:grpSpPr>
          <a:xfrm>
            <a:off x="7354573" y="2819401"/>
            <a:ext cx="1723550" cy="2450644"/>
            <a:chOff x="7354573" y="2819401"/>
            <a:chExt cx="1723550" cy="2450644"/>
          </a:xfrm>
        </p:grpSpPr>
        <p:sp>
          <p:nvSpPr>
            <p:cNvPr id="25" name="矩形 24"/>
            <p:cNvSpPr/>
            <p:nvPr/>
          </p:nvSpPr>
          <p:spPr>
            <a:xfrm>
              <a:off x="7568648" y="2819401"/>
              <a:ext cx="1295400" cy="12954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6" name="直接箭头连接符 25"/>
            <p:cNvCxnSpPr/>
            <p:nvPr/>
          </p:nvCxnSpPr>
          <p:spPr>
            <a:xfrm>
              <a:off x="8216348" y="4210051"/>
              <a:ext cx="0" cy="596900"/>
            </a:xfrm>
            <a:prstGeom prst="straightConnector1">
              <a:avLst/>
            </a:prstGeom>
            <a:ln w="19050">
              <a:solidFill>
                <a:schemeClr val="accent4"/>
              </a:solidFill>
              <a:prstDash val="sysDot"/>
              <a:headEnd type="oval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矩形 26"/>
            <p:cNvSpPr/>
            <p:nvPr/>
          </p:nvSpPr>
          <p:spPr>
            <a:xfrm>
              <a:off x="7354573" y="4869935"/>
              <a:ext cx="172355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b="1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7515" y="3059707"/>
              <a:ext cx="677666" cy="814789"/>
            </a:xfrm>
            <a:prstGeom prst="rect">
              <a:avLst/>
            </a:prstGeom>
          </p:spPr>
        </p:pic>
      </p:grpSp>
      <p:grpSp>
        <p:nvGrpSpPr>
          <p:cNvPr id="45" name="组合 44"/>
          <p:cNvGrpSpPr/>
          <p:nvPr/>
        </p:nvGrpSpPr>
        <p:grpSpPr>
          <a:xfrm>
            <a:off x="9685919" y="2819401"/>
            <a:ext cx="1723549" cy="2450644"/>
            <a:chOff x="9685919" y="2819401"/>
            <a:chExt cx="1723549" cy="2450644"/>
          </a:xfrm>
        </p:grpSpPr>
        <p:sp>
          <p:nvSpPr>
            <p:cNvPr id="31" name="矩形 30"/>
            <p:cNvSpPr/>
            <p:nvPr/>
          </p:nvSpPr>
          <p:spPr>
            <a:xfrm>
              <a:off x="9899994" y="2819401"/>
              <a:ext cx="1295400" cy="1295400"/>
            </a:xfrm>
            <a:prstGeom prst="rect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2" name="直接箭头连接符 31"/>
            <p:cNvCxnSpPr/>
            <p:nvPr/>
          </p:nvCxnSpPr>
          <p:spPr>
            <a:xfrm>
              <a:off x="10547694" y="4210051"/>
              <a:ext cx="0" cy="596900"/>
            </a:xfrm>
            <a:prstGeom prst="straightConnector1">
              <a:avLst/>
            </a:prstGeom>
            <a:ln w="19050">
              <a:solidFill>
                <a:schemeClr val="accent4"/>
              </a:solidFill>
              <a:prstDash val="sysDot"/>
              <a:headEnd type="oval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矩形 32"/>
            <p:cNvSpPr/>
            <p:nvPr/>
          </p:nvSpPr>
          <p:spPr>
            <a:xfrm>
              <a:off x="9685919" y="4869935"/>
              <a:ext cx="172354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b="1">
                  <a:solidFill>
                    <a:srgbClr val="01AAA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b="1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5517" y="3041821"/>
              <a:ext cx="669717" cy="850560"/>
            </a:xfrm>
            <a:prstGeom prst="rect">
              <a:avLst/>
            </a:prstGeom>
          </p:spPr>
        </p:pic>
      </p:grpSp>
      <p:sp>
        <p:nvSpPr>
          <p:cNvPr id="46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1"/>
      <p:bldP spid="4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562100"/>
            <a:ext cx="7759700" cy="51181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7759700" y="1562100"/>
            <a:ext cx="4432300" cy="5118100"/>
            <a:chOff x="7759700" y="1562100"/>
            <a:chExt cx="4432300" cy="5118100"/>
          </a:xfrm>
        </p:grpSpPr>
        <p:sp>
          <p:nvSpPr>
            <p:cNvPr id="3" name="矩形 2"/>
            <p:cNvSpPr/>
            <p:nvPr/>
          </p:nvSpPr>
          <p:spPr>
            <a:xfrm>
              <a:off x="7759700" y="1562100"/>
              <a:ext cx="4432300" cy="5118100"/>
            </a:xfrm>
            <a:prstGeom prst="rect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8179091" y="2320925"/>
              <a:ext cx="3568409" cy="1034620"/>
              <a:chOff x="8293391" y="2346325"/>
              <a:chExt cx="3568409" cy="1034620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9313148" y="2346325"/>
                <a:ext cx="2548652" cy="1034620"/>
                <a:chOff x="7260074" y="3578225"/>
                <a:chExt cx="2548652" cy="1034620"/>
              </a:xfrm>
            </p:grpSpPr>
            <p:sp>
              <p:nvSpPr>
                <p:cNvPr id="10" name="文本框 9"/>
                <p:cNvSpPr txBox="1"/>
                <p:nvPr/>
              </p:nvSpPr>
              <p:spPr>
                <a:xfrm>
                  <a:off x="7260074" y="3578225"/>
                  <a:ext cx="203132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2400" b="1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此处输入标题</a:t>
                  </a:r>
                  <a:endParaRPr lang="zh-CN" altLang="en-US" sz="2400" b="1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1" name="矩形 10"/>
                <p:cNvSpPr/>
                <p:nvPr/>
              </p:nvSpPr>
              <p:spPr>
                <a:xfrm>
                  <a:off x="7260074" y="4019466"/>
                  <a:ext cx="2548652" cy="59337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sz="100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    </a:r>
                  <a:endParaRPr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2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93391" y="2380867"/>
                <a:ext cx="888710" cy="908135"/>
              </a:xfrm>
              <a:prstGeom prst="rect">
                <a:avLst/>
              </a:prstGeom>
            </p:spPr>
          </p:pic>
        </p:grpSp>
        <p:sp>
          <p:nvSpPr>
            <p:cNvPr id="13" name="矩形 12"/>
            <p:cNvSpPr/>
            <p:nvPr/>
          </p:nvSpPr>
          <p:spPr>
            <a:xfrm>
              <a:off x="8179090" y="3701966"/>
              <a:ext cx="3593809" cy="23069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bg1"/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200" dirty="0">
                <a:solidFill>
                  <a:schemeClr val="bg1"/>
                </a:solidFill>
                <a:latin typeface="时尚中黑简体"/>
                <a:cs typeface="+mn-ea"/>
              </a:endParaRPr>
            </a:p>
            <a:p>
              <a:r>
                <a:rPr sz="1200" dirty="0">
                  <a:solidFill>
                    <a:schemeClr val="bg1"/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200" dirty="0">
                <a:solidFill>
                  <a:schemeClr val="bg1"/>
                </a:solidFill>
                <a:latin typeface="时尚中黑简体"/>
                <a:cs typeface="+mn-ea"/>
              </a:endParaRPr>
            </a:p>
            <a:p>
              <a:r>
                <a:rPr sz="1200" dirty="0">
                  <a:solidFill>
                    <a:schemeClr val="bg1"/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200" dirty="0">
                <a:solidFill>
                  <a:schemeClr val="bg1"/>
                </a:solidFill>
                <a:latin typeface="时尚中黑简体"/>
                <a:cs typeface="+mn-ea"/>
              </a:endParaRPr>
            </a:p>
          </p:txBody>
        </p:sp>
      </p:grpSp>
      <p:sp>
        <p:nvSpPr>
          <p:cNvPr id="16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813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decel="8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>
            <a:off x="6837618" y="1814257"/>
            <a:ext cx="1377950" cy="1384300"/>
          </a:xfrm>
          <a:custGeom>
            <a:avLst/>
            <a:gdLst>
              <a:gd name="connsiteX0" fmla="*/ 0 w 1371600"/>
              <a:gd name="connsiteY0" fmla="*/ 0 h 1384300"/>
              <a:gd name="connsiteX1" fmla="*/ 1371600 w 1371600"/>
              <a:gd name="connsiteY1" fmla="*/ 1384300 h 1384300"/>
              <a:gd name="connsiteX0-1" fmla="*/ 0 w 1371600"/>
              <a:gd name="connsiteY0-2" fmla="*/ 0 h 1384300"/>
              <a:gd name="connsiteX1-3" fmla="*/ 1371600 w 1371600"/>
              <a:gd name="connsiteY1-4" fmla="*/ 1384300 h 1384300"/>
              <a:gd name="connsiteX0-5" fmla="*/ 0 w 1371600"/>
              <a:gd name="connsiteY0-6" fmla="*/ 0 h 1384300"/>
              <a:gd name="connsiteX1-7" fmla="*/ 1371600 w 1371600"/>
              <a:gd name="connsiteY1-8" fmla="*/ 1384300 h 1384300"/>
              <a:gd name="connsiteX0-9" fmla="*/ 0 w 1371600"/>
              <a:gd name="connsiteY0-10" fmla="*/ 0 h 1384300"/>
              <a:gd name="connsiteX1-11" fmla="*/ 1371600 w 1371600"/>
              <a:gd name="connsiteY1-12" fmla="*/ 1384300 h 1384300"/>
              <a:gd name="connsiteX0-13" fmla="*/ 0 w 1371600"/>
              <a:gd name="connsiteY0-14" fmla="*/ 0 h 1384300"/>
              <a:gd name="connsiteX1-15" fmla="*/ 1371600 w 1371600"/>
              <a:gd name="connsiteY1-16" fmla="*/ 1384300 h 1384300"/>
              <a:gd name="connsiteX0-17" fmla="*/ 0 w 1371600"/>
              <a:gd name="connsiteY0-18" fmla="*/ 0 h 1384300"/>
              <a:gd name="connsiteX1-19" fmla="*/ 1371600 w 1371600"/>
              <a:gd name="connsiteY1-20" fmla="*/ 1384300 h 1384300"/>
              <a:gd name="connsiteX0-21" fmla="*/ 0 w 1371600"/>
              <a:gd name="connsiteY0-22" fmla="*/ 0 h 1384300"/>
              <a:gd name="connsiteX1-23" fmla="*/ 1371600 w 1371600"/>
              <a:gd name="connsiteY1-24" fmla="*/ 1384300 h 13843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371600" h="1384300">
                <a:moveTo>
                  <a:pt x="0" y="0"/>
                </a:moveTo>
                <a:cubicBezTo>
                  <a:pt x="272191" y="702733"/>
                  <a:pt x="721364" y="1168400"/>
                  <a:pt x="1371600" y="1384300"/>
                </a:cubicBezTo>
              </a:path>
            </a:pathLst>
          </a:custGeom>
          <a:noFill/>
          <a:ln w="190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/>
        </p:nvSpPr>
        <p:spPr>
          <a:xfrm rot="10800000">
            <a:off x="3976432" y="4675444"/>
            <a:ext cx="1377950" cy="1384300"/>
          </a:xfrm>
          <a:custGeom>
            <a:avLst/>
            <a:gdLst>
              <a:gd name="connsiteX0" fmla="*/ 0 w 1371600"/>
              <a:gd name="connsiteY0" fmla="*/ 0 h 1384300"/>
              <a:gd name="connsiteX1" fmla="*/ 1371600 w 1371600"/>
              <a:gd name="connsiteY1" fmla="*/ 1384300 h 1384300"/>
              <a:gd name="connsiteX0-1" fmla="*/ 0 w 1371600"/>
              <a:gd name="connsiteY0-2" fmla="*/ 0 h 1384300"/>
              <a:gd name="connsiteX1-3" fmla="*/ 1371600 w 1371600"/>
              <a:gd name="connsiteY1-4" fmla="*/ 1384300 h 1384300"/>
              <a:gd name="connsiteX0-5" fmla="*/ 0 w 1371600"/>
              <a:gd name="connsiteY0-6" fmla="*/ 0 h 1384300"/>
              <a:gd name="connsiteX1-7" fmla="*/ 1371600 w 1371600"/>
              <a:gd name="connsiteY1-8" fmla="*/ 1384300 h 1384300"/>
              <a:gd name="connsiteX0-9" fmla="*/ 0 w 1371600"/>
              <a:gd name="connsiteY0-10" fmla="*/ 0 h 1384300"/>
              <a:gd name="connsiteX1-11" fmla="*/ 1371600 w 1371600"/>
              <a:gd name="connsiteY1-12" fmla="*/ 1384300 h 1384300"/>
              <a:gd name="connsiteX0-13" fmla="*/ 0 w 1371600"/>
              <a:gd name="connsiteY0-14" fmla="*/ 0 h 1384300"/>
              <a:gd name="connsiteX1-15" fmla="*/ 1371600 w 1371600"/>
              <a:gd name="connsiteY1-16" fmla="*/ 1384300 h 1384300"/>
              <a:gd name="connsiteX0-17" fmla="*/ 0 w 1371600"/>
              <a:gd name="connsiteY0-18" fmla="*/ 0 h 1384300"/>
              <a:gd name="connsiteX1-19" fmla="*/ 1371600 w 1371600"/>
              <a:gd name="connsiteY1-20" fmla="*/ 1384300 h 1384300"/>
              <a:gd name="connsiteX0-21" fmla="*/ 0 w 1371600"/>
              <a:gd name="connsiteY0-22" fmla="*/ 0 h 1384300"/>
              <a:gd name="connsiteX1-23" fmla="*/ 1371600 w 1371600"/>
              <a:gd name="connsiteY1-24" fmla="*/ 1384300 h 13843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371600" h="1384300">
                <a:moveTo>
                  <a:pt x="0" y="0"/>
                </a:moveTo>
                <a:cubicBezTo>
                  <a:pt x="272191" y="702733"/>
                  <a:pt x="721364" y="1168400"/>
                  <a:pt x="1371600" y="1384300"/>
                </a:cubicBezTo>
              </a:path>
            </a:pathLst>
          </a:custGeom>
          <a:noFill/>
          <a:ln w="190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 13"/>
          <p:cNvSpPr/>
          <p:nvPr/>
        </p:nvSpPr>
        <p:spPr>
          <a:xfrm rot="5400000">
            <a:off x="6837619" y="4675444"/>
            <a:ext cx="1377950" cy="1384300"/>
          </a:xfrm>
          <a:custGeom>
            <a:avLst/>
            <a:gdLst>
              <a:gd name="connsiteX0" fmla="*/ 0 w 1371600"/>
              <a:gd name="connsiteY0" fmla="*/ 0 h 1384300"/>
              <a:gd name="connsiteX1" fmla="*/ 1371600 w 1371600"/>
              <a:gd name="connsiteY1" fmla="*/ 1384300 h 1384300"/>
              <a:gd name="connsiteX0-1" fmla="*/ 0 w 1371600"/>
              <a:gd name="connsiteY0-2" fmla="*/ 0 h 1384300"/>
              <a:gd name="connsiteX1-3" fmla="*/ 1371600 w 1371600"/>
              <a:gd name="connsiteY1-4" fmla="*/ 1384300 h 1384300"/>
              <a:gd name="connsiteX0-5" fmla="*/ 0 w 1371600"/>
              <a:gd name="connsiteY0-6" fmla="*/ 0 h 1384300"/>
              <a:gd name="connsiteX1-7" fmla="*/ 1371600 w 1371600"/>
              <a:gd name="connsiteY1-8" fmla="*/ 1384300 h 1384300"/>
              <a:gd name="connsiteX0-9" fmla="*/ 0 w 1371600"/>
              <a:gd name="connsiteY0-10" fmla="*/ 0 h 1384300"/>
              <a:gd name="connsiteX1-11" fmla="*/ 1371600 w 1371600"/>
              <a:gd name="connsiteY1-12" fmla="*/ 1384300 h 1384300"/>
              <a:gd name="connsiteX0-13" fmla="*/ 0 w 1371600"/>
              <a:gd name="connsiteY0-14" fmla="*/ 0 h 1384300"/>
              <a:gd name="connsiteX1-15" fmla="*/ 1371600 w 1371600"/>
              <a:gd name="connsiteY1-16" fmla="*/ 1384300 h 1384300"/>
              <a:gd name="connsiteX0-17" fmla="*/ 0 w 1371600"/>
              <a:gd name="connsiteY0-18" fmla="*/ 0 h 1384300"/>
              <a:gd name="connsiteX1-19" fmla="*/ 1371600 w 1371600"/>
              <a:gd name="connsiteY1-20" fmla="*/ 1384300 h 1384300"/>
              <a:gd name="connsiteX0-21" fmla="*/ 0 w 1371600"/>
              <a:gd name="connsiteY0-22" fmla="*/ 0 h 1384300"/>
              <a:gd name="connsiteX1-23" fmla="*/ 1371600 w 1371600"/>
              <a:gd name="connsiteY1-24" fmla="*/ 1384300 h 13843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371600" h="1384300">
                <a:moveTo>
                  <a:pt x="0" y="0"/>
                </a:moveTo>
                <a:cubicBezTo>
                  <a:pt x="272191" y="702733"/>
                  <a:pt x="721364" y="1168400"/>
                  <a:pt x="1371600" y="1384300"/>
                </a:cubicBezTo>
              </a:path>
            </a:pathLst>
          </a:custGeom>
          <a:noFill/>
          <a:ln w="190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 14"/>
          <p:cNvSpPr/>
          <p:nvPr/>
        </p:nvSpPr>
        <p:spPr>
          <a:xfrm rot="16200000">
            <a:off x="3976432" y="1814258"/>
            <a:ext cx="1377950" cy="1384300"/>
          </a:xfrm>
          <a:custGeom>
            <a:avLst/>
            <a:gdLst>
              <a:gd name="connsiteX0" fmla="*/ 0 w 1371600"/>
              <a:gd name="connsiteY0" fmla="*/ 0 h 1384300"/>
              <a:gd name="connsiteX1" fmla="*/ 1371600 w 1371600"/>
              <a:gd name="connsiteY1" fmla="*/ 1384300 h 1384300"/>
              <a:gd name="connsiteX0-1" fmla="*/ 0 w 1371600"/>
              <a:gd name="connsiteY0-2" fmla="*/ 0 h 1384300"/>
              <a:gd name="connsiteX1-3" fmla="*/ 1371600 w 1371600"/>
              <a:gd name="connsiteY1-4" fmla="*/ 1384300 h 1384300"/>
              <a:gd name="connsiteX0-5" fmla="*/ 0 w 1371600"/>
              <a:gd name="connsiteY0-6" fmla="*/ 0 h 1384300"/>
              <a:gd name="connsiteX1-7" fmla="*/ 1371600 w 1371600"/>
              <a:gd name="connsiteY1-8" fmla="*/ 1384300 h 1384300"/>
              <a:gd name="connsiteX0-9" fmla="*/ 0 w 1371600"/>
              <a:gd name="connsiteY0-10" fmla="*/ 0 h 1384300"/>
              <a:gd name="connsiteX1-11" fmla="*/ 1371600 w 1371600"/>
              <a:gd name="connsiteY1-12" fmla="*/ 1384300 h 1384300"/>
              <a:gd name="connsiteX0-13" fmla="*/ 0 w 1371600"/>
              <a:gd name="connsiteY0-14" fmla="*/ 0 h 1384300"/>
              <a:gd name="connsiteX1-15" fmla="*/ 1371600 w 1371600"/>
              <a:gd name="connsiteY1-16" fmla="*/ 1384300 h 1384300"/>
              <a:gd name="connsiteX0-17" fmla="*/ 0 w 1371600"/>
              <a:gd name="connsiteY0-18" fmla="*/ 0 h 1384300"/>
              <a:gd name="connsiteX1-19" fmla="*/ 1371600 w 1371600"/>
              <a:gd name="connsiteY1-20" fmla="*/ 1384300 h 1384300"/>
              <a:gd name="connsiteX0-21" fmla="*/ 0 w 1371600"/>
              <a:gd name="connsiteY0-22" fmla="*/ 0 h 1384300"/>
              <a:gd name="connsiteX1-23" fmla="*/ 1371600 w 1371600"/>
              <a:gd name="connsiteY1-24" fmla="*/ 1384300 h 13843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371600" h="1384300">
                <a:moveTo>
                  <a:pt x="0" y="0"/>
                </a:moveTo>
                <a:cubicBezTo>
                  <a:pt x="272191" y="702733"/>
                  <a:pt x="721364" y="1168400"/>
                  <a:pt x="1371600" y="1384300"/>
                </a:cubicBezTo>
              </a:path>
            </a:pathLst>
          </a:custGeom>
          <a:noFill/>
          <a:ln w="190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1126735" y="1917445"/>
            <a:ext cx="3597665" cy="2775205"/>
            <a:chOff x="1126735" y="1917445"/>
            <a:chExt cx="3597665" cy="2775205"/>
          </a:xfrm>
        </p:grpSpPr>
        <p:sp>
          <p:nvSpPr>
            <p:cNvPr id="6" name="椭圆 5"/>
            <p:cNvSpPr/>
            <p:nvPr/>
          </p:nvSpPr>
          <p:spPr>
            <a:xfrm>
              <a:off x="3213100" y="3181350"/>
              <a:ext cx="1511300" cy="1511300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4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1126735" y="1917445"/>
              <a:ext cx="2801954" cy="1180189"/>
              <a:chOff x="8911074" y="1876425"/>
              <a:chExt cx="2801954" cy="1180189"/>
            </a:xfrm>
          </p:grpSpPr>
          <p:sp>
            <p:nvSpPr>
              <p:cNvPr id="18" name="文本框 17"/>
              <p:cNvSpPr txBox="1"/>
              <p:nvPr/>
            </p:nvSpPr>
            <p:spPr>
              <a:xfrm>
                <a:off x="9042868" y="1876425"/>
                <a:ext cx="265661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CN" altLang="en-US" sz="2400" b="1" smtClean="0">
                    <a:solidFill>
                      <a:schemeClr val="accent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此处输入标题</a:t>
                </a:r>
                <a:endParaRPr lang="zh-CN" altLang="en-US" sz="2400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8911074" y="2444666"/>
                <a:ext cx="2801954" cy="6119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时尚中黑简体"/>
                    <a:cs typeface="+mn-ea"/>
                  </a:rPr>
  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  </a:r>
                <a:endPara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endParaRPr>
              </a:p>
            </p:txBody>
          </p:sp>
        </p:grpSp>
      </p:grpSp>
      <p:grpSp>
        <p:nvGrpSpPr>
          <p:cNvPr id="30" name="组合 29"/>
          <p:cNvGrpSpPr/>
          <p:nvPr/>
        </p:nvGrpSpPr>
        <p:grpSpPr>
          <a:xfrm>
            <a:off x="5340350" y="1016000"/>
            <a:ext cx="4747079" cy="1511300"/>
            <a:chOff x="5340350" y="1016000"/>
            <a:chExt cx="4747079" cy="1511300"/>
          </a:xfrm>
        </p:grpSpPr>
        <p:sp>
          <p:nvSpPr>
            <p:cNvPr id="4" name="椭圆 3"/>
            <p:cNvSpPr/>
            <p:nvPr/>
          </p:nvSpPr>
          <p:spPr>
            <a:xfrm>
              <a:off x="5340350" y="1016000"/>
              <a:ext cx="1511300" cy="1511300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4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7285475" y="1062038"/>
              <a:ext cx="2801954" cy="1180189"/>
              <a:chOff x="8911074" y="1876425"/>
              <a:chExt cx="2801954" cy="1180189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8911074" y="1876425"/>
                <a:ext cx="20313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b="1" smtClean="0">
                    <a:solidFill>
                      <a:schemeClr val="accent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此处输入标题</a:t>
                </a:r>
                <a:endParaRPr lang="zh-CN" altLang="en-US" sz="2400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8911074" y="2444666"/>
                <a:ext cx="2801954" cy="6119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时尚中黑简体"/>
                    <a:cs typeface="+mn-ea"/>
                  </a:rPr>
  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  </a:r>
                <a:endPara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endParaRPr>
              </a:p>
            </p:txBody>
          </p:sp>
        </p:grpSp>
      </p:grpSp>
      <p:grpSp>
        <p:nvGrpSpPr>
          <p:cNvPr id="32" name="组合 31"/>
          <p:cNvGrpSpPr/>
          <p:nvPr/>
        </p:nvGrpSpPr>
        <p:grpSpPr>
          <a:xfrm>
            <a:off x="2218116" y="5346700"/>
            <a:ext cx="4633534" cy="1927888"/>
            <a:chOff x="2218116" y="5346700"/>
            <a:chExt cx="4633534" cy="1927888"/>
          </a:xfrm>
        </p:grpSpPr>
        <p:sp>
          <p:nvSpPr>
            <p:cNvPr id="5" name="椭圆 4"/>
            <p:cNvSpPr/>
            <p:nvPr/>
          </p:nvSpPr>
          <p:spPr>
            <a:xfrm>
              <a:off x="5340350" y="5346700"/>
              <a:ext cx="1511300" cy="1511300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4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2218116" y="5691617"/>
              <a:ext cx="2835665" cy="1582971"/>
              <a:chOff x="8911074" y="1876425"/>
              <a:chExt cx="2835665" cy="1582971"/>
            </a:xfrm>
          </p:grpSpPr>
          <p:sp>
            <p:nvSpPr>
              <p:cNvPr id="24" name="文本框 23"/>
              <p:cNvSpPr txBox="1"/>
              <p:nvPr/>
            </p:nvSpPr>
            <p:spPr>
              <a:xfrm>
                <a:off x="8911074" y="1876425"/>
                <a:ext cx="283566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CN" altLang="en-US" sz="2400" b="1" smtClean="0">
                    <a:solidFill>
                      <a:schemeClr val="accent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此处输入标题</a:t>
                </a:r>
                <a:endParaRPr lang="zh-CN" altLang="en-US" sz="2400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8911074" y="2444666"/>
                <a:ext cx="2801954" cy="10147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时尚中黑简体"/>
                    <a:cs typeface="+mn-ea"/>
                  </a:rPr>
  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  </a:r>
                <a:endPara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endParaRPr>
              </a:p>
            </p:txBody>
          </p:sp>
        </p:grpSp>
      </p:grpSp>
      <p:grpSp>
        <p:nvGrpSpPr>
          <p:cNvPr id="31" name="组合 30"/>
          <p:cNvGrpSpPr/>
          <p:nvPr/>
        </p:nvGrpSpPr>
        <p:grpSpPr>
          <a:xfrm>
            <a:off x="7467600" y="3181350"/>
            <a:ext cx="3534229" cy="3119845"/>
            <a:chOff x="7467600" y="3181350"/>
            <a:chExt cx="3534229" cy="3119845"/>
          </a:xfrm>
        </p:grpSpPr>
        <p:sp>
          <p:nvSpPr>
            <p:cNvPr id="7" name="椭圆 6"/>
            <p:cNvSpPr/>
            <p:nvPr/>
          </p:nvSpPr>
          <p:spPr>
            <a:xfrm>
              <a:off x="7467600" y="3181350"/>
              <a:ext cx="1511300" cy="1511300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4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8199875" y="4718224"/>
              <a:ext cx="2801954" cy="1582971"/>
              <a:chOff x="8911074" y="1876425"/>
              <a:chExt cx="2801954" cy="1582971"/>
            </a:xfrm>
          </p:grpSpPr>
          <p:sp>
            <p:nvSpPr>
              <p:cNvPr id="27" name="文本框 26"/>
              <p:cNvSpPr txBox="1"/>
              <p:nvPr/>
            </p:nvSpPr>
            <p:spPr>
              <a:xfrm>
                <a:off x="8911074" y="1876425"/>
                <a:ext cx="20313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b="1" smtClean="0">
                    <a:solidFill>
                      <a:schemeClr val="accent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此处输入标题</a:t>
                </a:r>
                <a:endParaRPr lang="zh-CN" altLang="en-US" sz="2400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8911074" y="2444666"/>
                <a:ext cx="2801954" cy="10147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时尚中黑简体"/>
                    <a:cs typeface="+mn-ea"/>
                  </a:rPr>
  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  </a:r>
                <a:endPara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endParaRPr>
              </a:p>
            </p:txBody>
          </p:sp>
        </p:grp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44" y="2697550"/>
            <a:ext cx="2279312" cy="2224900"/>
          </a:xfrm>
          <a:prstGeom prst="rect">
            <a:avLst/>
          </a:prstGeom>
        </p:spPr>
      </p:pic>
      <p:sp>
        <p:nvSpPr>
          <p:cNvPr id="34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5" grpId="0" animBg="1"/>
      <p:bldP spid="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组合 66"/>
          <p:cNvGrpSpPr/>
          <p:nvPr/>
        </p:nvGrpSpPr>
        <p:grpSpPr>
          <a:xfrm>
            <a:off x="779707" y="1564785"/>
            <a:ext cx="2150625" cy="1946275"/>
            <a:chOff x="779707" y="1564785"/>
            <a:chExt cx="2150625" cy="1946275"/>
          </a:xfrm>
        </p:grpSpPr>
        <p:cxnSp>
          <p:nvCxnSpPr>
            <p:cNvPr id="5" name="直接箭头连接符 4"/>
            <p:cNvCxnSpPr/>
            <p:nvPr/>
          </p:nvCxnSpPr>
          <p:spPr>
            <a:xfrm flipV="1">
              <a:off x="1855019" y="2810020"/>
              <a:ext cx="0" cy="701040"/>
            </a:xfrm>
            <a:prstGeom prst="straightConnector1">
              <a:avLst/>
            </a:prstGeom>
            <a:ln w="28575">
              <a:solidFill>
                <a:schemeClr val="accent4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文本框 5"/>
            <p:cNvSpPr txBox="1"/>
            <p:nvPr/>
          </p:nvSpPr>
          <p:spPr>
            <a:xfrm>
              <a:off x="1070189" y="1564785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800" b="1" smtClean="0">
                  <a:solidFill>
                    <a:srgbClr val="01AAA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1800" b="1" smtClean="0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79707" y="1967926"/>
              <a:ext cx="2150625" cy="5988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74" name="1"/>
          <p:cNvGrpSpPr/>
          <p:nvPr/>
        </p:nvGrpSpPr>
        <p:grpSpPr>
          <a:xfrm>
            <a:off x="1288963" y="3536044"/>
            <a:ext cx="1132113" cy="1132113"/>
            <a:chOff x="1288963" y="3536044"/>
            <a:chExt cx="1132113" cy="1132113"/>
          </a:xfrm>
        </p:grpSpPr>
        <p:sp>
          <p:nvSpPr>
            <p:cNvPr id="3" name="对角圆角矩形 2"/>
            <p:cNvSpPr/>
            <p:nvPr/>
          </p:nvSpPr>
          <p:spPr>
            <a:xfrm>
              <a:off x="1288963" y="3536044"/>
              <a:ext cx="1132113" cy="1132113"/>
            </a:xfrm>
            <a:prstGeom prst="round2DiagRect">
              <a:avLst>
                <a:gd name="adj1" fmla="val 48174"/>
                <a:gd name="adj2" fmla="val 17808"/>
              </a:avLst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596" y="3763412"/>
              <a:ext cx="710846" cy="677376"/>
            </a:xfrm>
            <a:prstGeom prst="rect">
              <a:avLst/>
            </a:prstGeom>
          </p:spPr>
        </p:pic>
      </p:grpSp>
      <p:grpSp>
        <p:nvGrpSpPr>
          <p:cNvPr id="68" name="组合 67"/>
          <p:cNvGrpSpPr/>
          <p:nvPr/>
        </p:nvGrpSpPr>
        <p:grpSpPr>
          <a:xfrm>
            <a:off x="2221519" y="4712805"/>
            <a:ext cx="2150625" cy="1946274"/>
            <a:chOff x="2221519" y="4712805"/>
            <a:chExt cx="2150625" cy="1946274"/>
          </a:xfrm>
        </p:grpSpPr>
        <p:cxnSp>
          <p:nvCxnSpPr>
            <p:cNvPr id="17" name="直接箭头连接符 16"/>
            <p:cNvCxnSpPr/>
            <p:nvPr/>
          </p:nvCxnSpPr>
          <p:spPr>
            <a:xfrm rot="10800000" flipV="1">
              <a:off x="3296197" y="4712805"/>
              <a:ext cx="0" cy="701040"/>
            </a:xfrm>
            <a:prstGeom prst="straightConnector1">
              <a:avLst/>
            </a:prstGeom>
            <a:ln w="28575">
              <a:solidFill>
                <a:schemeClr val="accent4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本框 18"/>
            <p:cNvSpPr txBox="1"/>
            <p:nvPr/>
          </p:nvSpPr>
          <p:spPr>
            <a:xfrm>
              <a:off x="2511367" y="6289747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800" b="1" smtClean="0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1800" b="1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2221519" y="5690968"/>
              <a:ext cx="2150625" cy="5988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75" name="2"/>
          <p:cNvGrpSpPr/>
          <p:nvPr/>
        </p:nvGrpSpPr>
        <p:grpSpPr>
          <a:xfrm>
            <a:off x="2730140" y="3536044"/>
            <a:ext cx="1132113" cy="1132113"/>
            <a:chOff x="2730140" y="3536044"/>
            <a:chExt cx="1132113" cy="1132113"/>
          </a:xfrm>
        </p:grpSpPr>
        <p:sp>
          <p:nvSpPr>
            <p:cNvPr id="18" name="对角圆角矩形 17"/>
            <p:cNvSpPr/>
            <p:nvPr/>
          </p:nvSpPr>
          <p:spPr>
            <a:xfrm rot="10800000">
              <a:off x="2730140" y="3536044"/>
              <a:ext cx="1132113" cy="1132113"/>
            </a:xfrm>
            <a:prstGeom prst="round2DiagRect">
              <a:avLst>
                <a:gd name="adj1" fmla="val 48174"/>
                <a:gd name="adj2" fmla="val 17808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2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2669" y="3623555"/>
              <a:ext cx="487055" cy="817233"/>
            </a:xfrm>
            <a:prstGeom prst="rect">
              <a:avLst/>
            </a:prstGeom>
          </p:spPr>
        </p:pic>
      </p:grpSp>
      <p:grpSp>
        <p:nvGrpSpPr>
          <p:cNvPr id="69" name="组合 68"/>
          <p:cNvGrpSpPr/>
          <p:nvPr/>
        </p:nvGrpSpPr>
        <p:grpSpPr>
          <a:xfrm>
            <a:off x="3662061" y="1564785"/>
            <a:ext cx="2150625" cy="1946275"/>
            <a:chOff x="3662061" y="1564785"/>
            <a:chExt cx="2150625" cy="1946275"/>
          </a:xfrm>
        </p:grpSpPr>
        <p:cxnSp>
          <p:nvCxnSpPr>
            <p:cNvPr id="37" name="直接箭头连接符 36"/>
            <p:cNvCxnSpPr/>
            <p:nvPr/>
          </p:nvCxnSpPr>
          <p:spPr>
            <a:xfrm flipV="1">
              <a:off x="4737373" y="2810020"/>
              <a:ext cx="0" cy="701040"/>
            </a:xfrm>
            <a:prstGeom prst="straightConnector1">
              <a:avLst/>
            </a:prstGeom>
            <a:ln w="28575">
              <a:solidFill>
                <a:schemeClr val="accent4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文本框 38"/>
            <p:cNvSpPr txBox="1"/>
            <p:nvPr/>
          </p:nvSpPr>
          <p:spPr>
            <a:xfrm>
              <a:off x="3952543" y="1564785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800" b="1" smtClean="0">
                  <a:solidFill>
                    <a:srgbClr val="01AAA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1800" b="1" smtClean="0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3662061" y="1967926"/>
              <a:ext cx="2150625" cy="5988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76" name="3"/>
          <p:cNvGrpSpPr/>
          <p:nvPr/>
        </p:nvGrpSpPr>
        <p:grpSpPr>
          <a:xfrm>
            <a:off x="4171317" y="3536044"/>
            <a:ext cx="1132113" cy="1132113"/>
            <a:chOff x="4171317" y="3536044"/>
            <a:chExt cx="1132113" cy="1132113"/>
          </a:xfrm>
        </p:grpSpPr>
        <p:sp>
          <p:nvSpPr>
            <p:cNvPr id="38" name="对角圆角矩形 37"/>
            <p:cNvSpPr/>
            <p:nvPr/>
          </p:nvSpPr>
          <p:spPr>
            <a:xfrm>
              <a:off x="4171317" y="3536044"/>
              <a:ext cx="1132113" cy="1132113"/>
            </a:xfrm>
            <a:prstGeom prst="round2DiagRect">
              <a:avLst>
                <a:gd name="adj1" fmla="val 48174"/>
                <a:gd name="adj2" fmla="val 17808"/>
              </a:avLst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3163" y="3763412"/>
              <a:ext cx="508419" cy="677376"/>
            </a:xfrm>
            <a:prstGeom prst="rect">
              <a:avLst/>
            </a:prstGeom>
          </p:spPr>
        </p:pic>
      </p:grpSp>
      <p:grpSp>
        <p:nvGrpSpPr>
          <p:cNvPr id="73" name="组合 72"/>
          <p:cNvGrpSpPr/>
          <p:nvPr/>
        </p:nvGrpSpPr>
        <p:grpSpPr>
          <a:xfrm>
            <a:off x="5103238" y="4712805"/>
            <a:ext cx="2150625" cy="1946274"/>
            <a:chOff x="5103238" y="4712805"/>
            <a:chExt cx="2150625" cy="1946274"/>
          </a:xfrm>
        </p:grpSpPr>
        <p:cxnSp>
          <p:nvCxnSpPr>
            <p:cNvPr id="43" name="直接箭头连接符 42"/>
            <p:cNvCxnSpPr/>
            <p:nvPr/>
          </p:nvCxnSpPr>
          <p:spPr>
            <a:xfrm rot="10800000" flipV="1">
              <a:off x="6178551" y="4712805"/>
              <a:ext cx="0" cy="701040"/>
            </a:xfrm>
            <a:prstGeom prst="straightConnector1">
              <a:avLst/>
            </a:prstGeom>
            <a:ln w="28575">
              <a:solidFill>
                <a:schemeClr val="accent4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5393721" y="6289747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800" b="1" smtClean="0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1800" b="1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5103238" y="5690968"/>
              <a:ext cx="2150625" cy="5988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77" name="4"/>
          <p:cNvGrpSpPr/>
          <p:nvPr/>
        </p:nvGrpSpPr>
        <p:grpSpPr>
          <a:xfrm>
            <a:off x="5612494" y="3536044"/>
            <a:ext cx="1132113" cy="1132113"/>
            <a:chOff x="5612494" y="3536044"/>
            <a:chExt cx="1132113" cy="1132113"/>
          </a:xfrm>
        </p:grpSpPr>
        <p:sp>
          <p:nvSpPr>
            <p:cNvPr id="44" name="对角圆角矩形 43"/>
            <p:cNvSpPr/>
            <p:nvPr/>
          </p:nvSpPr>
          <p:spPr>
            <a:xfrm rot="10800000">
              <a:off x="5612494" y="3536044"/>
              <a:ext cx="1132113" cy="1132113"/>
            </a:xfrm>
            <a:prstGeom prst="round2DiagRect">
              <a:avLst>
                <a:gd name="adj1" fmla="val 48174"/>
                <a:gd name="adj2" fmla="val 17808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2393" y="3763412"/>
              <a:ext cx="412315" cy="677376"/>
            </a:xfrm>
            <a:prstGeom prst="rect">
              <a:avLst/>
            </a:prstGeom>
          </p:spPr>
        </p:pic>
      </p:grpSp>
      <p:grpSp>
        <p:nvGrpSpPr>
          <p:cNvPr id="70" name="组合 69"/>
          <p:cNvGrpSpPr/>
          <p:nvPr/>
        </p:nvGrpSpPr>
        <p:grpSpPr>
          <a:xfrm>
            <a:off x="6544415" y="1564785"/>
            <a:ext cx="2150625" cy="1946275"/>
            <a:chOff x="6544415" y="1564785"/>
            <a:chExt cx="2150625" cy="1946275"/>
          </a:xfrm>
        </p:grpSpPr>
        <p:cxnSp>
          <p:nvCxnSpPr>
            <p:cNvPr id="49" name="直接箭头连接符 48"/>
            <p:cNvCxnSpPr/>
            <p:nvPr/>
          </p:nvCxnSpPr>
          <p:spPr>
            <a:xfrm flipV="1">
              <a:off x="7619727" y="2810020"/>
              <a:ext cx="0" cy="701040"/>
            </a:xfrm>
            <a:prstGeom prst="straightConnector1">
              <a:avLst/>
            </a:prstGeom>
            <a:ln w="28575">
              <a:solidFill>
                <a:schemeClr val="accent4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文本框 50"/>
            <p:cNvSpPr txBox="1"/>
            <p:nvPr/>
          </p:nvSpPr>
          <p:spPr>
            <a:xfrm>
              <a:off x="6834897" y="1564785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800" b="1" smtClean="0">
                  <a:solidFill>
                    <a:srgbClr val="01AAA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1800" b="1" smtClean="0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6544415" y="1967926"/>
              <a:ext cx="2150625" cy="5988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78" name="5"/>
          <p:cNvGrpSpPr/>
          <p:nvPr/>
        </p:nvGrpSpPr>
        <p:grpSpPr>
          <a:xfrm>
            <a:off x="7053671" y="3536044"/>
            <a:ext cx="1132113" cy="1132113"/>
            <a:chOff x="7053671" y="3536044"/>
            <a:chExt cx="1132113" cy="1132113"/>
          </a:xfrm>
        </p:grpSpPr>
        <p:sp>
          <p:nvSpPr>
            <p:cNvPr id="50" name="对角圆角矩形 49"/>
            <p:cNvSpPr/>
            <p:nvPr/>
          </p:nvSpPr>
          <p:spPr>
            <a:xfrm>
              <a:off x="7053671" y="3536044"/>
              <a:ext cx="1132113" cy="1132113"/>
            </a:xfrm>
            <a:prstGeom prst="round2DiagRect">
              <a:avLst>
                <a:gd name="adj1" fmla="val 48174"/>
                <a:gd name="adj2" fmla="val 17808"/>
              </a:avLst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3" name="图片 52"/>
            <p:cNvPicPr>
              <a:picLocks noChangeAspect="1"/>
            </p:cNvPicPr>
            <p:nvPr/>
          </p:nvPicPr>
          <p:blipFill>
            <a:blip r:embed="rId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3050" y="3763412"/>
              <a:ext cx="533354" cy="677376"/>
            </a:xfrm>
            <a:prstGeom prst="rect">
              <a:avLst/>
            </a:prstGeom>
          </p:spPr>
        </p:pic>
      </p:grpSp>
      <p:grpSp>
        <p:nvGrpSpPr>
          <p:cNvPr id="72" name="组合 71"/>
          <p:cNvGrpSpPr/>
          <p:nvPr/>
        </p:nvGrpSpPr>
        <p:grpSpPr>
          <a:xfrm>
            <a:off x="8009722" y="4712805"/>
            <a:ext cx="2150625" cy="1946274"/>
            <a:chOff x="8009722" y="4712805"/>
            <a:chExt cx="2150625" cy="1946274"/>
          </a:xfrm>
        </p:grpSpPr>
        <p:cxnSp>
          <p:nvCxnSpPr>
            <p:cNvPr id="55" name="直接箭头连接符 54"/>
            <p:cNvCxnSpPr/>
            <p:nvPr/>
          </p:nvCxnSpPr>
          <p:spPr>
            <a:xfrm rot="10800000" flipV="1">
              <a:off x="9060905" y="4712805"/>
              <a:ext cx="0" cy="701040"/>
            </a:xfrm>
            <a:prstGeom prst="straightConnector1">
              <a:avLst/>
            </a:prstGeom>
            <a:ln w="28575">
              <a:solidFill>
                <a:schemeClr val="accent4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文本框 56"/>
            <p:cNvSpPr txBox="1"/>
            <p:nvPr/>
          </p:nvSpPr>
          <p:spPr>
            <a:xfrm>
              <a:off x="8276075" y="6289747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800" b="1" smtClean="0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1800" b="1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8009722" y="5690968"/>
              <a:ext cx="2150625" cy="5988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79" name="6"/>
          <p:cNvGrpSpPr/>
          <p:nvPr/>
        </p:nvGrpSpPr>
        <p:grpSpPr>
          <a:xfrm>
            <a:off x="8494848" y="3536044"/>
            <a:ext cx="1132113" cy="1132113"/>
            <a:chOff x="8494848" y="3536044"/>
            <a:chExt cx="1132113" cy="1132113"/>
          </a:xfrm>
        </p:grpSpPr>
        <p:sp>
          <p:nvSpPr>
            <p:cNvPr id="56" name="对角圆角矩形 55"/>
            <p:cNvSpPr/>
            <p:nvPr/>
          </p:nvSpPr>
          <p:spPr>
            <a:xfrm rot="10800000">
              <a:off x="8494848" y="3536044"/>
              <a:ext cx="1132113" cy="1132113"/>
            </a:xfrm>
            <a:prstGeom prst="round2DiagRect">
              <a:avLst>
                <a:gd name="adj1" fmla="val 48174"/>
                <a:gd name="adj2" fmla="val 17808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6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5561" y="3647997"/>
              <a:ext cx="610687" cy="792791"/>
            </a:xfrm>
            <a:prstGeom prst="rect">
              <a:avLst/>
            </a:prstGeom>
          </p:spPr>
        </p:pic>
      </p:grpSp>
      <p:grpSp>
        <p:nvGrpSpPr>
          <p:cNvPr id="71" name="组合 70"/>
          <p:cNvGrpSpPr/>
          <p:nvPr/>
        </p:nvGrpSpPr>
        <p:grpSpPr>
          <a:xfrm>
            <a:off x="9426768" y="1564785"/>
            <a:ext cx="2150625" cy="1946275"/>
            <a:chOff x="9426768" y="1564785"/>
            <a:chExt cx="2150625" cy="1946275"/>
          </a:xfrm>
        </p:grpSpPr>
        <p:cxnSp>
          <p:nvCxnSpPr>
            <p:cNvPr id="61" name="直接箭头连接符 60"/>
            <p:cNvCxnSpPr/>
            <p:nvPr/>
          </p:nvCxnSpPr>
          <p:spPr>
            <a:xfrm flipV="1">
              <a:off x="10502080" y="2810020"/>
              <a:ext cx="0" cy="701040"/>
            </a:xfrm>
            <a:prstGeom prst="straightConnector1">
              <a:avLst/>
            </a:prstGeom>
            <a:ln w="28575">
              <a:solidFill>
                <a:schemeClr val="accent4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文本框 62"/>
            <p:cNvSpPr txBox="1"/>
            <p:nvPr/>
          </p:nvSpPr>
          <p:spPr>
            <a:xfrm>
              <a:off x="9717250" y="1564785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800" b="1" smtClean="0">
                  <a:solidFill>
                    <a:srgbClr val="01AAA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1800" b="1" smtClean="0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" name="矩形 63"/>
            <p:cNvSpPr/>
            <p:nvPr/>
          </p:nvSpPr>
          <p:spPr>
            <a:xfrm>
              <a:off x="9426768" y="1967926"/>
              <a:ext cx="2150625" cy="5988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80" name="7"/>
          <p:cNvGrpSpPr/>
          <p:nvPr/>
        </p:nvGrpSpPr>
        <p:grpSpPr>
          <a:xfrm>
            <a:off x="9936024" y="3536044"/>
            <a:ext cx="1132113" cy="1132113"/>
            <a:chOff x="9936024" y="3536044"/>
            <a:chExt cx="1132113" cy="1132113"/>
          </a:xfrm>
        </p:grpSpPr>
        <p:sp>
          <p:nvSpPr>
            <p:cNvPr id="62" name="对角圆角矩形 61"/>
            <p:cNvSpPr/>
            <p:nvPr/>
          </p:nvSpPr>
          <p:spPr>
            <a:xfrm>
              <a:off x="9936024" y="3536044"/>
              <a:ext cx="1132113" cy="1132113"/>
            </a:xfrm>
            <a:prstGeom prst="round2DiagRect">
              <a:avLst>
                <a:gd name="adj1" fmla="val 48174"/>
                <a:gd name="adj2" fmla="val 17808"/>
              </a:avLst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5" name="图片 64"/>
            <p:cNvPicPr>
              <a:picLocks noChangeAspect="1"/>
            </p:cNvPicPr>
            <p:nvPr/>
          </p:nvPicPr>
          <p:blipFill>
            <a:blip r:embed="rId7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0585" y="3763412"/>
              <a:ext cx="682989" cy="677376"/>
            </a:xfrm>
            <a:prstGeom prst="rect">
              <a:avLst/>
            </a:prstGeom>
          </p:spPr>
        </p:pic>
      </p:grpSp>
      <p:sp>
        <p:nvSpPr>
          <p:cNvPr id="81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019800" y="1752600"/>
            <a:ext cx="6172200" cy="46355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1138674" y="3883025"/>
            <a:ext cx="4495800" cy="1182286"/>
            <a:chOff x="6375400" y="3654425"/>
            <a:chExt cx="4495800" cy="1182286"/>
          </a:xfrm>
        </p:grpSpPr>
        <p:grpSp>
          <p:nvGrpSpPr>
            <p:cNvPr id="20" name="组合 19"/>
            <p:cNvGrpSpPr/>
            <p:nvPr/>
          </p:nvGrpSpPr>
          <p:grpSpPr>
            <a:xfrm>
              <a:off x="7260074" y="3654425"/>
              <a:ext cx="3611126" cy="1182286"/>
              <a:chOff x="7260074" y="3667125"/>
              <a:chExt cx="3611126" cy="1182286"/>
            </a:xfrm>
          </p:grpSpPr>
          <p:sp>
            <p:nvSpPr>
              <p:cNvPr id="11" name="文本框 10"/>
              <p:cNvSpPr txBox="1"/>
              <p:nvPr/>
            </p:nvSpPr>
            <p:spPr>
              <a:xfrm>
                <a:off x="7260074" y="3667125"/>
                <a:ext cx="1877437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200" b="1" smtClean="0">
                    <a:solidFill>
                      <a:srgbClr val="00B05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此处输入标题</a:t>
                </a:r>
                <a:endParaRPr lang="zh-CN" altLang="en-US" sz="2200" b="1" smtClean="0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7260074" y="4019466"/>
                <a:ext cx="3611126" cy="8299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时尚中黑简体"/>
                    <a:cs typeface="+mn-ea"/>
                  </a:rPr>
  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  </a:r>
                <a:endPara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6375400" y="3666141"/>
              <a:ext cx="790575" cy="790575"/>
              <a:chOff x="6731000" y="3629025"/>
              <a:chExt cx="1057275" cy="1057275"/>
            </a:xfrm>
          </p:grpSpPr>
          <p:sp>
            <p:nvSpPr>
              <p:cNvPr id="10" name="对角圆角矩形 9"/>
              <p:cNvSpPr/>
              <p:nvPr/>
            </p:nvSpPr>
            <p:spPr>
              <a:xfrm>
                <a:off x="6731000" y="3629025"/>
                <a:ext cx="1057275" cy="1057275"/>
              </a:xfrm>
              <a:prstGeom prst="round2DiagRect">
                <a:avLst>
                  <a:gd name="adj1" fmla="val 50000"/>
                  <a:gd name="adj2" fmla="val 20884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2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21643" y="3819668"/>
                <a:ext cx="675989" cy="675989"/>
              </a:xfrm>
              <a:prstGeom prst="rect">
                <a:avLst/>
              </a:prstGeom>
            </p:spPr>
          </p:pic>
        </p:grpSp>
      </p:grpSp>
      <p:grpSp>
        <p:nvGrpSpPr>
          <p:cNvPr id="38" name="组合 37"/>
          <p:cNvGrpSpPr/>
          <p:nvPr/>
        </p:nvGrpSpPr>
        <p:grpSpPr>
          <a:xfrm>
            <a:off x="1138674" y="1939925"/>
            <a:ext cx="4322326" cy="1289601"/>
            <a:chOff x="1138674" y="1939925"/>
            <a:chExt cx="4322326" cy="1289601"/>
          </a:xfrm>
        </p:grpSpPr>
        <p:sp>
          <p:nvSpPr>
            <p:cNvPr id="29" name="文本框 28"/>
            <p:cNvSpPr txBox="1"/>
            <p:nvPr/>
          </p:nvSpPr>
          <p:spPr>
            <a:xfrm>
              <a:off x="1138674" y="1939925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800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1138674" y="2584366"/>
              <a:ext cx="4322326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138674" y="5241925"/>
            <a:ext cx="4533900" cy="1182286"/>
            <a:chOff x="6375400" y="3654425"/>
            <a:chExt cx="4533900" cy="1182286"/>
          </a:xfrm>
        </p:grpSpPr>
        <p:grpSp>
          <p:nvGrpSpPr>
            <p:cNvPr id="32" name="组合 31"/>
            <p:cNvGrpSpPr/>
            <p:nvPr/>
          </p:nvGrpSpPr>
          <p:grpSpPr>
            <a:xfrm>
              <a:off x="7260074" y="3654425"/>
              <a:ext cx="3649226" cy="1182286"/>
              <a:chOff x="7260074" y="3667125"/>
              <a:chExt cx="3649226" cy="1182286"/>
            </a:xfrm>
          </p:grpSpPr>
          <p:sp>
            <p:nvSpPr>
              <p:cNvPr id="36" name="文本框 35"/>
              <p:cNvSpPr txBox="1"/>
              <p:nvPr/>
            </p:nvSpPr>
            <p:spPr>
              <a:xfrm>
                <a:off x="7260074" y="3667125"/>
                <a:ext cx="1877437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200" b="1" smtClean="0">
                    <a:solidFill>
                      <a:srgbClr val="01AAAD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此处输入标题</a:t>
                </a:r>
                <a:endParaRPr lang="zh-CN" altLang="en-US" sz="2200" b="1" smtClean="0">
                  <a:solidFill>
                    <a:srgbClr val="01AAA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矩形 36"/>
              <p:cNvSpPr/>
              <p:nvPr/>
            </p:nvSpPr>
            <p:spPr>
              <a:xfrm>
                <a:off x="7260074" y="4019466"/>
                <a:ext cx="3649226" cy="8299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时尚中黑简体"/>
                    <a:cs typeface="+mn-ea"/>
                  </a:rPr>
  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  </a:r>
                <a:endPara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endParaRPr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6375400" y="3666141"/>
              <a:ext cx="790575" cy="790575"/>
              <a:chOff x="6731000" y="3629025"/>
              <a:chExt cx="1057275" cy="1057275"/>
            </a:xfrm>
          </p:grpSpPr>
          <p:sp>
            <p:nvSpPr>
              <p:cNvPr id="34" name="对角圆角矩形 33"/>
              <p:cNvSpPr/>
              <p:nvPr/>
            </p:nvSpPr>
            <p:spPr>
              <a:xfrm>
                <a:off x="6731000" y="3629025"/>
                <a:ext cx="1057275" cy="1057275"/>
              </a:xfrm>
              <a:prstGeom prst="round2DiagRect">
                <a:avLst>
                  <a:gd name="adj1" fmla="val 50000"/>
                  <a:gd name="adj2" fmla="val 20884"/>
                </a:avLst>
              </a:prstGeom>
              <a:solidFill>
                <a:srgbClr val="01AA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5" name="图片 34"/>
              <p:cNvPicPr>
                <a:picLocks noChangeAspect="1"/>
              </p:cNvPicPr>
              <p:nvPr/>
            </p:nvPicPr>
            <p:blipFill>
              <a:blip r:embed="rId3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21643" y="3819668"/>
                <a:ext cx="675989" cy="675989"/>
              </a:xfrm>
              <a:prstGeom prst="rect">
                <a:avLst/>
              </a:prstGeom>
            </p:spPr>
          </p:pic>
        </p:grpSp>
      </p:grpSp>
      <p:sp>
        <p:nvSpPr>
          <p:cNvPr id="39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9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47"/>
          <p:cNvGrpSpPr/>
          <p:nvPr/>
        </p:nvGrpSpPr>
        <p:grpSpPr>
          <a:xfrm>
            <a:off x="4931237" y="2599199"/>
            <a:ext cx="2786743" cy="2786743"/>
            <a:chOff x="4931237" y="2599199"/>
            <a:chExt cx="2786743" cy="2786743"/>
          </a:xfrm>
        </p:grpSpPr>
        <p:sp>
          <p:nvSpPr>
            <p:cNvPr id="2" name="椭圆 1"/>
            <p:cNvSpPr/>
            <p:nvPr/>
          </p:nvSpPr>
          <p:spPr>
            <a:xfrm>
              <a:off x="4931237" y="2599199"/>
              <a:ext cx="2786743" cy="278674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000">
                <a:gradFill>
                  <a:gsLst>
                    <a:gs pos="100000">
                      <a:schemeClr val="bg1"/>
                    </a:gs>
                    <a:gs pos="28000">
                      <a:schemeClr val="accent1">
                        <a:lumMod val="5000"/>
                        <a:lumOff val="95000"/>
                      </a:schemeClr>
                    </a:gs>
                    <a:gs pos="70000">
                      <a:srgbClr val="FFC000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5462834" y="4441374"/>
              <a:ext cx="172354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300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3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1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3853" y="3034379"/>
              <a:ext cx="881511" cy="1307173"/>
            </a:xfrm>
            <a:prstGeom prst="rect">
              <a:avLst/>
            </a:prstGeom>
          </p:spPr>
        </p:pic>
      </p:grpSp>
      <p:grpSp>
        <p:nvGrpSpPr>
          <p:cNvPr id="18" name="组合 17"/>
          <p:cNvGrpSpPr/>
          <p:nvPr/>
        </p:nvGrpSpPr>
        <p:grpSpPr>
          <a:xfrm>
            <a:off x="2730508" y="3167062"/>
            <a:ext cx="2200729" cy="1651000"/>
            <a:chOff x="2730508" y="3167062"/>
            <a:chExt cx="2200729" cy="1651000"/>
          </a:xfrm>
        </p:grpSpPr>
        <p:cxnSp>
          <p:nvCxnSpPr>
            <p:cNvPr id="17" name="直接箭头连接符 16"/>
            <p:cNvCxnSpPr>
              <a:stCxn id="2" idx="2"/>
              <a:endCxn id="16" idx="6"/>
            </p:cNvCxnSpPr>
            <p:nvPr/>
          </p:nvCxnSpPr>
          <p:spPr>
            <a:xfrm flipH="1" flipV="1">
              <a:off x="4381508" y="3992562"/>
              <a:ext cx="549729" cy="9"/>
            </a:xfrm>
            <a:prstGeom prst="straightConnector1">
              <a:avLst/>
            </a:prstGeom>
            <a:ln w="28575">
              <a:solidFill>
                <a:schemeClr val="accent4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组合 51"/>
            <p:cNvGrpSpPr/>
            <p:nvPr/>
          </p:nvGrpSpPr>
          <p:grpSpPr>
            <a:xfrm>
              <a:off x="2730508" y="3167062"/>
              <a:ext cx="1651000" cy="1651000"/>
              <a:chOff x="2730508" y="3167062"/>
              <a:chExt cx="1651000" cy="1651000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2730508" y="3167062"/>
                <a:ext cx="1651000" cy="1651000"/>
              </a:xfrm>
              <a:prstGeom prst="ellipse">
                <a:avLst/>
              </a:prstGeom>
              <a:solidFill>
                <a:srgbClr val="01AA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gradFill>
                    <a:gsLst>
                      <a:gs pos="100000">
                        <a:schemeClr val="bg1"/>
                      </a:gs>
                      <a:gs pos="28000">
                        <a:schemeClr val="accent1">
                          <a:lumMod val="5000"/>
                          <a:lumOff val="95000"/>
                        </a:schemeClr>
                      </a:gs>
                      <a:gs pos="70000">
                        <a:srgbClr val="FFC000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" name="文本框 34"/>
              <p:cNvSpPr txBox="1"/>
              <p:nvPr/>
            </p:nvSpPr>
            <p:spPr>
              <a:xfrm>
                <a:off x="3078955" y="4252687"/>
                <a:ext cx="95410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副标题</a:t>
                </a:r>
                <a:endParaRPr lang="zh-CN" altLang="en-US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38" name="图片 37"/>
              <p:cNvPicPr>
                <a:picLocks noChangeAspect="1"/>
              </p:cNvPicPr>
              <p:nvPr/>
            </p:nvPicPr>
            <p:blipFill>
              <a:blip r:embed="rId2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8992" y="3410857"/>
                <a:ext cx="814033" cy="811625"/>
              </a:xfrm>
              <a:prstGeom prst="rect">
                <a:avLst/>
              </a:prstGeom>
            </p:spPr>
          </p:pic>
        </p:grpSp>
      </p:grpSp>
      <p:grpSp>
        <p:nvGrpSpPr>
          <p:cNvPr id="10" name="组合 9"/>
          <p:cNvGrpSpPr/>
          <p:nvPr/>
        </p:nvGrpSpPr>
        <p:grpSpPr>
          <a:xfrm>
            <a:off x="7569201" y="4729162"/>
            <a:ext cx="3795486" cy="1931971"/>
            <a:chOff x="7569201" y="4729162"/>
            <a:chExt cx="3795486" cy="1931971"/>
          </a:xfrm>
        </p:grpSpPr>
        <p:cxnSp>
          <p:nvCxnSpPr>
            <p:cNvPr id="12" name="直接箭头连接符 11"/>
            <p:cNvCxnSpPr/>
            <p:nvPr/>
          </p:nvCxnSpPr>
          <p:spPr>
            <a:xfrm>
              <a:off x="7569201" y="4729162"/>
              <a:ext cx="927100" cy="774700"/>
            </a:xfrm>
            <a:prstGeom prst="straightConnector1">
              <a:avLst/>
            </a:prstGeom>
            <a:ln w="28575">
              <a:solidFill>
                <a:schemeClr val="accent4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组合 50"/>
            <p:cNvGrpSpPr/>
            <p:nvPr/>
          </p:nvGrpSpPr>
          <p:grpSpPr>
            <a:xfrm>
              <a:off x="8451851" y="5110162"/>
              <a:ext cx="2912836" cy="1550971"/>
              <a:chOff x="8451851" y="5110162"/>
              <a:chExt cx="2912836" cy="1550971"/>
            </a:xfrm>
          </p:grpSpPr>
          <p:sp>
            <p:nvSpPr>
              <p:cNvPr id="13" name="椭圆 12"/>
              <p:cNvSpPr/>
              <p:nvPr/>
            </p:nvSpPr>
            <p:spPr>
              <a:xfrm>
                <a:off x="8451851" y="5110162"/>
                <a:ext cx="1270000" cy="1270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b="1">
                  <a:solidFill>
                    <a:srgbClr val="FFF9E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9777196" y="5277468"/>
                <a:ext cx="1587491" cy="1383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时尚中黑简体"/>
                    <a:cs typeface="+mn-ea"/>
                  </a:rPr>
                  <a:t>单击此处添加文字阐述，添加简短问题说明文字，具体说明文字在此处。单击此处添加文字阐述，添加简短问题说明文字，具体说明文字在此处。</a:t>
                </a:r>
                <a:endPara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endParaRPr>
              </a:p>
            </p:txBody>
          </p:sp>
          <p:pic>
            <p:nvPicPr>
              <p:cNvPr id="42" name="图片 41"/>
              <p:cNvPicPr>
                <a:picLocks noChangeAspect="1"/>
              </p:cNvPicPr>
              <p:nvPr/>
            </p:nvPicPr>
            <p:blipFill>
              <a:blip r:embed="rId3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48748" y="5408268"/>
                <a:ext cx="673604" cy="668067"/>
              </a:xfrm>
              <a:prstGeom prst="rect">
                <a:avLst/>
              </a:prstGeom>
            </p:spPr>
          </p:pic>
        </p:grpSp>
      </p:grpSp>
      <p:grpSp>
        <p:nvGrpSpPr>
          <p:cNvPr id="7" name="组合 6"/>
          <p:cNvGrpSpPr/>
          <p:nvPr/>
        </p:nvGrpSpPr>
        <p:grpSpPr>
          <a:xfrm>
            <a:off x="7717980" y="3357563"/>
            <a:ext cx="3907963" cy="1561856"/>
            <a:chOff x="7717980" y="3357563"/>
            <a:chExt cx="3907963" cy="1561856"/>
          </a:xfrm>
        </p:grpSpPr>
        <p:cxnSp>
          <p:nvCxnSpPr>
            <p:cNvPr id="8" name="直接箭头连接符 7"/>
            <p:cNvCxnSpPr>
              <a:stCxn id="2" idx="6"/>
              <a:endCxn id="9" idx="2"/>
            </p:cNvCxnSpPr>
            <p:nvPr/>
          </p:nvCxnSpPr>
          <p:spPr>
            <a:xfrm flipV="1">
              <a:off x="7717980" y="3992563"/>
              <a:ext cx="975177" cy="8"/>
            </a:xfrm>
            <a:prstGeom prst="straightConnector1">
              <a:avLst/>
            </a:prstGeom>
            <a:ln w="28575">
              <a:solidFill>
                <a:schemeClr val="accent4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组合 49"/>
            <p:cNvGrpSpPr/>
            <p:nvPr/>
          </p:nvGrpSpPr>
          <p:grpSpPr>
            <a:xfrm>
              <a:off x="8693157" y="3357563"/>
              <a:ext cx="2932786" cy="1561856"/>
              <a:chOff x="8693157" y="3357563"/>
              <a:chExt cx="2932786" cy="1561856"/>
            </a:xfrm>
          </p:grpSpPr>
          <p:sp>
            <p:nvSpPr>
              <p:cNvPr id="9" name="椭圆 8"/>
              <p:cNvSpPr/>
              <p:nvPr/>
            </p:nvSpPr>
            <p:spPr>
              <a:xfrm>
                <a:off x="8693157" y="3357563"/>
                <a:ext cx="1270000" cy="1270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b="1">
                  <a:solidFill>
                    <a:srgbClr val="FFF9E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10038452" y="3535754"/>
                <a:ext cx="1587491" cy="1383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时尚中黑简体"/>
                    <a:cs typeface="+mn-ea"/>
                  </a:rPr>
                  <a:t>单击此处添加文字阐述，添加简短问题说明文字，具体说明文字在此处。单击此处添加文字阐述，添加简短问题说明文字，具体说明文字在此处。</a:t>
                </a:r>
                <a:endPara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endParaRPr>
              </a:p>
            </p:txBody>
          </p:sp>
          <p:pic>
            <p:nvPicPr>
              <p:cNvPr id="43" name="图片 42"/>
              <p:cNvPicPr>
                <a:picLocks noChangeAspect="1"/>
              </p:cNvPicPr>
              <p:nvPr/>
            </p:nvPicPr>
            <p:blipFill>
              <a:blip r:embed="rId4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93121" y="3629258"/>
                <a:ext cx="696570" cy="711796"/>
              </a:xfrm>
              <a:prstGeom prst="rect">
                <a:avLst/>
              </a:prstGeom>
            </p:spPr>
          </p:pic>
        </p:grpSp>
      </p:grpSp>
      <p:grpSp>
        <p:nvGrpSpPr>
          <p:cNvPr id="3" name="组合 2"/>
          <p:cNvGrpSpPr/>
          <p:nvPr/>
        </p:nvGrpSpPr>
        <p:grpSpPr>
          <a:xfrm>
            <a:off x="7581908" y="1643063"/>
            <a:ext cx="3840834" cy="1676400"/>
            <a:chOff x="7581908" y="1643063"/>
            <a:chExt cx="3840834" cy="1676400"/>
          </a:xfrm>
        </p:grpSpPr>
        <p:cxnSp>
          <p:nvCxnSpPr>
            <p:cNvPr id="4" name="直接箭头连接符 3"/>
            <p:cNvCxnSpPr/>
            <p:nvPr/>
          </p:nvCxnSpPr>
          <p:spPr>
            <a:xfrm flipV="1">
              <a:off x="7581908" y="2506663"/>
              <a:ext cx="901700" cy="812800"/>
            </a:xfrm>
            <a:prstGeom prst="straightConnector1">
              <a:avLst/>
            </a:prstGeom>
            <a:ln w="28575">
              <a:solidFill>
                <a:schemeClr val="accent4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组合 48"/>
            <p:cNvGrpSpPr/>
            <p:nvPr/>
          </p:nvGrpSpPr>
          <p:grpSpPr>
            <a:xfrm>
              <a:off x="8451858" y="1643063"/>
              <a:ext cx="2970884" cy="1491098"/>
              <a:chOff x="8451858" y="1643063"/>
              <a:chExt cx="2970884" cy="1491098"/>
            </a:xfrm>
          </p:grpSpPr>
          <p:sp>
            <p:nvSpPr>
              <p:cNvPr id="5" name="椭圆 4"/>
              <p:cNvSpPr/>
              <p:nvPr/>
            </p:nvSpPr>
            <p:spPr>
              <a:xfrm>
                <a:off x="8451858" y="1643063"/>
                <a:ext cx="1270000" cy="1270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b="1">
                  <a:solidFill>
                    <a:srgbClr val="FFF9E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9835251" y="1750496"/>
                <a:ext cx="1587491" cy="1383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sz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时尚中黑简体"/>
                    <a:cs typeface="+mn-ea"/>
                  </a:rPr>
                  <a:t>单击此处添加文字阐述，添加简短问题说明文字，具体说明文字在此处。单击此处添加文字阐述，添加简短问题说明文字，具体说明文字在此处。</a:t>
                </a:r>
                <a:endParaRPr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endParaRPr>
              </a:p>
            </p:txBody>
          </p:sp>
          <p:pic>
            <p:nvPicPr>
              <p:cNvPr id="44" name="图片 43"/>
              <p:cNvPicPr>
                <a:picLocks noChangeAspect="1"/>
              </p:cNvPicPr>
              <p:nvPr/>
            </p:nvPicPr>
            <p:blipFill>
              <a:blip r:embed="rId5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44398" y="1939300"/>
                <a:ext cx="927305" cy="925211"/>
              </a:xfrm>
              <a:prstGeom prst="rect">
                <a:avLst/>
              </a:prstGeom>
            </p:spPr>
          </p:pic>
        </p:grpSp>
      </p:grpSp>
      <p:grpSp>
        <p:nvGrpSpPr>
          <p:cNvPr id="11" name="组合 10"/>
          <p:cNvGrpSpPr/>
          <p:nvPr/>
        </p:nvGrpSpPr>
        <p:grpSpPr>
          <a:xfrm>
            <a:off x="632259" y="1681169"/>
            <a:ext cx="2340032" cy="1727676"/>
            <a:chOff x="632259" y="1681169"/>
            <a:chExt cx="2340032" cy="1727676"/>
          </a:xfrm>
        </p:grpSpPr>
        <p:cxnSp>
          <p:nvCxnSpPr>
            <p:cNvPr id="20" name="直接箭头连接符 19"/>
            <p:cNvCxnSpPr>
              <a:stCxn id="16" idx="1"/>
              <a:endCxn id="19" idx="5"/>
            </p:cNvCxnSpPr>
            <p:nvPr/>
          </p:nvCxnSpPr>
          <p:spPr>
            <a:xfrm flipH="1" flipV="1">
              <a:off x="2314699" y="2624260"/>
              <a:ext cx="657592" cy="784585"/>
            </a:xfrm>
            <a:prstGeom prst="straightConnector1">
              <a:avLst/>
            </a:prstGeom>
            <a:ln w="28575">
              <a:solidFill>
                <a:schemeClr val="accent4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组合 52"/>
            <p:cNvGrpSpPr/>
            <p:nvPr/>
          </p:nvGrpSpPr>
          <p:grpSpPr>
            <a:xfrm>
              <a:off x="632259" y="1681169"/>
              <a:ext cx="1844249" cy="1438989"/>
              <a:chOff x="632259" y="1681169"/>
              <a:chExt cx="1844249" cy="1438989"/>
            </a:xfrm>
          </p:grpSpPr>
          <p:sp>
            <p:nvSpPr>
              <p:cNvPr id="19" name="椭圆 18"/>
              <p:cNvSpPr/>
              <p:nvPr/>
            </p:nvSpPr>
            <p:spPr>
              <a:xfrm>
                <a:off x="1371608" y="1681169"/>
                <a:ext cx="1104900" cy="1104900"/>
              </a:xfrm>
              <a:prstGeom prst="ellipse">
                <a:avLst/>
              </a:prstGeom>
              <a:solidFill>
                <a:srgbClr val="01AA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200">
                  <a:solidFill>
                    <a:srgbClr val="FFF9E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39" name="图片 38"/>
              <p:cNvPicPr>
                <a:picLocks noChangeAspect="1"/>
              </p:cNvPicPr>
              <p:nvPr/>
            </p:nvPicPr>
            <p:blipFill>
              <a:blip r:embed="rId6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6562" y="1916020"/>
                <a:ext cx="534993" cy="635198"/>
              </a:xfrm>
              <a:prstGeom prst="rect">
                <a:avLst/>
              </a:prstGeom>
            </p:spPr>
          </p:pic>
          <p:sp>
            <p:nvSpPr>
              <p:cNvPr id="45" name="矩形 44"/>
              <p:cNvSpPr/>
              <p:nvPr/>
            </p:nvSpPr>
            <p:spPr>
              <a:xfrm>
                <a:off x="632259" y="2812381"/>
                <a:ext cx="1638992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1400">
                    <a:solidFill>
                      <a:schemeClr val="accent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此处</a:t>
                </a:r>
                <a:r>
                  <a:rPr lang="zh-CN" altLang="en-US" sz="1400" smtClean="0">
                    <a:solidFill>
                      <a:schemeClr val="accent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输入文字描述</a:t>
                </a:r>
                <a:endParaRPr lang="zh-CN" altLang="en-US" sz="1400">
                  <a:solidFill>
                    <a:schemeClr val="accent4"/>
                  </a:solidFill>
                </a:endParaRPr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>
            <a:off x="779743" y="4576279"/>
            <a:ext cx="2192548" cy="2039246"/>
            <a:chOff x="779743" y="4576279"/>
            <a:chExt cx="2192548" cy="2039246"/>
          </a:xfrm>
        </p:grpSpPr>
        <p:cxnSp>
          <p:nvCxnSpPr>
            <p:cNvPr id="23" name="直接箭头连接符 22"/>
            <p:cNvCxnSpPr>
              <a:stCxn id="16" idx="3"/>
              <a:endCxn id="22" idx="7"/>
            </p:cNvCxnSpPr>
            <p:nvPr/>
          </p:nvCxnSpPr>
          <p:spPr>
            <a:xfrm flipH="1">
              <a:off x="2314699" y="4576279"/>
              <a:ext cx="657592" cy="733800"/>
            </a:xfrm>
            <a:prstGeom prst="straightConnector1">
              <a:avLst/>
            </a:prstGeom>
            <a:ln w="28575">
              <a:solidFill>
                <a:schemeClr val="accent4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组合 54"/>
            <p:cNvGrpSpPr/>
            <p:nvPr/>
          </p:nvGrpSpPr>
          <p:grpSpPr>
            <a:xfrm>
              <a:off x="779743" y="5148270"/>
              <a:ext cx="1712735" cy="1467255"/>
              <a:chOff x="779743" y="5148270"/>
              <a:chExt cx="1712735" cy="1467255"/>
            </a:xfrm>
          </p:grpSpPr>
          <p:sp>
            <p:nvSpPr>
              <p:cNvPr id="22" name="椭圆 21"/>
              <p:cNvSpPr/>
              <p:nvPr/>
            </p:nvSpPr>
            <p:spPr>
              <a:xfrm>
                <a:off x="1371608" y="5148270"/>
                <a:ext cx="1104900" cy="1104900"/>
              </a:xfrm>
              <a:prstGeom prst="ellipse">
                <a:avLst/>
              </a:prstGeom>
              <a:solidFill>
                <a:srgbClr val="01AA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200">
                  <a:solidFill>
                    <a:srgbClr val="FFF9E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40" name="图片 39"/>
              <p:cNvPicPr>
                <a:picLocks noChangeAspect="1"/>
              </p:cNvPicPr>
              <p:nvPr/>
            </p:nvPicPr>
            <p:blipFill>
              <a:blip r:embed="rId7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84889" y="5282407"/>
                <a:ext cx="278339" cy="836626"/>
              </a:xfrm>
              <a:prstGeom prst="rect">
                <a:avLst/>
              </a:prstGeom>
            </p:spPr>
          </p:pic>
          <p:sp>
            <p:nvSpPr>
              <p:cNvPr id="46" name="矩形 45"/>
              <p:cNvSpPr/>
              <p:nvPr/>
            </p:nvSpPr>
            <p:spPr>
              <a:xfrm>
                <a:off x="779743" y="6307748"/>
                <a:ext cx="1712735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1400">
                    <a:solidFill>
                      <a:schemeClr val="accent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此处输入文字</a:t>
                </a:r>
                <a:r>
                  <a:rPr lang="zh-CN" altLang="en-US" sz="1400" smtClean="0">
                    <a:solidFill>
                      <a:schemeClr val="accent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描述</a:t>
                </a:r>
                <a:endParaRPr lang="zh-CN" altLang="en-US" sz="1400">
                  <a:solidFill>
                    <a:schemeClr val="accent4"/>
                  </a:solidFill>
                </a:endParaRPr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352040" y="3395663"/>
            <a:ext cx="2378468" cy="1494301"/>
            <a:chOff x="352040" y="3395663"/>
            <a:chExt cx="2378468" cy="1494301"/>
          </a:xfrm>
        </p:grpSpPr>
        <p:cxnSp>
          <p:nvCxnSpPr>
            <p:cNvPr id="26" name="直接箭头连接符 25"/>
            <p:cNvCxnSpPr>
              <a:stCxn id="16" idx="2"/>
              <a:endCxn id="25" idx="6"/>
            </p:cNvCxnSpPr>
            <p:nvPr/>
          </p:nvCxnSpPr>
          <p:spPr>
            <a:xfrm flipH="1" flipV="1">
              <a:off x="1911350" y="3948113"/>
              <a:ext cx="819158" cy="44449"/>
            </a:xfrm>
            <a:prstGeom prst="straightConnector1">
              <a:avLst/>
            </a:prstGeom>
            <a:ln w="28575">
              <a:solidFill>
                <a:schemeClr val="accent4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组合 53"/>
            <p:cNvGrpSpPr/>
            <p:nvPr/>
          </p:nvGrpSpPr>
          <p:grpSpPr>
            <a:xfrm>
              <a:off x="352040" y="3395663"/>
              <a:ext cx="1712735" cy="1494301"/>
              <a:chOff x="352040" y="3395663"/>
              <a:chExt cx="1712735" cy="1494301"/>
            </a:xfrm>
          </p:grpSpPr>
          <p:sp>
            <p:nvSpPr>
              <p:cNvPr id="25" name="椭圆 24"/>
              <p:cNvSpPr/>
              <p:nvPr/>
            </p:nvSpPr>
            <p:spPr>
              <a:xfrm>
                <a:off x="806450" y="3395663"/>
                <a:ext cx="1104900" cy="1104900"/>
              </a:xfrm>
              <a:prstGeom prst="ellipse">
                <a:avLst/>
              </a:prstGeom>
              <a:solidFill>
                <a:srgbClr val="01AA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200">
                  <a:solidFill>
                    <a:srgbClr val="FFF9E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41" name="图片 40"/>
              <p:cNvPicPr>
                <a:picLocks noChangeAspect="1"/>
              </p:cNvPicPr>
              <p:nvPr/>
            </p:nvPicPr>
            <p:blipFill>
              <a:blip r:embed="rId8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3438" y="3442300"/>
                <a:ext cx="350924" cy="888789"/>
              </a:xfrm>
              <a:prstGeom prst="rect">
                <a:avLst/>
              </a:prstGeom>
            </p:spPr>
          </p:pic>
          <p:sp>
            <p:nvSpPr>
              <p:cNvPr id="47" name="矩形 46"/>
              <p:cNvSpPr/>
              <p:nvPr/>
            </p:nvSpPr>
            <p:spPr>
              <a:xfrm>
                <a:off x="352040" y="4582187"/>
                <a:ext cx="1712735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1400">
                    <a:solidFill>
                      <a:schemeClr val="accent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此处输入文字</a:t>
                </a:r>
                <a:r>
                  <a:rPr lang="zh-CN" altLang="en-US" sz="1400" smtClean="0">
                    <a:solidFill>
                      <a:schemeClr val="accent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描述</a:t>
                </a:r>
                <a:endParaRPr lang="zh-CN" altLang="en-US" sz="1400">
                  <a:solidFill>
                    <a:schemeClr val="accent4"/>
                  </a:solidFill>
                </a:endParaRPr>
              </a:p>
            </p:txBody>
          </p:sp>
        </p:grpSp>
      </p:grpSp>
      <p:sp>
        <p:nvSpPr>
          <p:cNvPr id="56" name="矩形 55"/>
          <p:cNvSpPr/>
          <p:nvPr/>
        </p:nvSpPr>
        <p:spPr>
          <a:xfrm>
            <a:off x="3563703" y="6223121"/>
            <a:ext cx="3692504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rPr>
              <a:t>单击此处添加文字阐述，添加简短问题说明文字，具体说明文字在此处。单击此处添加文字阐述，添加简短问题说明文字，具体说明文字在此处。</a:t>
            </a:r>
            <a:endParaRPr sz="1400" dirty="0">
              <a:solidFill>
                <a:schemeClr val="tx1">
                  <a:lumMod val="50000"/>
                  <a:lumOff val="50000"/>
                </a:schemeClr>
              </a:solidFill>
              <a:latin typeface="时尚中黑简体"/>
              <a:cs typeface="+mn-ea"/>
            </a:endParaRPr>
          </a:p>
        </p:txBody>
      </p:sp>
      <p:sp>
        <p:nvSpPr>
          <p:cNvPr id="57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728789"/>
            <a:ext cx="6800850" cy="4772025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3260929" y="493484"/>
            <a:ext cx="567014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800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  </a:t>
            </a:r>
            <a:r>
              <a:rPr lang="zh-CN" altLang="en-US" sz="3800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 </a:t>
            </a:r>
            <a:r>
              <a:rPr lang="en-US" altLang="zh-CN" sz="3800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  —</a:t>
            </a:r>
            <a:endParaRPr lang="zh-CN" altLang="en-US" sz="3800" b="1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7304087" y="2314113"/>
            <a:ext cx="3559791" cy="611434"/>
            <a:chOff x="7304087" y="2314113"/>
            <a:chExt cx="3559791" cy="611434"/>
          </a:xfrm>
        </p:grpSpPr>
        <p:sp>
          <p:nvSpPr>
            <p:cNvPr id="5" name="文本框 4"/>
            <p:cNvSpPr txBox="1"/>
            <p:nvPr/>
          </p:nvSpPr>
          <p:spPr>
            <a:xfrm>
              <a:off x="8370888" y="2342831"/>
              <a:ext cx="249299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000" b="1" smtClean="0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第一部分标题</a:t>
              </a:r>
              <a:endParaRPr lang="zh-CN" altLang="en-US" sz="30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7304087" y="2314113"/>
              <a:ext cx="1001487" cy="611434"/>
              <a:chOff x="7304087" y="2314113"/>
              <a:chExt cx="1001487" cy="611434"/>
            </a:xfrm>
          </p:grpSpPr>
          <p:sp>
            <p:nvSpPr>
              <p:cNvPr id="4" name="对角圆角矩形 3"/>
              <p:cNvSpPr/>
              <p:nvPr/>
            </p:nvSpPr>
            <p:spPr>
              <a:xfrm>
                <a:off x="7304087" y="2314113"/>
                <a:ext cx="1001487" cy="611434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30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2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70796" y="2436888"/>
                <a:ext cx="468069" cy="365885"/>
              </a:xfrm>
              <a:prstGeom prst="rect">
                <a:avLst/>
              </a:prstGeom>
            </p:spPr>
          </p:pic>
        </p:grpSp>
      </p:grpSp>
      <p:grpSp>
        <p:nvGrpSpPr>
          <p:cNvPr id="26" name="组合 25"/>
          <p:cNvGrpSpPr/>
          <p:nvPr/>
        </p:nvGrpSpPr>
        <p:grpSpPr>
          <a:xfrm>
            <a:off x="7304087" y="4307409"/>
            <a:ext cx="3559791" cy="611434"/>
            <a:chOff x="7304087" y="4307409"/>
            <a:chExt cx="3559791" cy="611434"/>
          </a:xfrm>
        </p:grpSpPr>
        <p:sp>
          <p:nvSpPr>
            <p:cNvPr id="12" name="文本框 11"/>
            <p:cNvSpPr txBox="1"/>
            <p:nvPr/>
          </p:nvSpPr>
          <p:spPr>
            <a:xfrm>
              <a:off x="8370888" y="4336127"/>
              <a:ext cx="249299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000" b="1" smtClean="0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第三部分标题</a:t>
              </a:r>
              <a:endParaRPr lang="zh-CN" altLang="en-US" sz="30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7304087" y="4307409"/>
              <a:ext cx="1001487" cy="611434"/>
              <a:chOff x="7304087" y="4307409"/>
              <a:chExt cx="1001487" cy="611434"/>
            </a:xfrm>
          </p:grpSpPr>
          <p:sp>
            <p:nvSpPr>
              <p:cNvPr id="11" name="对角圆角矩形 10"/>
              <p:cNvSpPr/>
              <p:nvPr/>
            </p:nvSpPr>
            <p:spPr>
              <a:xfrm>
                <a:off x="7304087" y="4307409"/>
                <a:ext cx="1001487" cy="611434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30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3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59808" y="4379641"/>
                <a:ext cx="490044" cy="466970"/>
              </a:xfrm>
              <a:prstGeom prst="rect">
                <a:avLst/>
              </a:prstGeom>
            </p:spPr>
          </p:pic>
        </p:grpSp>
      </p:grpSp>
      <p:grpSp>
        <p:nvGrpSpPr>
          <p:cNvPr id="27" name="组合 26"/>
          <p:cNvGrpSpPr/>
          <p:nvPr/>
        </p:nvGrpSpPr>
        <p:grpSpPr>
          <a:xfrm>
            <a:off x="7304087" y="5304056"/>
            <a:ext cx="3559791" cy="611434"/>
            <a:chOff x="7304087" y="5304056"/>
            <a:chExt cx="3559791" cy="611434"/>
          </a:xfrm>
        </p:grpSpPr>
        <p:sp>
          <p:nvSpPr>
            <p:cNvPr id="15" name="文本框 14"/>
            <p:cNvSpPr txBox="1"/>
            <p:nvPr/>
          </p:nvSpPr>
          <p:spPr>
            <a:xfrm>
              <a:off x="8370888" y="5332774"/>
              <a:ext cx="249299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000" b="1" smtClean="0">
                  <a:solidFill>
                    <a:srgbClr val="01AAA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第四部分标题</a:t>
              </a:r>
              <a:endParaRPr lang="zh-CN" altLang="en-US" sz="3000" b="1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7304087" y="5304056"/>
              <a:ext cx="1001487" cy="611434"/>
              <a:chOff x="7304087" y="5304056"/>
              <a:chExt cx="1001487" cy="611434"/>
            </a:xfrm>
          </p:grpSpPr>
          <p:sp>
            <p:nvSpPr>
              <p:cNvPr id="14" name="对角圆角矩形 13"/>
              <p:cNvSpPr/>
              <p:nvPr/>
            </p:nvSpPr>
            <p:spPr>
              <a:xfrm>
                <a:off x="7304087" y="5304056"/>
                <a:ext cx="1001487" cy="611434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01AA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30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23" name="图片 22"/>
              <p:cNvPicPr>
                <a:picLocks noChangeAspect="1"/>
              </p:cNvPicPr>
              <p:nvPr/>
            </p:nvPicPr>
            <p:blipFill>
              <a:blip r:embed="rId4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59259" y="5326102"/>
                <a:ext cx="491142" cy="491142"/>
              </a:xfrm>
              <a:prstGeom prst="rect">
                <a:avLst/>
              </a:prstGeom>
            </p:spPr>
          </p:pic>
        </p:grpSp>
      </p:grpSp>
      <p:grpSp>
        <p:nvGrpSpPr>
          <p:cNvPr id="25" name="组合 24"/>
          <p:cNvGrpSpPr/>
          <p:nvPr/>
        </p:nvGrpSpPr>
        <p:grpSpPr>
          <a:xfrm>
            <a:off x="7304087" y="3310761"/>
            <a:ext cx="3559791" cy="611434"/>
            <a:chOff x="7304087" y="3310761"/>
            <a:chExt cx="3559791" cy="611434"/>
          </a:xfrm>
        </p:grpSpPr>
        <p:sp>
          <p:nvSpPr>
            <p:cNvPr id="9" name="文本框 8"/>
            <p:cNvSpPr txBox="1"/>
            <p:nvPr/>
          </p:nvSpPr>
          <p:spPr>
            <a:xfrm>
              <a:off x="8370888" y="3339479"/>
              <a:ext cx="249299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000" b="1" smtClean="0">
                  <a:solidFill>
                    <a:srgbClr val="01AAA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第二部分标题</a:t>
              </a:r>
              <a:endParaRPr lang="zh-CN" altLang="en-US" sz="3000" b="1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7304087" y="3310761"/>
              <a:ext cx="1001487" cy="611434"/>
              <a:chOff x="7304087" y="3310761"/>
              <a:chExt cx="1001487" cy="611434"/>
            </a:xfrm>
          </p:grpSpPr>
          <p:sp>
            <p:nvSpPr>
              <p:cNvPr id="8" name="对角圆角矩形 7"/>
              <p:cNvSpPr/>
              <p:nvPr/>
            </p:nvSpPr>
            <p:spPr>
              <a:xfrm>
                <a:off x="7304087" y="3310761"/>
                <a:ext cx="1001487" cy="611434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01AA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30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5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41679" y="3451116"/>
                <a:ext cx="526303" cy="330725"/>
              </a:xfrm>
              <a:prstGeom prst="rect">
                <a:avLst/>
              </a:prstGeom>
            </p:spPr>
          </p:pic>
        </p:grpSp>
      </p:grpSp>
      <p:sp>
        <p:nvSpPr>
          <p:cNvPr id="28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0">
        <p14:vortex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decel="6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2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2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" presetClass="entr" presetSubtype="2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" presetClass="entr" presetSubtype="2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/>
      <p:bldP spid="2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0"/>
            <a:ext cx="12192000" cy="25146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017497" y="3757221"/>
            <a:ext cx="42883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第三部分</a:t>
            </a:r>
            <a:endParaRPr lang="zh-CN" altLang="en-US" sz="8000" b="1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33101" y="5691005"/>
            <a:ext cx="972579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600" dirty="0">
                <a:solidFill>
                  <a:schemeClr val="accent2"/>
                </a:solidFill>
                <a:latin typeface="时尚中黑简体"/>
                <a:cs typeface="+mn-ea"/>
              </a:rPr>
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</a:r>
            <a:endParaRPr sz="1600" dirty="0">
              <a:solidFill>
                <a:schemeClr val="accent2"/>
              </a:solidFill>
              <a:latin typeface="时尚中黑简体"/>
              <a:cs typeface="+mn-ea"/>
            </a:endParaRPr>
          </a:p>
        </p:txBody>
      </p:sp>
      <p:grpSp>
        <p:nvGrpSpPr>
          <p:cNvPr id="12" name="组合 11"/>
          <p:cNvGrpSpPr>
            <a:grpSpLocks noChangeAspect="1"/>
          </p:cNvGrpSpPr>
          <p:nvPr/>
        </p:nvGrpSpPr>
        <p:grpSpPr>
          <a:xfrm>
            <a:off x="2906258" y="3857466"/>
            <a:ext cx="1976996" cy="1207008"/>
            <a:chOff x="7304087" y="4307409"/>
            <a:chExt cx="1001487" cy="611434"/>
          </a:xfrm>
        </p:grpSpPr>
        <p:sp>
          <p:nvSpPr>
            <p:cNvPr id="14" name="对角圆角矩形 13"/>
            <p:cNvSpPr/>
            <p:nvPr/>
          </p:nvSpPr>
          <p:spPr>
            <a:xfrm>
              <a:off x="7304087" y="4307409"/>
              <a:ext cx="1001487" cy="611434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0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9808" y="4379641"/>
              <a:ext cx="490044" cy="466970"/>
            </a:xfrm>
            <a:prstGeom prst="rect">
              <a:avLst/>
            </a:prstGeom>
          </p:spPr>
        </p:pic>
      </p:grpSp>
      <p:sp>
        <p:nvSpPr>
          <p:cNvPr id="8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0">
        <p14:warp dir="in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453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453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/>
      <p:bldP spid="3" grpId="0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413828" y="1727200"/>
            <a:ext cx="6560457" cy="2888343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5665318" y="5159828"/>
            <a:ext cx="5452625" cy="924334"/>
            <a:chOff x="6375400" y="3654425"/>
            <a:chExt cx="4732696" cy="802291"/>
          </a:xfrm>
        </p:grpSpPr>
        <p:grpSp>
          <p:nvGrpSpPr>
            <p:cNvPr id="6" name="组合 5"/>
            <p:cNvGrpSpPr/>
            <p:nvPr/>
          </p:nvGrpSpPr>
          <p:grpSpPr>
            <a:xfrm>
              <a:off x="7260074" y="3654425"/>
              <a:ext cx="3848022" cy="792220"/>
              <a:chOff x="7260074" y="3667125"/>
              <a:chExt cx="3848022" cy="792220"/>
            </a:xfrm>
          </p:grpSpPr>
          <p:sp>
            <p:nvSpPr>
              <p:cNvPr id="10" name="文本框 9"/>
              <p:cNvSpPr txBox="1"/>
              <p:nvPr/>
            </p:nvSpPr>
            <p:spPr>
              <a:xfrm>
                <a:off x="7260074" y="3667125"/>
                <a:ext cx="1629552" cy="373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200" b="1" smtClean="0">
                    <a:solidFill>
                      <a:srgbClr val="01AAAD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此处输入标题</a:t>
                </a:r>
                <a:endParaRPr lang="zh-CN" altLang="en-US" sz="2200" b="1" smtClean="0">
                  <a:solidFill>
                    <a:srgbClr val="01AAA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7260074" y="4019466"/>
                <a:ext cx="3848022" cy="4398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时尚中黑简体"/>
                    <a:cs typeface="+mn-ea"/>
                  </a:rPr>
  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  </a:r>
                <a:endPara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6375400" y="3666141"/>
              <a:ext cx="790575" cy="790575"/>
              <a:chOff x="6731000" y="3629025"/>
              <a:chExt cx="1057275" cy="1057275"/>
            </a:xfrm>
          </p:grpSpPr>
          <p:sp>
            <p:nvSpPr>
              <p:cNvPr id="8" name="对角圆角矩形 7"/>
              <p:cNvSpPr/>
              <p:nvPr/>
            </p:nvSpPr>
            <p:spPr>
              <a:xfrm>
                <a:off x="6731000" y="3629025"/>
                <a:ext cx="1057275" cy="1057275"/>
              </a:xfrm>
              <a:prstGeom prst="round2DiagRect">
                <a:avLst>
                  <a:gd name="adj1" fmla="val 0"/>
                  <a:gd name="adj2" fmla="val 0"/>
                </a:avLst>
              </a:prstGeom>
              <a:solidFill>
                <a:srgbClr val="01AA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2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30617" y="3842357"/>
                <a:ext cx="470677" cy="592704"/>
              </a:xfrm>
              <a:prstGeom prst="rect">
                <a:avLst/>
              </a:prstGeom>
            </p:spPr>
          </p:pic>
        </p:grpSp>
      </p:grpSp>
      <p:grpSp>
        <p:nvGrpSpPr>
          <p:cNvPr id="18" name="组合 17"/>
          <p:cNvGrpSpPr/>
          <p:nvPr/>
        </p:nvGrpSpPr>
        <p:grpSpPr>
          <a:xfrm>
            <a:off x="0" y="1727200"/>
            <a:ext cx="5268686" cy="4455886"/>
            <a:chOff x="0" y="1727200"/>
            <a:chExt cx="5268686" cy="4455886"/>
          </a:xfrm>
        </p:grpSpPr>
        <p:sp>
          <p:nvSpPr>
            <p:cNvPr id="3" name="矩形 2"/>
            <p:cNvSpPr/>
            <p:nvPr/>
          </p:nvSpPr>
          <p:spPr>
            <a:xfrm>
              <a:off x="0" y="1727200"/>
              <a:ext cx="5268686" cy="445588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742333" y="2307787"/>
              <a:ext cx="3769227" cy="1339099"/>
              <a:chOff x="8682215" y="2117287"/>
              <a:chExt cx="3769227" cy="1339099"/>
            </a:xfrm>
          </p:grpSpPr>
          <p:grpSp>
            <p:nvGrpSpPr>
              <p:cNvPr id="13" name="组合 12"/>
              <p:cNvGrpSpPr/>
              <p:nvPr/>
            </p:nvGrpSpPr>
            <p:grpSpPr>
              <a:xfrm>
                <a:off x="9313147" y="2346325"/>
                <a:ext cx="3138295" cy="1110061"/>
                <a:chOff x="7260073" y="3578225"/>
                <a:chExt cx="3138295" cy="1110061"/>
              </a:xfrm>
            </p:grpSpPr>
            <p:sp>
              <p:nvSpPr>
                <p:cNvPr id="15" name="文本框 14"/>
                <p:cNvSpPr txBox="1"/>
                <p:nvPr/>
              </p:nvSpPr>
              <p:spPr>
                <a:xfrm>
                  <a:off x="7260074" y="3578225"/>
                  <a:ext cx="203132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2400" b="1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此处输入标题</a:t>
                  </a:r>
                  <a:endParaRPr lang="zh-CN" altLang="en-US" sz="2400" b="1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6" name="矩形 15"/>
                <p:cNvSpPr/>
                <p:nvPr/>
              </p:nvSpPr>
              <p:spPr>
                <a:xfrm>
                  <a:off x="7260073" y="4019466"/>
                  <a:ext cx="3138295" cy="6688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sz="120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    </a:r>
                  <a:endParaRPr sz="12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3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82215" y="2117287"/>
                <a:ext cx="435478" cy="1311415"/>
              </a:xfrm>
              <a:prstGeom prst="rect">
                <a:avLst/>
              </a:prstGeom>
            </p:spPr>
          </p:pic>
        </p:grpSp>
        <p:sp>
          <p:nvSpPr>
            <p:cNvPr id="17" name="矩形 16"/>
            <p:cNvSpPr/>
            <p:nvPr/>
          </p:nvSpPr>
          <p:spPr>
            <a:xfrm>
              <a:off x="742333" y="3961409"/>
              <a:ext cx="4007467" cy="15684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bg1"/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200" dirty="0">
                <a:solidFill>
                  <a:schemeClr val="bg1"/>
                </a:solidFill>
                <a:latin typeface="时尚中黑简体"/>
                <a:cs typeface="+mn-ea"/>
              </a:endParaRPr>
            </a:p>
            <a:p>
              <a:r>
                <a:rPr sz="1200" dirty="0">
                  <a:solidFill>
                    <a:schemeClr val="bg1"/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200" dirty="0">
                <a:solidFill>
                  <a:schemeClr val="bg1"/>
                </a:solidFill>
                <a:latin typeface="时尚中黑简体"/>
                <a:cs typeface="+mn-ea"/>
              </a:endParaRPr>
            </a:p>
          </p:txBody>
        </p:sp>
      </p:grpSp>
      <p:sp>
        <p:nvSpPr>
          <p:cNvPr id="19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 advClick="0" advTm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2" fill="hold" grpId="0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2" presetClass="entr" presetSubtype="2" fill="hold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9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594070" y="3542613"/>
            <a:ext cx="2887216" cy="2887216"/>
            <a:chOff x="1722885" y="3411984"/>
            <a:chExt cx="2887216" cy="2887216"/>
          </a:xfrm>
        </p:grpSpPr>
        <p:sp>
          <p:nvSpPr>
            <p:cNvPr id="3" name="椭圆 2"/>
            <p:cNvSpPr/>
            <p:nvPr/>
          </p:nvSpPr>
          <p:spPr>
            <a:xfrm>
              <a:off x="1722885" y="3411984"/>
              <a:ext cx="2887216" cy="288721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TextBox 22"/>
            <p:cNvSpPr txBox="1"/>
            <p:nvPr/>
          </p:nvSpPr>
          <p:spPr>
            <a:xfrm>
              <a:off x="2189955" y="4181121"/>
              <a:ext cx="2001962" cy="15388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zh-CN" altLang="en-US" sz="5000" b="1" smtClean="0">
                  <a:solidFill>
                    <a:schemeClr val="bg1"/>
                  </a:solidFill>
                </a:rPr>
                <a:t>添加</a:t>
              </a:r>
              <a:endParaRPr lang="en-US" altLang="zh-CN" sz="5000" b="1" smtClean="0">
                <a:solidFill>
                  <a:schemeClr val="bg1"/>
                </a:solidFill>
              </a:endParaRPr>
            </a:p>
            <a:p>
              <a:pPr algn="ctr">
                <a:lnSpc>
                  <a:spcPct val="100000"/>
                </a:lnSpc>
              </a:pPr>
              <a:r>
                <a:rPr lang="zh-CN" altLang="en-US" sz="5000" b="1" smtClean="0">
                  <a:solidFill>
                    <a:schemeClr val="bg1"/>
                  </a:solidFill>
                </a:rPr>
                <a:t>标题</a:t>
              </a:r>
              <a:endParaRPr lang="en-US" altLang="zh-CN" sz="5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053752" y="2102205"/>
            <a:ext cx="6502667" cy="880896"/>
            <a:chOff x="4865067" y="1666776"/>
            <a:chExt cx="6502667" cy="880896"/>
          </a:xfrm>
        </p:grpSpPr>
        <p:sp>
          <p:nvSpPr>
            <p:cNvPr id="6" name="椭圆 5"/>
            <p:cNvSpPr/>
            <p:nvPr/>
          </p:nvSpPr>
          <p:spPr>
            <a:xfrm>
              <a:off x="4865067" y="1666776"/>
              <a:ext cx="576622" cy="57678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3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7" name="直接连接符 6"/>
            <p:cNvCxnSpPr/>
            <p:nvPr/>
          </p:nvCxnSpPr>
          <p:spPr>
            <a:xfrm>
              <a:off x="5442205" y="1971608"/>
              <a:ext cx="1007039" cy="0"/>
            </a:xfrm>
            <a:prstGeom prst="line">
              <a:avLst/>
            </a:prstGeom>
            <a:ln w="6350">
              <a:solidFill>
                <a:schemeClr val="accent4"/>
              </a:solidFill>
              <a:prstDash val="dash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标题 11"/>
            <p:cNvSpPr txBox="1"/>
            <p:nvPr/>
          </p:nvSpPr>
          <p:spPr>
            <a:xfrm>
              <a:off x="6471746" y="1751020"/>
              <a:ext cx="4895988" cy="79665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053753" y="2822285"/>
            <a:ext cx="6636019" cy="880896"/>
            <a:chOff x="4865068" y="2386856"/>
            <a:chExt cx="6636019" cy="880896"/>
          </a:xfrm>
        </p:grpSpPr>
        <p:sp>
          <p:nvSpPr>
            <p:cNvPr id="10" name="椭圆 9"/>
            <p:cNvSpPr/>
            <p:nvPr/>
          </p:nvSpPr>
          <p:spPr>
            <a:xfrm>
              <a:off x="4865068" y="2386856"/>
              <a:ext cx="576622" cy="57678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3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5442206" y="2691688"/>
              <a:ext cx="1007039" cy="0"/>
            </a:xfrm>
            <a:prstGeom prst="line">
              <a:avLst/>
            </a:prstGeom>
            <a:ln w="6350">
              <a:solidFill>
                <a:schemeClr val="accent4"/>
              </a:solidFill>
              <a:prstDash val="dash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标题 11"/>
            <p:cNvSpPr txBox="1"/>
            <p:nvPr/>
          </p:nvSpPr>
          <p:spPr>
            <a:xfrm>
              <a:off x="6471746" y="2471100"/>
              <a:ext cx="5029341" cy="79665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053753" y="3559165"/>
            <a:ext cx="6502663" cy="880896"/>
            <a:chOff x="4865068" y="3123736"/>
            <a:chExt cx="6502663" cy="880896"/>
          </a:xfrm>
        </p:grpSpPr>
        <p:sp>
          <p:nvSpPr>
            <p:cNvPr id="14" name="椭圆 13"/>
            <p:cNvSpPr/>
            <p:nvPr/>
          </p:nvSpPr>
          <p:spPr>
            <a:xfrm>
              <a:off x="4865068" y="3123736"/>
              <a:ext cx="576622" cy="57678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3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5442206" y="3428568"/>
              <a:ext cx="1007039" cy="0"/>
            </a:xfrm>
            <a:prstGeom prst="line">
              <a:avLst/>
            </a:prstGeom>
            <a:ln w="6350">
              <a:solidFill>
                <a:schemeClr val="accent4"/>
              </a:solidFill>
              <a:prstDash val="dash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标题 11"/>
            <p:cNvSpPr txBox="1"/>
            <p:nvPr/>
          </p:nvSpPr>
          <p:spPr>
            <a:xfrm>
              <a:off x="6471746" y="3207980"/>
              <a:ext cx="4895985" cy="79665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053754" y="4279245"/>
            <a:ext cx="6502663" cy="880896"/>
            <a:chOff x="4865069" y="3843816"/>
            <a:chExt cx="6502663" cy="880896"/>
          </a:xfrm>
        </p:grpSpPr>
        <p:sp>
          <p:nvSpPr>
            <p:cNvPr id="18" name="椭圆 17"/>
            <p:cNvSpPr/>
            <p:nvPr/>
          </p:nvSpPr>
          <p:spPr>
            <a:xfrm>
              <a:off x="4865069" y="3843816"/>
              <a:ext cx="576622" cy="57678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3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5442207" y="4148648"/>
              <a:ext cx="1007039" cy="0"/>
            </a:xfrm>
            <a:prstGeom prst="line">
              <a:avLst/>
            </a:prstGeom>
            <a:ln w="6350">
              <a:solidFill>
                <a:schemeClr val="accent4"/>
              </a:solidFill>
              <a:prstDash val="dash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标题 11"/>
            <p:cNvSpPr txBox="1"/>
            <p:nvPr/>
          </p:nvSpPr>
          <p:spPr>
            <a:xfrm>
              <a:off x="6471747" y="3928060"/>
              <a:ext cx="4895985" cy="79665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053753" y="4999325"/>
            <a:ext cx="6407419" cy="880896"/>
            <a:chOff x="4865068" y="4563896"/>
            <a:chExt cx="6407419" cy="880896"/>
          </a:xfrm>
        </p:grpSpPr>
        <p:sp>
          <p:nvSpPr>
            <p:cNvPr id="22" name="椭圆 21"/>
            <p:cNvSpPr/>
            <p:nvPr/>
          </p:nvSpPr>
          <p:spPr>
            <a:xfrm>
              <a:off x="4865068" y="4563896"/>
              <a:ext cx="576622" cy="57678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lang="zh-CN" altLang="en-US" sz="3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3" name="直接连接符 22"/>
            <p:cNvCxnSpPr/>
            <p:nvPr/>
          </p:nvCxnSpPr>
          <p:spPr>
            <a:xfrm>
              <a:off x="5442206" y="4868728"/>
              <a:ext cx="1007039" cy="0"/>
            </a:xfrm>
            <a:prstGeom prst="line">
              <a:avLst/>
            </a:prstGeom>
            <a:ln w="6350">
              <a:solidFill>
                <a:schemeClr val="accent4"/>
              </a:solidFill>
              <a:prstDash val="dash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标题 11"/>
            <p:cNvSpPr txBox="1"/>
            <p:nvPr/>
          </p:nvSpPr>
          <p:spPr>
            <a:xfrm>
              <a:off x="6471746" y="4648140"/>
              <a:ext cx="4800741" cy="79665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5053754" y="5719405"/>
            <a:ext cx="6636019" cy="880896"/>
            <a:chOff x="4865069" y="5283976"/>
            <a:chExt cx="6636019" cy="880896"/>
          </a:xfrm>
        </p:grpSpPr>
        <p:sp>
          <p:nvSpPr>
            <p:cNvPr id="26" name="椭圆 25"/>
            <p:cNvSpPr/>
            <p:nvPr/>
          </p:nvSpPr>
          <p:spPr>
            <a:xfrm>
              <a:off x="4865069" y="5283976"/>
              <a:ext cx="576622" cy="57678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  <a:endParaRPr lang="zh-CN" altLang="en-US" sz="3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7" name="直接连接符 26"/>
            <p:cNvCxnSpPr/>
            <p:nvPr/>
          </p:nvCxnSpPr>
          <p:spPr>
            <a:xfrm>
              <a:off x="5442207" y="5588808"/>
              <a:ext cx="1007039" cy="0"/>
            </a:xfrm>
            <a:prstGeom prst="line">
              <a:avLst/>
            </a:prstGeom>
            <a:ln w="6350">
              <a:solidFill>
                <a:schemeClr val="accent4"/>
              </a:solidFill>
              <a:prstDash val="dash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标题 11"/>
            <p:cNvSpPr txBox="1"/>
            <p:nvPr/>
          </p:nvSpPr>
          <p:spPr>
            <a:xfrm>
              <a:off x="6471748" y="5368220"/>
              <a:ext cx="5029340" cy="79665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2005204" y="2010229"/>
            <a:ext cx="2064949" cy="2064949"/>
            <a:chOff x="1912739" y="1522760"/>
            <a:chExt cx="2485289" cy="2485289"/>
          </a:xfrm>
        </p:grpSpPr>
        <p:sp>
          <p:nvSpPr>
            <p:cNvPr id="30" name="椭圆 29"/>
            <p:cNvSpPr/>
            <p:nvPr/>
          </p:nvSpPr>
          <p:spPr>
            <a:xfrm>
              <a:off x="1912739" y="1522760"/>
              <a:ext cx="2485289" cy="2485289"/>
            </a:xfrm>
            <a:prstGeom prst="ellipse">
              <a:avLst/>
            </a:prstGeom>
            <a:solidFill>
              <a:srgbClr val="01AAAD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1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2405" y="1824096"/>
              <a:ext cx="1662573" cy="1662573"/>
            </a:xfrm>
            <a:prstGeom prst="rect">
              <a:avLst/>
            </a:prstGeom>
          </p:spPr>
        </p:pic>
      </p:grpSp>
      <p:sp>
        <p:nvSpPr>
          <p:cNvPr id="32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8401050" y="4563749"/>
            <a:ext cx="3175000" cy="2832647"/>
            <a:chOff x="8401050" y="4563749"/>
            <a:chExt cx="3175000" cy="2832647"/>
          </a:xfrm>
        </p:grpSpPr>
        <p:sp>
          <p:nvSpPr>
            <p:cNvPr id="16" name="文本框 15"/>
            <p:cNvSpPr txBox="1"/>
            <p:nvPr/>
          </p:nvSpPr>
          <p:spPr>
            <a:xfrm>
              <a:off x="8818999" y="5661025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800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8430637" y="6381666"/>
              <a:ext cx="3115826" cy="1014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8401050" y="6282956"/>
              <a:ext cx="3175000" cy="0"/>
            </a:xfrm>
            <a:prstGeom prst="line">
              <a:avLst/>
            </a:prstGeom>
            <a:ln w="28575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6928" y="4563749"/>
              <a:ext cx="863245" cy="822599"/>
            </a:xfrm>
            <a:prstGeom prst="rect">
              <a:avLst/>
            </a:prstGeom>
          </p:spPr>
        </p:pic>
      </p:grpSp>
      <p:grpSp>
        <p:nvGrpSpPr>
          <p:cNvPr id="24" name="组合 23"/>
          <p:cNvGrpSpPr/>
          <p:nvPr/>
        </p:nvGrpSpPr>
        <p:grpSpPr>
          <a:xfrm>
            <a:off x="615950" y="4508501"/>
            <a:ext cx="3175000" cy="2887895"/>
            <a:chOff x="615950" y="4508501"/>
            <a:chExt cx="3175000" cy="2887895"/>
          </a:xfrm>
        </p:grpSpPr>
        <p:sp>
          <p:nvSpPr>
            <p:cNvPr id="4" name="文本框 3"/>
            <p:cNvSpPr txBox="1"/>
            <p:nvPr/>
          </p:nvSpPr>
          <p:spPr>
            <a:xfrm>
              <a:off x="1033899" y="5661025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800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645537" y="6381666"/>
              <a:ext cx="3115826" cy="1014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  <p:cxnSp>
          <p:nvCxnSpPr>
            <p:cNvPr id="7" name="直接连接符 6"/>
            <p:cNvCxnSpPr/>
            <p:nvPr/>
          </p:nvCxnSpPr>
          <p:spPr>
            <a:xfrm>
              <a:off x="615950" y="6282956"/>
              <a:ext cx="3175000" cy="0"/>
            </a:xfrm>
            <a:prstGeom prst="line">
              <a:avLst/>
            </a:prstGeom>
            <a:ln w="28575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903" y="4508501"/>
              <a:ext cx="933094" cy="933094"/>
            </a:xfrm>
            <a:prstGeom prst="rect">
              <a:avLst/>
            </a:prstGeom>
          </p:spPr>
        </p:pic>
      </p:grpSp>
      <p:grpSp>
        <p:nvGrpSpPr>
          <p:cNvPr id="25" name="组合 24"/>
          <p:cNvGrpSpPr/>
          <p:nvPr/>
        </p:nvGrpSpPr>
        <p:grpSpPr>
          <a:xfrm>
            <a:off x="4508500" y="4651229"/>
            <a:ext cx="3175000" cy="2745167"/>
            <a:chOff x="4508500" y="4651229"/>
            <a:chExt cx="3175000" cy="2745167"/>
          </a:xfrm>
        </p:grpSpPr>
        <p:sp>
          <p:nvSpPr>
            <p:cNvPr id="11" name="文本框 10"/>
            <p:cNvSpPr txBox="1"/>
            <p:nvPr/>
          </p:nvSpPr>
          <p:spPr>
            <a:xfrm>
              <a:off x="4926449" y="5661025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800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538087" y="6381666"/>
              <a:ext cx="3115826" cy="1014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  <p:cxnSp>
          <p:nvCxnSpPr>
            <p:cNvPr id="13" name="直接连接符 12"/>
            <p:cNvCxnSpPr/>
            <p:nvPr/>
          </p:nvCxnSpPr>
          <p:spPr>
            <a:xfrm>
              <a:off x="4508500" y="6282956"/>
              <a:ext cx="3175000" cy="0"/>
            </a:xfrm>
            <a:prstGeom prst="line">
              <a:avLst/>
            </a:prstGeom>
            <a:ln w="28575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0878" y="4651229"/>
              <a:ext cx="990245" cy="647638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381000" y="1600200"/>
            <a:ext cx="3644900" cy="26797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4273550" y="1600200"/>
            <a:ext cx="3644900" cy="26797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8166100" y="1600200"/>
            <a:ext cx="3644900" cy="26797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5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656075" y="5437188"/>
            <a:ext cx="2801954" cy="1028616"/>
            <a:chOff x="8911074" y="1876425"/>
            <a:chExt cx="2801954" cy="1028616"/>
          </a:xfrm>
        </p:grpSpPr>
        <p:sp>
          <p:nvSpPr>
            <p:cNvPr id="7" name="文本框 6"/>
            <p:cNvSpPr txBox="1"/>
            <p:nvPr/>
          </p:nvSpPr>
          <p:spPr>
            <a:xfrm>
              <a:off x="8911074" y="1876425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400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8911074" y="2444666"/>
              <a:ext cx="2801954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323075" y="1601788"/>
            <a:ext cx="2801954" cy="1028616"/>
            <a:chOff x="8911074" y="1876425"/>
            <a:chExt cx="2801954" cy="1028616"/>
          </a:xfrm>
        </p:grpSpPr>
        <p:sp>
          <p:nvSpPr>
            <p:cNvPr id="10" name="文本框 9"/>
            <p:cNvSpPr txBox="1"/>
            <p:nvPr/>
          </p:nvSpPr>
          <p:spPr>
            <a:xfrm>
              <a:off x="8911074" y="1876425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400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8911074" y="2444666"/>
              <a:ext cx="2801954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723375" y="5437188"/>
            <a:ext cx="2801954" cy="1028616"/>
            <a:chOff x="8911074" y="1876425"/>
            <a:chExt cx="2801954" cy="1028616"/>
          </a:xfrm>
        </p:grpSpPr>
        <p:sp>
          <p:nvSpPr>
            <p:cNvPr id="13" name="文本框 12"/>
            <p:cNvSpPr txBox="1"/>
            <p:nvPr/>
          </p:nvSpPr>
          <p:spPr>
            <a:xfrm>
              <a:off x="8911074" y="1876425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400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8911074" y="2444666"/>
              <a:ext cx="2801954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136375" y="1601788"/>
            <a:ext cx="2801954" cy="1028616"/>
            <a:chOff x="8911074" y="1876425"/>
            <a:chExt cx="2801954" cy="1028616"/>
          </a:xfrm>
        </p:grpSpPr>
        <p:sp>
          <p:nvSpPr>
            <p:cNvPr id="16" name="文本框 15"/>
            <p:cNvSpPr txBox="1"/>
            <p:nvPr/>
          </p:nvSpPr>
          <p:spPr>
            <a:xfrm>
              <a:off x="8911074" y="1876425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400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8911074" y="2444666"/>
              <a:ext cx="2801954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0" y="3111237"/>
            <a:ext cx="3985130" cy="1973943"/>
            <a:chOff x="0" y="3111237"/>
            <a:chExt cx="3985130" cy="1973943"/>
          </a:xfrm>
        </p:grpSpPr>
        <p:sp>
          <p:nvSpPr>
            <p:cNvPr id="2" name="五边形 1"/>
            <p:cNvSpPr/>
            <p:nvPr/>
          </p:nvSpPr>
          <p:spPr>
            <a:xfrm>
              <a:off x="0" y="3111237"/>
              <a:ext cx="3985130" cy="1973943"/>
            </a:xfrm>
            <a:prstGeom prst="homePlat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3732" y="3373328"/>
              <a:ext cx="977668" cy="1449761"/>
            </a:xfrm>
            <a:prstGeom prst="rect">
              <a:avLst/>
            </a:prstGeom>
          </p:spPr>
        </p:pic>
      </p:grpSp>
      <p:grpSp>
        <p:nvGrpSpPr>
          <p:cNvPr id="24" name="组合 23"/>
          <p:cNvGrpSpPr/>
          <p:nvPr/>
        </p:nvGrpSpPr>
        <p:grpSpPr>
          <a:xfrm>
            <a:off x="3187734" y="3110066"/>
            <a:ext cx="3211286" cy="1976285"/>
            <a:chOff x="3187734" y="3110066"/>
            <a:chExt cx="3211286" cy="1976285"/>
          </a:xfrm>
        </p:grpSpPr>
        <p:sp>
          <p:nvSpPr>
            <p:cNvPr id="3" name="燕尾形 2"/>
            <p:cNvSpPr/>
            <p:nvPr/>
          </p:nvSpPr>
          <p:spPr>
            <a:xfrm>
              <a:off x="3187734" y="3110066"/>
              <a:ext cx="3211286" cy="1976285"/>
            </a:xfrm>
            <a:prstGeom prst="chevron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2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65574">
              <a:off x="4466227" y="3580128"/>
              <a:ext cx="1087000" cy="1036160"/>
            </a:xfrm>
            <a:prstGeom prst="rect">
              <a:avLst/>
            </a:prstGeom>
          </p:spPr>
        </p:pic>
      </p:grpSp>
      <p:grpSp>
        <p:nvGrpSpPr>
          <p:cNvPr id="23" name="组合 22"/>
          <p:cNvGrpSpPr/>
          <p:nvPr/>
        </p:nvGrpSpPr>
        <p:grpSpPr>
          <a:xfrm>
            <a:off x="5601624" y="3110066"/>
            <a:ext cx="3211286" cy="1976285"/>
            <a:chOff x="5601624" y="3110066"/>
            <a:chExt cx="3211286" cy="1976285"/>
          </a:xfrm>
        </p:grpSpPr>
        <p:sp>
          <p:nvSpPr>
            <p:cNvPr id="4" name="燕尾形 3"/>
            <p:cNvSpPr/>
            <p:nvPr/>
          </p:nvSpPr>
          <p:spPr>
            <a:xfrm>
              <a:off x="5601624" y="3110066"/>
              <a:ext cx="3211286" cy="1976285"/>
            </a:xfrm>
            <a:prstGeom prst="chevron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0711" y="3603059"/>
              <a:ext cx="1021571" cy="990298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8015514" y="3110066"/>
            <a:ext cx="3211286" cy="1976285"/>
            <a:chOff x="8015514" y="3110066"/>
            <a:chExt cx="3211286" cy="1976285"/>
          </a:xfrm>
        </p:grpSpPr>
        <p:sp>
          <p:nvSpPr>
            <p:cNvPr id="5" name="燕尾形 4"/>
            <p:cNvSpPr/>
            <p:nvPr/>
          </p:nvSpPr>
          <p:spPr>
            <a:xfrm>
              <a:off x="8015514" y="3110066"/>
              <a:ext cx="3211286" cy="1976285"/>
            </a:xfrm>
            <a:prstGeom prst="chevron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2837" y="3465113"/>
              <a:ext cx="873235" cy="1266191"/>
            </a:xfrm>
            <a:prstGeom prst="rect">
              <a:avLst/>
            </a:prstGeom>
          </p:spPr>
        </p:pic>
      </p:grpSp>
      <p:sp>
        <p:nvSpPr>
          <p:cNvPr id="26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8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776133" y="3162300"/>
            <a:ext cx="2514600" cy="44577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3809907" y="1673225"/>
            <a:ext cx="2480826" cy="1213401"/>
            <a:chOff x="3809907" y="1673225"/>
            <a:chExt cx="2480826" cy="1213401"/>
          </a:xfrm>
        </p:grpSpPr>
        <p:sp>
          <p:nvSpPr>
            <p:cNvPr id="4" name="文本框 3"/>
            <p:cNvSpPr txBox="1"/>
            <p:nvPr/>
          </p:nvSpPr>
          <p:spPr>
            <a:xfrm>
              <a:off x="3809907" y="1673225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400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3809907" y="2241466"/>
              <a:ext cx="2480826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6561666" y="3162300"/>
            <a:ext cx="2514600" cy="44577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6595440" y="1673225"/>
            <a:ext cx="2480826" cy="1213401"/>
            <a:chOff x="6595440" y="1673225"/>
            <a:chExt cx="2480826" cy="1213401"/>
          </a:xfrm>
        </p:grpSpPr>
        <p:sp>
          <p:nvSpPr>
            <p:cNvPr id="9" name="文本框 8"/>
            <p:cNvSpPr txBox="1"/>
            <p:nvPr/>
          </p:nvSpPr>
          <p:spPr>
            <a:xfrm>
              <a:off x="6595440" y="1673225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400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6595440" y="2241466"/>
              <a:ext cx="2480826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9347200" y="3162300"/>
            <a:ext cx="2514600" cy="44577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9380974" y="1673225"/>
            <a:ext cx="2480826" cy="1213401"/>
            <a:chOff x="9380974" y="1673225"/>
            <a:chExt cx="2480826" cy="1213401"/>
          </a:xfrm>
        </p:grpSpPr>
        <p:sp>
          <p:nvSpPr>
            <p:cNvPr id="13" name="文本框 12"/>
            <p:cNvSpPr txBox="1"/>
            <p:nvPr/>
          </p:nvSpPr>
          <p:spPr>
            <a:xfrm>
              <a:off x="9380974" y="1673225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400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9380974" y="2241466"/>
              <a:ext cx="2480826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990600" y="3162300"/>
            <a:ext cx="2514600" cy="44577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1024374" y="1673225"/>
            <a:ext cx="2480826" cy="1213401"/>
            <a:chOff x="1024374" y="1673225"/>
            <a:chExt cx="2480826" cy="1213401"/>
          </a:xfrm>
        </p:grpSpPr>
        <p:sp>
          <p:nvSpPr>
            <p:cNvPr id="17" name="文本框 16"/>
            <p:cNvSpPr txBox="1"/>
            <p:nvPr/>
          </p:nvSpPr>
          <p:spPr>
            <a:xfrm>
              <a:off x="1024374" y="1673225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400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024374" y="2241466"/>
              <a:ext cx="2480826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sp>
        <p:nvSpPr>
          <p:cNvPr id="24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2" grpId="0" animBg="1"/>
      <p:bldP spid="16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347607" y="1512800"/>
            <a:ext cx="533400" cy="733953"/>
          </a:xfrm>
          <a:prstGeom prst="rect">
            <a:avLst/>
          </a:prstGeom>
          <a:solidFill>
            <a:srgbClr val="00B050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5897880" y="1573585"/>
            <a:ext cx="5318365" cy="673168"/>
            <a:chOff x="5897880" y="1573585"/>
            <a:chExt cx="5318365" cy="673168"/>
          </a:xfrm>
        </p:grpSpPr>
        <p:sp>
          <p:nvSpPr>
            <p:cNvPr id="4" name="矩形 3"/>
            <p:cNvSpPr/>
            <p:nvPr/>
          </p:nvSpPr>
          <p:spPr>
            <a:xfrm>
              <a:off x="5994402" y="1573585"/>
              <a:ext cx="4585632" cy="5835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5897880" y="2231406"/>
              <a:ext cx="5090160" cy="15347"/>
            </a:xfrm>
            <a:prstGeom prst="line">
              <a:avLst/>
            </a:prstGeom>
            <a:ln w="1905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矩形 6"/>
            <p:cNvSpPr/>
            <p:nvPr/>
          </p:nvSpPr>
          <p:spPr>
            <a:xfrm>
              <a:off x="10990614" y="2021122"/>
              <a:ext cx="225631" cy="225631"/>
            </a:xfrm>
            <a:prstGeom prst="rect">
              <a:avLst/>
            </a:prstGeom>
            <a:solidFill>
              <a:srgbClr val="7A8C8E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5347607" y="2545952"/>
            <a:ext cx="533400" cy="733954"/>
          </a:xfrm>
          <a:prstGeom prst="rect">
            <a:avLst/>
          </a:prstGeom>
          <a:solidFill>
            <a:srgbClr val="00B050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5897880" y="2621970"/>
            <a:ext cx="5318365" cy="657936"/>
            <a:chOff x="5897880" y="2621970"/>
            <a:chExt cx="5318365" cy="657936"/>
          </a:xfrm>
        </p:grpSpPr>
        <p:sp>
          <p:nvSpPr>
            <p:cNvPr id="9" name="矩形 8"/>
            <p:cNvSpPr/>
            <p:nvPr/>
          </p:nvSpPr>
          <p:spPr>
            <a:xfrm>
              <a:off x="5994401" y="2621970"/>
              <a:ext cx="4818742" cy="5835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5897880" y="3264559"/>
              <a:ext cx="5090160" cy="15347"/>
            </a:xfrm>
            <a:prstGeom prst="line">
              <a:avLst/>
            </a:prstGeom>
            <a:ln w="1905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矩形 11"/>
            <p:cNvSpPr/>
            <p:nvPr/>
          </p:nvSpPr>
          <p:spPr>
            <a:xfrm>
              <a:off x="10990614" y="3054275"/>
              <a:ext cx="225631" cy="225631"/>
            </a:xfrm>
            <a:prstGeom prst="rect">
              <a:avLst/>
            </a:prstGeom>
            <a:solidFill>
              <a:srgbClr val="7A8C8E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5347607" y="3602858"/>
            <a:ext cx="533400" cy="733953"/>
          </a:xfrm>
          <a:prstGeom prst="rect">
            <a:avLst/>
          </a:prstGeom>
          <a:solidFill>
            <a:srgbClr val="00B050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3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5897880" y="3670355"/>
            <a:ext cx="5318365" cy="666456"/>
            <a:chOff x="5897880" y="3670355"/>
            <a:chExt cx="5318365" cy="666456"/>
          </a:xfrm>
        </p:grpSpPr>
        <p:sp>
          <p:nvSpPr>
            <p:cNvPr id="14" name="矩形 13"/>
            <p:cNvSpPr/>
            <p:nvPr/>
          </p:nvSpPr>
          <p:spPr>
            <a:xfrm>
              <a:off x="5950858" y="3670355"/>
              <a:ext cx="4818742" cy="5835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>
              <a:off x="5897880" y="4321464"/>
              <a:ext cx="5090160" cy="15347"/>
            </a:xfrm>
            <a:prstGeom prst="line">
              <a:avLst/>
            </a:prstGeom>
            <a:ln w="1905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矩形 16"/>
            <p:cNvSpPr/>
            <p:nvPr/>
          </p:nvSpPr>
          <p:spPr>
            <a:xfrm>
              <a:off x="10990614" y="4111180"/>
              <a:ext cx="225631" cy="225631"/>
            </a:xfrm>
            <a:prstGeom prst="rect">
              <a:avLst/>
            </a:prstGeom>
            <a:solidFill>
              <a:srgbClr val="7A8C8E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5347607" y="4659761"/>
            <a:ext cx="533400" cy="733954"/>
          </a:xfrm>
          <a:prstGeom prst="rect">
            <a:avLst/>
          </a:prstGeom>
          <a:solidFill>
            <a:srgbClr val="00B050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3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5897880" y="4718739"/>
            <a:ext cx="5318365" cy="674976"/>
            <a:chOff x="5897880" y="4718739"/>
            <a:chExt cx="5318365" cy="674976"/>
          </a:xfrm>
        </p:grpSpPr>
        <p:sp>
          <p:nvSpPr>
            <p:cNvPr id="19" name="矩形 18"/>
            <p:cNvSpPr/>
            <p:nvPr/>
          </p:nvSpPr>
          <p:spPr>
            <a:xfrm>
              <a:off x="5950858" y="4718739"/>
              <a:ext cx="4818742" cy="5835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5897880" y="5378368"/>
              <a:ext cx="5090160" cy="15347"/>
            </a:xfrm>
            <a:prstGeom prst="line">
              <a:avLst/>
            </a:prstGeom>
            <a:ln w="1905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矩形 21"/>
            <p:cNvSpPr/>
            <p:nvPr/>
          </p:nvSpPr>
          <p:spPr>
            <a:xfrm>
              <a:off x="10990614" y="5168084"/>
              <a:ext cx="225631" cy="225631"/>
            </a:xfrm>
            <a:prstGeom prst="rect">
              <a:avLst/>
            </a:prstGeom>
            <a:solidFill>
              <a:srgbClr val="7A8C8E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850900" y="6076995"/>
            <a:ext cx="1038860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rPr>
              <a:t>单击此处添加文字阐述，添加简短问题说明文字，具体说明文字在此处。单击此处添加文字阐述，添加简短问题说明文字，具体说明文字在此处。</a:t>
            </a:r>
            <a:endParaRPr sz="1800" dirty="0">
              <a:solidFill>
                <a:schemeClr val="tx1">
                  <a:lumMod val="50000"/>
                  <a:lumOff val="50000"/>
                </a:schemeClr>
              </a:solidFill>
              <a:latin typeface="时尚中黑简体"/>
              <a:cs typeface="+mn-ea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1045037" y="1968500"/>
            <a:ext cx="3207657" cy="2870200"/>
            <a:chOff x="1045037" y="1968500"/>
            <a:chExt cx="3207657" cy="2870200"/>
          </a:xfrm>
        </p:grpSpPr>
        <p:sp>
          <p:nvSpPr>
            <p:cNvPr id="2" name="矩形 1"/>
            <p:cNvSpPr/>
            <p:nvPr/>
          </p:nvSpPr>
          <p:spPr>
            <a:xfrm>
              <a:off x="1045037" y="1968500"/>
              <a:ext cx="3207657" cy="2870200"/>
            </a:xfrm>
            <a:prstGeom prst="rect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40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endParaRPr lang="en-US" altLang="zh-CN" sz="40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4000" b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1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4313" y="2348656"/>
              <a:ext cx="1529105" cy="1195286"/>
            </a:xfrm>
            <a:prstGeom prst="rect">
              <a:avLst/>
            </a:prstGeom>
          </p:spPr>
        </p:pic>
      </p:grpSp>
      <p:sp>
        <p:nvSpPr>
          <p:cNvPr id="32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5" grpId="0" animBg="1"/>
      <p:bldP spid="20" grpId="0" animBg="1"/>
      <p:bldP spid="23" grpId="0"/>
      <p:bldP spid="3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480300" y="0"/>
            <a:ext cx="4711700" cy="26797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686300" y="4940300"/>
            <a:ext cx="4711700" cy="26797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1117600" y="3180909"/>
            <a:ext cx="10414000" cy="1289284"/>
            <a:chOff x="1117600" y="3180909"/>
            <a:chExt cx="10414000" cy="1289284"/>
          </a:xfrm>
        </p:grpSpPr>
        <p:sp>
          <p:nvSpPr>
            <p:cNvPr id="7" name="矩形 6"/>
            <p:cNvSpPr/>
            <p:nvPr/>
          </p:nvSpPr>
          <p:spPr>
            <a:xfrm>
              <a:off x="3797300" y="3219366"/>
              <a:ext cx="7734300" cy="1076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单击此处添加文字阐述，添加简短问题说明文字，具体说明文字在此处。单击此处添加文字阐述，添加简短问题说明文字，具体说明文字在此处。</a:t>
              </a:r>
              <a:endParaRPr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  <a:p>
              <a:r>
                <a:rPr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单击此处添加文字阐述，添加简短问题说明文字，具体说明文字在此处。单击此处添加文字阐述，添加简短问题说明文字，具体说明文字在此处。</a:t>
              </a:r>
              <a:endParaRPr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600" y="3180909"/>
              <a:ext cx="2286000" cy="1289284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4686300" y="0"/>
            <a:ext cx="2679700" cy="2679700"/>
            <a:chOff x="4686300" y="0"/>
            <a:chExt cx="2679700" cy="2679700"/>
          </a:xfrm>
        </p:grpSpPr>
        <p:sp>
          <p:nvSpPr>
            <p:cNvPr id="3" name="矩形 2"/>
            <p:cNvSpPr/>
            <p:nvPr/>
          </p:nvSpPr>
          <p:spPr>
            <a:xfrm>
              <a:off x="4686300" y="0"/>
              <a:ext cx="2679700" cy="2679700"/>
            </a:xfrm>
            <a:prstGeom prst="rect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1435" y="480327"/>
              <a:ext cx="1251594" cy="1624810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/>
        </p:nvGrpSpPr>
        <p:grpSpPr>
          <a:xfrm>
            <a:off x="9512300" y="4940300"/>
            <a:ext cx="2679700" cy="2679700"/>
            <a:chOff x="9512300" y="4940300"/>
            <a:chExt cx="2679700" cy="2679700"/>
          </a:xfrm>
        </p:grpSpPr>
        <p:sp>
          <p:nvSpPr>
            <p:cNvPr id="6" name="矩形 5"/>
            <p:cNvSpPr/>
            <p:nvPr/>
          </p:nvSpPr>
          <p:spPr>
            <a:xfrm>
              <a:off x="9512300" y="4940300"/>
              <a:ext cx="2679700" cy="26797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9453" y="5645060"/>
              <a:ext cx="1457461" cy="1504711"/>
            </a:xfrm>
            <a:prstGeom prst="rect">
              <a:avLst/>
            </a:prstGeom>
          </p:spPr>
        </p:pic>
      </p:grpSp>
      <p:sp>
        <p:nvSpPr>
          <p:cNvPr id="14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>
            <a:grpSpLocks noChangeAspect="1"/>
          </p:cNvGrpSpPr>
          <p:nvPr/>
        </p:nvGrpSpPr>
        <p:grpSpPr>
          <a:xfrm>
            <a:off x="2891743" y="3867143"/>
            <a:ext cx="1976996" cy="1207008"/>
            <a:chOff x="7304087" y="5304056"/>
            <a:chExt cx="1001487" cy="611434"/>
          </a:xfrm>
        </p:grpSpPr>
        <p:sp>
          <p:nvSpPr>
            <p:cNvPr id="14" name="对角圆角矩形 13"/>
            <p:cNvSpPr/>
            <p:nvPr/>
          </p:nvSpPr>
          <p:spPr>
            <a:xfrm>
              <a:off x="7304087" y="5304056"/>
              <a:ext cx="1001487" cy="611434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0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9259" y="5326102"/>
              <a:ext cx="491142" cy="491142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0" y="0"/>
            <a:ext cx="12192000" cy="25146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017497" y="3757221"/>
            <a:ext cx="42883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smtClean="0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第四部分</a:t>
            </a:r>
            <a:endParaRPr lang="zh-CN" altLang="en-US" sz="8000" b="1">
              <a:solidFill>
                <a:srgbClr val="01AAA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33101" y="5691005"/>
            <a:ext cx="972579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600" dirty="0">
                <a:solidFill>
                  <a:schemeClr val="accent2"/>
                </a:solidFill>
                <a:latin typeface="时尚中黑简体"/>
                <a:cs typeface="+mn-ea"/>
              </a:rPr>
              <a:t>单击此处添加文字阐述，添加简短问题说明文字，具体说明文字在此处。单击此处添加文字阐述，添加简短问题说明文字，具体说明文字在此处。</a:t>
            </a:r>
            <a:endParaRPr sz="1600" dirty="0">
              <a:solidFill>
                <a:schemeClr val="accent2"/>
              </a:solidFill>
              <a:latin typeface="时尚中黑简体"/>
              <a:cs typeface="+mn-ea"/>
            </a:endParaRPr>
          </a:p>
        </p:txBody>
      </p:sp>
      <p:sp>
        <p:nvSpPr>
          <p:cNvPr id="8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0">
        <p14:warp dir="in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453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453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/>
      <p:bldP spid="3" grpId="0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4279138" y="2281238"/>
            <a:ext cx="1780310" cy="1778000"/>
            <a:chOff x="4279138" y="2281238"/>
            <a:chExt cx="1780310" cy="1778000"/>
          </a:xfrm>
        </p:grpSpPr>
        <p:sp>
          <p:nvSpPr>
            <p:cNvPr id="8" name="对角圆角矩形 7"/>
            <p:cNvSpPr/>
            <p:nvPr/>
          </p:nvSpPr>
          <p:spPr>
            <a:xfrm flipH="1">
              <a:off x="4279138" y="2281238"/>
              <a:ext cx="1780310" cy="1778000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4845326" y="2662407"/>
              <a:ext cx="64793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6000" b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</a:t>
              </a:r>
              <a:endParaRPr lang="zh-CN" altLang="en-US" sz="60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132513" y="2281238"/>
            <a:ext cx="1778000" cy="1778000"/>
            <a:chOff x="6132513" y="2281238"/>
            <a:chExt cx="1778000" cy="1778000"/>
          </a:xfrm>
        </p:grpSpPr>
        <p:sp>
          <p:nvSpPr>
            <p:cNvPr id="4" name="对角圆角矩形 3"/>
            <p:cNvSpPr/>
            <p:nvPr/>
          </p:nvSpPr>
          <p:spPr>
            <a:xfrm>
              <a:off x="6132513" y="2281238"/>
              <a:ext cx="1778000" cy="1778000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6514804" y="2662407"/>
              <a:ext cx="101341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6000" b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</a:t>
              </a:r>
              <a:endParaRPr lang="zh-CN" altLang="en-US" sz="60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281488" y="4144963"/>
            <a:ext cx="1778000" cy="1778000"/>
            <a:chOff x="4281488" y="4144963"/>
            <a:chExt cx="1778000" cy="1778000"/>
          </a:xfrm>
        </p:grpSpPr>
        <p:sp>
          <p:nvSpPr>
            <p:cNvPr id="5" name="对角圆角矩形 4"/>
            <p:cNvSpPr/>
            <p:nvPr/>
          </p:nvSpPr>
          <p:spPr>
            <a:xfrm rot="10800000">
              <a:off x="4281488" y="4144963"/>
              <a:ext cx="1778000" cy="1778000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4763164" y="4526132"/>
              <a:ext cx="81464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6000" b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</a:t>
              </a:r>
              <a:endParaRPr lang="zh-CN" altLang="en-US" sz="60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6132552" y="4144963"/>
            <a:ext cx="1780310" cy="1778000"/>
            <a:chOff x="6132552" y="4144963"/>
            <a:chExt cx="1780310" cy="1778000"/>
          </a:xfrm>
        </p:grpSpPr>
        <p:sp>
          <p:nvSpPr>
            <p:cNvPr id="9" name="对角圆角矩形 8"/>
            <p:cNvSpPr/>
            <p:nvPr/>
          </p:nvSpPr>
          <p:spPr>
            <a:xfrm rot="10800000" flipH="1">
              <a:off x="6132552" y="4144963"/>
              <a:ext cx="1780310" cy="1778000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6689923" y="4526132"/>
              <a:ext cx="66556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6000" b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</a:t>
              </a:r>
              <a:endParaRPr lang="zh-CN" altLang="en-US" sz="60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812103" y="2281238"/>
            <a:ext cx="2801954" cy="1028616"/>
            <a:chOff x="8911074" y="1876425"/>
            <a:chExt cx="2801954" cy="1028616"/>
          </a:xfrm>
        </p:grpSpPr>
        <p:sp>
          <p:nvSpPr>
            <p:cNvPr id="17" name="文本框 16"/>
            <p:cNvSpPr txBox="1"/>
            <p:nvPr/>
          </p:nvSpPr>
          <p:spPr>
            <a:xfrm>
              <a:off x="8911074" y="1876425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400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8911074" y="2444666"/>
              <a:ext cx="2801954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8504675" y="2281238"/>
            <a:ext cx="2801954" cy="1028616"/>
            <a:chOff x="8911074" y="1876425"/>
            <a:chExt cx="2801954" cy="1028616"/>
          </a:xfrm>
        </p:grpSpPr>
        <p:sp>
          <p:nvSpPr>
            <p:cNvPr id="20" name="文本框 19"/>
            <p:cNvSpPr txBox="1"/>
            <p:nvPr/>
          </p:nvSpPr>
          <p:spPr>
            <a:xfrm>
              <a:off x="8911074" y="1876425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400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8911074" y="2444666"/>
              <a:ext cx="2801954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812103" y="4708392"/>
            <a:ext cx="2801954" cy="1028616"/>
            <a:chOff x="8911074" y="1876425"/>
            <a:chExt cx="2801954" cy="1028616"/>
          </a:xfrm>
        </p:grpSpPr>
        <p:sp>
          <p:nvSpPr>
            <p:cNvPr id="23" name="文本框 22"/>
            <p:cNvSpPr txBox="1"/>
            <p:nvPr/>
          </p:nvSpPr>
          <p:spPr>
            <a:xfrm>
              <a:off x="8911074" y="1876425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400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8911074" y="2444666"/>
              <a:ext cx="2801954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8504675" y="4708392"/>
            <a:ext cx="2801954" cy="1028616"/>
            <a:chOff x="8911074" y="1876425"/>
            <a:chExt cx="2801954" cy="1028616"/>
          </a:xfrm>
        </p:grpSpPr>
        <p:sp>
          <p:nvSpPr>
            <p:cNvPr id="26" name="文本框 25"/>
            <p:cNvSpPr txBox="1"/>
            <p:nvPr/>
          </p:nvSpPr>
          <p:spPr>
            <a:xfrm>
              <a:off x="8911074" y="1876425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400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8911074" y="2444666"/>
              <a:ext cx="2801954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sp>
        <p:nvSpPr>
          <p:cNvPr id="32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0"/>
            <a:ext cx="12192000" cy="25146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017497" y="3757221"/>
            <a:ext cx="42883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第一部分</a:t>
            </a:r>
            <a:endParaRPr lang="zh-CN" altLang="en-US" sz="8000" b="1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886151" y="3871022"/>
            <a:ext cx="1982122" cy="1210137"/>
            <a:chOff x="7304087" y="2314113"/>
            <a:chExt cx="1001487" cy="611434"/>
          </a:xfrm>
        </p:grpSpPr>
        <p:sp>
          <p:nvSpPr>
            <p:cNvPr id="5" name="对角圆角矩形 4"/>
            <p:cNvSpPr/>
            <p:nvPr/>
          </p:nvSpPr>
          <p:spPr>
            <a:xfrm>
              <a:off x="7304087" y="2314113"/>
              <a:ext cx="1001487" cy="611434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0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0796" y="2436888"/>
              <a:ext cx="468069" cy="365885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1233101" y="5691005"/>
            <a:ext cx="972579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zh-CN" altLang="en-US" sz="1600" dirty="0">
                <a:solidFill>
                  <a:schemeClr val="accent1"/>
                </a:solidFill>
                <a:latin typeface="时尚中黑简体"/>
                <a:cs typeface="+mn-ea"/>
              </a:rPr>
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</a:r>
            <a:endParaRPr lang="zh-CN" altLang="en-US" sz="1600" dirty="0">
              <a:solidFill>
                <a:schemeClr val="accent1"/>
              </a:solidFill>
              <a:latin typeface="时尚中黑简体"/>
              <a:cs typeface="+mn-ea"/>
            </a:endParaRPr>
          </a:p>
        </p:txBody>
      </p:sp>
      <p:sp>
        <p:nvSpPr>
          <p:cNvPr id="8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0">
        <p14:warp dir="in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453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453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/>
      <p:bldP spid="3" grpId="0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786" y="3098558"/>
            <a:ext cx="3508663" cy="2553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rPr>
              <a:t>单击此处添加文字阐述，添加简短问题说明文字，具体说明文字在此处。单击此处添加文字阐述，添加简短问题说明文字，具体说明文字在此处。单击此处添加文字阐述，添加简短问题说明文字，具体说明文字在此处。单击此处添加文字阐述，添加简短问题说明文字，具体说明文字在此处。单击此处添加文字阐述，添加简短问题说明文字，具体说明文字在此处。</a:t>
            </a:r>
            <a:endParaRPr sz="1600" dirty="0">
              <a:solidFill>
                <a:schemeClr val="tx1">
                  <a:lumMod val="50000"/>
                  <a:lumOff val="50000"/>
                </a:schemeClr>
              </a:solidFill>
              <a:latin typeface="时尚中黑简体"/>
              <a:cs typeface="+mn-ea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5794830" y="2603507"/>
            <a:ext cx="4847772" cy="2423885"/>
          </a:xfrm>
          <a:custGeom>
            <a:avLst/>
            <a:gdLst>
              <a:gd name="connsiteX0" fmla="*/ 1885950 w 3771900"/>
              <a:gd name="connsiteY0" fmla="*/ 0 h 2114550"/>
              <a:gd name="connsiteX1" fmla="*/ 3771900 w 3771900"/>
              <a:gd name="connsiteY1" fmla="*/ 1885950 h 2114550"/>
              <a:gd name="connsiteX2" fmla="*/ 3762163 w 3771900"/>
              <a:gd name="connsiteY2" fmla="*/ 2078778 h 2114550"/>
              <a:gd name="connsiteX3" fmla="*/ 3756704 w 3771900"/>
              <a:gd name="connsiteY3" fmla="*/ 2114550 h 2114550"/>
              <a:gd name="connsiteX4" fmla="*/ 15197 w 3771900"/>
              <a:gd name="connsiteY4" fmla="*/ 2114550 h 2114550"/>
              <a:gd name="connsiteX5" fmla="*/ 9737 w 3771900"/>
              <a:gd name="connsiteY5" fmla="*/ 2078778 h 2114550"/>
              <a:gd name="connsiteX6" fmla="*/ 0 w 3771900"/>
              <a:gd name="connsiteY6" fmla="*/ 1885950 h 2114550"/>
              <a:gd name="connsiteX7" fmla="*/ 1885950 w 3771900"/>
              <a:gd name="connsiteY7" fmla="*/ 0 h 2114550"/>
              <a:gd name="connsiteX0-1" fmla="*/ 3756704 w 3848144"/>
              <a:gd name="connsiteY0-2" fmla="*/ 2114550 h 2205990"/>
              <a:gd name="connsiteX1-3" fmla="*/ 15197 w 3848144"/>
              <a:gd name="connsiteY1-4" fmla="*/ 2114550 h 2205990"/>
              <a:gd name="connsiteX2-5" fmla="*/ 9737 w 3848144"/>
              <a:gd name="connsiteY2-6" fmla="*/ 2078778 h 2205990"/>
              <a:gd name="connsiteX3-7" fmla="*/ 0 w 3848144"/>
              <a:gd name="connsiteY3-8" fmla="*/ 1885950 h 2205990"/>
              <a:gd name="connsiteX4-9" fmla="*/ 1885950 w 3848144"/>
              <a:gd name="connsiteY4-10" fmla="*/ 0 h 2205990"/>
              <a:gd name="connsiteX5-11" fmla="*/ 3771900 w 3848144"/>
              <a:gd name="connsiteY5-12" fmla="*/ 1885950 h 2205990"/>
              <a:gd name="connsiteX6-13" fmla="*/ 3762163 w 3848144"/>
              <a:gd name="connsiteY6-14" fmla="*/ 2078778 h 2205990"/>
              <a:gd name="connsiteX7-15" fmla="*/ 3848144 w 3848144"/>
              <a:gd name="connsiteY7-16" fmla="*/ 2205990 h 2205990"/>
              <a:gd name="connsiteX0-17" fmla="*/ 3756704 w 3771900"/>
              <a:gd name="connsiteY0-18" fmla="*/ 2114550 h 2114550"/>
              <a:gd name="connsiteX1-19" fmla="*/ 15197 w 3771900"/>
              <a:gd name="connsiteY1-20" fmla="*/ 2114550 h 2114550"/>
              <a:gd name="connsiteX2-21" fmla="*/ 9737 w 3771900"/>
              <a:gd name="connsiteY2-22" fmla="*/ 2078778 h 2114550"/>
              <a:gd name="connsiteX3-23" fmla="*/ 0 w 3771900"/>
              <a:gd name="connsiteY3-24" fmla="*/ 1885950 h 2114550"/>
              <a:gd name="connsiteX4-25" fmla="*/ 1885950 w 3771900"/>
              <a:gd name="connsiteY4-26" fmla="*/ 0 h 2114550"/>
              <a:gd name="connsiteX5-27" fmla="*/ 3771900 w 3771900"/>
              <a:gd name="connsiteY5-28" fmla="*/ 1885950 h 2114550"/>
              <a:gd name="connsiteX6-29" fmla="*/ 3762163 w 3771900"/>
              <a:gd name="connsiteY6-30" fmla="*/ 2078778 h 2114550"/>
              <a:gd name="connsiteX0-31" fmla="*/ 3756704 w 3771900"/>
              <a:gd name="connsiteY0-32" fmla="*/ 2114550 h 2114550"/>
              <a:gd name="connsiteX1-33" fmla="*/ 15197 w 3771900"/>
              <a:gd name="connsiteY1-34" fmla="*/ 2114550 h 2114550"/>
              <a:gd name="connsiteX2-35" fmla="*/ 9737 w 3771900"/>
              <a:gd name="connsiteY2-36" fmla="*/ 2078778 h 2114550"/>
              <a:gd name="connsiteX3-37" fmla="*/ 0 w 3771900"/>
              <a:gd name="connsiteY3-38" fmla="*/ 1885950 h 2114550"/>
              <a:gd name="connsiteX4-39" fmla="*/ 1885950 w 3771900"/>
              <a:gd name="connsiteY4-40" fmla="*/ 0 h 2114550"/>
              <a:gd name="connsiteX5-41" fmla="*/ 3771900 w 3771900"/>
              <a:gd name="connsiteY5-42" fmla="*/ 1885950 h 2114550"/>
              <a:gd name="connsiteX0-43" fmla="*/ 15197 w 3771900"/>
              <a:gd name="connsiteY0-44" fmla="*/ 2114550 h 2114550"/>
              <a:gd name="connsiteX1-45" fmla="*/ 9737 w 3771900"/>
              <a:gd name="connsiteY1-46" fmla="*/ 2078778 h 2114550"/>
              <a:gd name="connsiteX2-47" fmla="*/ 0 w 3771900"/>
              <a:gd name="connsiteY2-48" fmla="*/ 1885950 h 2114550"/>
              <a:gd name="connsiteX3-49" fmla="*/ 1885950 w 3771900"/>
              <a:gd name="connsiteY3-50" fmla="*/ 0 h 2114550"/>
              <a:gd name="connsiteX4-51" fmla="*/ 3771900 w 3771900"/>
              <a:gd name="connsiteY4-52" fmla="*/ 1885950 h 2114550"/>
              <a:gd name="connsiteX0-53" fmla="*/ 15197 w 3771900"/>
              <a:gd name="connsiteY0-54" fmla="*/ 2114550 h 2114550"/>
              <a:gd name="connsiteX1-55" fmla="*/ 0 w 3771900"/>
              <a:gd name="connsiteY1-56" fmla="*/ 1885950 h 2114550"/>
              <a:gd name="connsiteX2-57" fmla="*/ 1885950 w 3771900"/>
              <a:gd name="connsiteY2-58" fmla="*/ 0 h 2114550"/>
              <a:gd name="connsiteX3-59" fmla="*/ 3771900 w 3771900"/>
              <a:gd name="connsiteY3-60" fmla="*/ 1885950 h 2114550"/>
              <a:gd name="connsiteX0-61" fmla="*/ 0 w 3771900"/>
              <a:gd name="connsiteY0-62" fmla="*/ 1885950 h 1885950"/>
              <a:gd name="connsiteX1-63" fmla="*/ 1885950 w 3771900"/>
              <a:gd name="connsiteY1-64" fmla="*/ 0 h 1885950"/>
              <a:gd name="connsiteX2-65" fmla="*/ 3771900 w 3771900"/>
              <a:gd name="connsiteY2-66" fmla="*/ 1885950 h 18859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3771900" h="1885950">
                <a:moveTo>
                  <a:pt x="0" y="1885950"/>
                </a:moveTo>
                <a:cubicBezTo>
                  <a:pt x="0" y="844369"/>
                  <a:pt x="844369" y="0"/>
                  <a:pt x="1885950" y="0"/>
                </a:cubicBezTo>
                <a:cubicBezTo>
                  <a:pt x="2927531" y="0"/>
                  <a:pt x="3771900" y="844369"/>
                  <a:pt x="3771900" y="1885950"/>
                </a:cubicBezTo>
              </a:path>
            </a:pathLst>
          </a:custGeom>
          <a:noFill/>
          <a:ln w="3810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/>
              <a:t> </a:t>
            </a:r>
            <a:endParaRPr lang="zh-CN" altLang="en-US" sz="2400"/>
          </a:p>
        </p:txBody>
      </p:sp>
      <p:grpSp>
        <p:nvGrpSpPr>
          <p:cNvPr id="21" name="组合 20"/>
          <p:cNvGrpSpPr/>
          <p:nvPr/>
        </p:nvGrpSpPr>
        <p:grpSpPr>
          <a:xfrm>
            <a:off x="5118439" y="4627342"/>
            <a:ext cx="1415772" cy="1269413"/>
            <a:chOff x="5118439" y="4627342"/>
            <a:chExt cx="1415772" cy="1269413"/>
          </a:xfrm>
        </p:grpSpPr>
        <p:sp>
          <p:nvSpPr>
            <p:cNvPr id="6" name="椭圆 5"/>
            <p:cNvSpPr/>
            <p:nvPr/>
          </p:nvSpPr>
          <p:spPr>
            <a:xfrm>
              <a:off x="5439230" y="4627342"/>
              <a:ext cx="736600" cy="736600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00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3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5118439" y="5435090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24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6032839" y="2075941"/>
            <a:ext cx="1415772" cy="1332202"/>
            <a:chOff x="6032839" y="2075941"/>
            <a:chExt cx="1415772" cy="1332202"/>
          </a:xfrm>
        </p:grpSpPr>
        <p:sp>
          <p:nvSpPr>
            <p:cNvPr id="7" name="椭圆 6"/>
            <p:cNvSpPr/>
            <p:nvPr/>
          </p:nvSpPr>
          <p:spPr>
            <a:xfrm>
              <a:off x="6506030" y="2671543"/>
              <a:ext cx="736600" cy="736600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00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3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6032839" y="2075941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24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9350830" y="2075941"/>
            <a:ext cx="1475981" cy="1332202"/>
            <a:chOff x="9350830" y="2075941"/>
            <a:chExt cx="1475981" cy="1332202"/>
          </a:xfrm>
        </p:grpSpPr>
        <p:sp>
          <p:nvSpPr>
            <p:cNvPr id="8" name="椭圆 7"/>
            <p:cNvSpPr/>
            <p:nvPr/>
          </p:nvSpPr>
          <p:spPr>
            <a:xfrm>
              <a:off x="9350830" y="2671543"/>
              <a:ext cx="736600" cy="736600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00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3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9411039" y="2075941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24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0007938" y="4627342"/>
            <a:ext cx="1415772" cy="1269413"/>
            <a:chOff x="10007938" y="4627342"/>
            <a:chExt cx="1415772" cy="1269413"/>
          </a:xfrm>
        </p:grpSpPr>
        <p:sp>
          <p:nvSpPr>
            <p:cNvPr id="9" name="椭圆 8"/>
            <p:cNvSpPr/>
            <p:nvPr/>
          </p:nvSpPr>
          <p:spPr>
            <a:xfrm>
              <a:off x="10277930" y="4627342"/>
              <a:ext cx="736600" cy="736600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00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3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007938" y="5435090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24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1035786" y="2101334"/>
            <a:ext cx="32624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此处输入标题</a:t>
            </a:r>
            <a:endParaRPr lang="zh-CN" altLang="en-US" sz="4000" b="1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6897015" y="3527886"/>
            <a:ext cx="2643415" cy="2643415"/>
            <a:chOff x="6897015" y="3527886"/>
            <a:chExt cx="2643415" cy="2643415"/>
          </a:xfrm>
        </p:grpSpPr>
        <p:sp>
          <p:nvSpPr>
            <p:cNvPr id="3" name="椭圆 2"/>
            <p:cNvSpPr/>
            <p:nvPr/>
          </p:nvSpPr>
          <p:spPr>
            <a:xfrm>
              <a:off x="6897015" y="3527886"/>
              <a:ext cx="2643415" cy="264341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>
                <a:gradFill>
                  <a:gsLst>
                    <a:gs pos="100000">
                      <a:schemeClr val="bg1"/>
                    </a:gs>
                    <a:gs pos="28000">
                      <a:schemeClr val="accent1">
                        <a:lumMod val="5000"/>
                        <a:lumOff val="95000"/>
                      </a:schemeClr>
                    </a:gs>
                    <a:gs pos="70000">
                      <a:srgbClr val="FFC000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653" y="4040088"/>
              <a:ext cx="1472847" cy="1585632"/>
            </a:xfrm>
            <a:prstGeom prst="rect">
              <a:avLst/>
            </a:prstGeom>
          </p:spPr>
        </p:pic>
      </p:grpSp>
      <p:sp>
        <p:nvSpPr>
          <p:cNvPr id="25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8" grpId="0"/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81769" y="2245601"/>
            <a:ext cx="2749015" cy="2749015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864730" y="5868725"/>
            <a:ext cx="1022732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rPr>
              <a:t>单击此处添加文字阐述，添加简短问题说明文字，具体说明文字在此处。单击此处添加文字阐述，添加简短问题说明文字，具体说明文字在此处。</a:t>
            </a:r>
            <a:endParaRPr sz="1600" dirty="0">
              <a:solidFill>
                <a:schemeClr val="tx1">
                  <a:lumMod val="50000"/>
                  <a:lumOff val="50000"/>
                </a:schemeClr>
              </a:solidFill>
              <a:latin typeface="时尚中黑简体"/>
              <a:cs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840177" y="1847334"/>
            <a:ext cx="1479165" cy="1961159"/>
            <a:chOff x="5130800" y="1644134"/>
            <a:chExt cx="1346200" cy="1784866"/>
          </a:xfrm>
        </p:grpSpPr>
        <p:grpSp>
          <p:nvGrpSpPr>
            <p:cNvPr id="7" name="组合 6"/>
            <p:cNvGrpSpPr/>
            <p:nvPr/>
          </p:nvGrpSpPr>
          <p:grpSpPr>
            <a:xfrm>
              <a:off x="5130800" y="2082800"/>
              <a:ext cx="1346200" cy="1346200"/>
              <a:chOff x="5448300" y="1676400"/>
              <a:chExt cx="1346200" cy="1346200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5448300" y="1676400"/>
                <a:ext cx="1346200" cy="13462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2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79945" y="2008046"/>
                <a:ext cx="682909" cy="682908"/>
              </a:xfrm>
              <a:prstGeom prst="rect">
                <a:avLst/>
              </a:prstGeom>
            </p:spPr>
          </p:pic>
        </p:grpSp>
        <p:sp>
          <p:nvSpPr>
            <p:cNvPr id="8" name="矩形 7"/>
            <p:cNvSpPr/>
            <p:nvPr/>
          </p:nvSpPr>
          <p:spPr>
            <a:xfrm>
              <a:off x="5130801" y="1644134"/>
              <a:ext cx="1346199" cy="3641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sz="2000" b="1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291120" y="3214864"/>
            <a:ext cx="1498149" cy="1989067"/>
            <a:chOff x="7361423" y="2888734"/>
            <a:chExt cx="1363477" cy="1810266"/>
          </a:xfrm>
        </p:grpSpPr>
        <p:grpSp>
          <p:nvGrpSpPr>
            <p:cNvPr id="12" name="组合 11"/>
            <p:cNvGrpSpPr/>
            <p:nvPr/>
          </p:nvGrpSpPr>
          <p:grpSpPr>
            <a:xfrm>
              <a:off x="7370061" y="3352800"/>
              <a:ext cx="1346200" cy="1346200"/>
              <a:chOff x="7480300" y="3352800"/>
              <a:chExt cx="1346200" cy="1346200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7480300" y="3352800"/>
                <a:ext cx="1346200" cy="1346200"/>
              </a:xfrm>
              <a:prstGeom prst="rect">
                <a:avLst/>
              </a:prstGeom>
              <a:solidFill>
                <a:srgbClr val="01AA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3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98564" y="3692207"/>
                <a:ext cx="509675" cy="667387"/>
              </a:xfrm>
              <a:prstGeom prst="rect">
                <a:avLst/>
              </a:prstGeom>
            </p:spPr>
          </p:pic>
        </p:grpSp>
        <p:sp>
          <p:nvSpPr>
            <p:cNvPr id="13" name="矩形 12"/>
            <p:cNvSpPr/>
            <p:nvPr/>
          </p:nvSpPr>
          <p:spPr>
            <a:xfrm>
              <a:off x="7361423" y="2888734"/>
              <a:ext cx="1363477" cy="3641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b="1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9933529" y="1945015"/>
            <a:ext cx="1479165" cy="2086748"/>
            <a:chOff x="9766300" y="1733034"/>
            <a:chExt cx="1346200" cy="1899166"/>
          </a:xfrm>
        </p:grpSpPr>
        <p:grpSp>
          <p:nvGrpSpPr>
            <p:cNvPr id="17" name="组合 16"/>
            <p:cNvGrpSpPr/>
            <p:nvPr/>
          </p:nvGrpSpPr>
          <p:grpSpPr>
            <a:xfrm>
              <a:off x="9766300" y="2286000"/>
              <a:ext cx="1346200" cy="1346200"/>
              <a:chOff x="9563100" y="1790700"/>
              <a:chExt cx="1346200" cy="1346200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9563100" y="1790700"/>
                <a:ext cx="1346200" cy="13462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20" name="图片 19"/>
              <p:cNvPicPr>
                <a:picLocks noChangeAspect="1"/>
              </p:cNvPicPr>
              <p:nvPr/>
            </p:nvPicPr>
            <p:blipFill>
              <a:blip r:embed="rId4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83680" y="2109055"/>
                <a:ext cx="683061" cy="746791"/>
              </a:xfrm>
              <a:prstGeom prst="rect">
                <a:avLst/>
              </a:prstGeom>
            </p:spPr>
          </p:pic>
        </p:grpSp>
        <p:sp>
          <p:nvSpPr>
            <p:cNvPr id="18" name="矩形 17"/>
            <p:cNvSpPr/>
            <p:nvPr/>
          </p:nvSpPr>
          <p:spPr>
            <a:xfrm>
              <a:off x="9766300" y="1733034"/>
              <a:ext cx="1346200" cy="3641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b="1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任意多边形 20"/>
          <p:cNvSpPr/>
          <p:nvPr/>
        </p:nvSpPr>
        <p:spPr>
          <a:xfrm>
            <a:off x="3425276" y="2962416"/>
            <a:ext cx="1409026" cy="734808"/>
          </a:xfrm>
          <a:custGeom>
            <a:avLst/>
            <a:gdLst>
              <a:gd name="connsiteX0" fmla="*/ 0 w 1263316"/>
              <a:gd name="connsiteY0" fmla="*/ 649705 h 649705"/>
              <a:gd name="connsiteX1" fmla="*/ 1263316 w 1263316"/>
              <a:gd name="connsiteY1" fmla="*/ 0 h 649705"/>
              <a:gd name="connsiteX0-1" fmla="*/ 0 w 1282366"/>
              <a:gd name="connsiteY0-2" fmla="*/ 668755 h 668755"/>
              <a:gd name="connsiteX1-3" fmla="*/ 1282366 w 1282366"/>
              <a:gd name="connsiteY1-4" fmla="*/ 0 h 668755"/>
              <a:gd name="connsiteX0-5" fmla="*/ 0 w 1282366"/>
              <a:gd name="connsiteY0-6" fmla="*/ 668755 h 668755"/>
              <a:gd name="connsiteX1-7" fmla="*/ 1282366 w 1282366"/>
              <a:gd name="connsiteY1-8" fmla="*/ 0 h 668755"/>
              <a:gd name="connsiteX0-9" fmla="*/ 0 w 1282366"/>
              <a:gd name="connsiteY0-10" fmla="*/ 668755 h 668755"/>
              <a:gd name="connsiteX1-11" fmla="*/ 1282366 w 1282366"/>
              <a:gd name="connsiteY1-12" fmla="*/ 0 h 668755"/>
              <a:gd name="connsiteX0-13" fmla="*/ 0 w 1282366"/>
              <a:gd name="connsiteY0-14" fmla="*/ 668755 h 668755"/>
              <a:gd name="connsiteX1-15" fmla="*/ 1282366 w 1282366"/>
              <a:gd name="connsiteY1-16" fmla="*/ 0 h 668755"/>
              <a:gd name="connsiteX0-17" fmla="*/ 0 w 1282366"/>
              <a:gd name="connsiteY0-18" fmla="*/ 668755 h 668755"/>
              <a:gd name="connsiteX1-19" fmla="*/ 1282366 w 1282366"/>
              <a:gd name="connsiteY1-20" fmla="*/ 0 h 668755"/>
              <a:gd name="connsiteX0-21" fmla="*/ 0 w 1282366"/>
              <a:gd name="connsiteY0-22" fmla="*/ 668755 h 668755"/>
              <a:gd name="connsiteX1-23" fmla="*/ 1282366 w 1282366"/>
              <a:gd name="connsiteY1-24" fmla="*/ 0 h 668755"/>
              <a:gd name="connsiteX0-25" fmla="*/ 0 w 1282366"/>
              <a:gd name="connsiteY0-26" fmla="*/ 668755 h 668755"/>
              <a:gd name="connsiteX1-27" fmla="*/ 1282366 w 1282366"/>
              <a:gd name="connsiteY1-28" fmla="*/ 0 h 6687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282366" h="668755">
                <a:moveTo>
                  <a:pt x="0" y="668755"/>
                </a:moveTo>
                <a:cubicBezTo>
                  <a:pt x="548105" y="629987"/>
                  <a:pt x="663141" y="29878"/>
                  <a:pt x="1282366" y="0"/>
                </a:cubicBezTo>
              </a:path>
            </a:pathLst>
          </a:custGeom>
          <a:noFill/>
          <a:ln w="190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任意多边形 21"/>
          <p:cNvSpPr/>
          <p:nvPr/>
        </p:nvSpPr>
        <p:spPr>
          <a:xfrm>
            <a:off x="6317304" y="3010836"/>
            <a:ext cx="985824" cy="1494461"/>
          </a:xfrm>
          <a:custGeom>
            <a:avLst/>
            <a:gdLst>
              <a:gd name="connsiteX0" fmla="*/ 0 w 1263316"/>
              <a:gd name="connsiteY0" fmla="*/ 649705 h 649705"/>
              <a:gd name="connsiteX1" fmla="*/ 1263316 w 1263316"/>
              <a:gd name="connsiteY1" fmla="*/ 0 h 649705"/>
              <a:gd name="connsiteX0-1" fmla="*/ 0 w 1282366"/>
              <a:gd name="connsiteY0-2" fmla="*/ 668755 h 668755"/>
              <a:gd name="connsiteX1-3" fmla="*/ 1282366 w 1282366"/>
              <a:gd name="connsiteY1-4" fmla="*/ 0 h 668755"/>
              <a:gd name="connsiteX0-5" fmla="*/ 0 w 1282366"/>
              <a:gd name="connsiteY0-6" fmla="*/ 668755 h 668755"/>
              <a:gd name="connsiteX1-7" fmla="*/ 1282366 w 1282366"/>
              <a:gd name="connsiteY1-8" fmla="*/ 0 h 668755"/>
              <a:gd name="connsiteX0-9" fmla="*/ 0 w 1282366"/>
              <a:gd name="connsiteY0-10" fmla="*/ 668755 h 668755"/>
              <a:gd name="connsiteX1-11" fmla="*/ 1282366 w 1282366"/>
              <a:gd name="connsiteY1-12" fmla="*/ 0 h 668755"/>
              <a:gd name="connsiteX0-13" fmla="*/ 0 w 1282366"/>
              <a:gd name="connsiteY0-14" fmla="*/ 668755 h 668755"/>
              <a:gd name="connsiteX1-15" fmla="*/ 1282366 w 1282366"/>
              <a:gd name="connsiteY1-16" fmla="*/ 0 h 668755"/>
              <a:gd name="connsiteX0-17" fmla="*/ 0 w 1282366"/>
              <a:gd name="connsiteY0-18" fmla="*/ 668755 h 668755"/>
              <a:gd name="connsiteX1-19" fmla="*/ 1282366 w 1282366"/>
              <a:gd name="connsiteY1-20" fmla="*/ 0 h 668755"/>
              <a:gd name="connsiteX0-21" fmla="*/ 0 w 837198"/>
              <a:gd name="connsiteY0-22" fmla="*/ 11027 h 1270682"/>
              <a:gd name="connsiteX1-23" fmla="*/ 837198 w 837198"/>
              <a:gd name="connsiteY1-24" fmla="*/ 1267325 h 1270682"/>
              <a:gd name="connsiteX0-25" fmla="*/ 0 w 894348"/>
              <a:gd name="connsiteY0-26" fmla="*/ 10346 h 1374563"/>
              <a:gd name="connsiteX1-27" fmla="*/ 894348 w 894348"/>
              <a:gd name="connsiteY1-28" fmla="*/ 1371419 h 1374563"/>
              <a:gd name="connsiteX0-29" fmla="*/ 0 w 894348"/>
              <a:gd name="connsiteY0-30" fmla="*/ 11046 h 1372119"/>
              <a:gd name="connsiteX1-31" fmla="*/ 894348 w 894348"/>
              <a:gd name="connsiteY1-32" fmla="*/ 1372119 h 1372119"/>
              <a:gd name="connsiteX0-33" fmla="*/ 0 w 894348"/>
              <a:gd name="connsiteY0-34" fmla="*/ 214 h 1361287"/>
              <a:gd name="connsiteX1-35" fmla="*/ 894348 w 894348"/>
              <a:gd name="connsiteY1-36" fmla="*/ 1361287 h 1361287"/>
              <a:gd name="connsiteX0-37" fmla="*/ 0 w 889586"/>
              <a:gd name="connsiteY0-38" fmla="*/ 217 h 1337478"/>
              <a:gd name="connsiteX1-39" fmla="*/ 889586 w 889586"/>
              <a:gd name="connsiteY1-40" fmla="*/ 1337478 h 1337478"/>
              <a:gd name="connsiteX0-41" fmla="*/ 0 w 897206"/>
              <a:gd name="connsiteY0-42" fmla="*/ 213 h 1360334"/>
              <a:gd name="connsiteX1-43" fmla="*/ 897206 w 897206"/>
              <a:gd name="connsiteY1-44" fmla="*/ 1360334 h 1360334"/>
              <a:gd name="connsiteX0-45" fmla="*/ 0 w 897206"/>
              <a:gd name="connsiteY0-46" fmla="*/ 0 h 1360121"/>
              <a:gd name="connsiteX1-47" fmla="*/ 897206 w 897206"/>
              <a:gd name="connsiteY1-48" fmla="*/ 1360121 h 1360121"/>
              <a:gd name="connsiteX0-49" fmla="*/ 0 w 897206"/>
              <a:gd name="connsiteY0-50" fmla="*/ 0 h 1360121"/>
              <a:gd name="connsiteX1-51" fmla="*/ 897206 w 897206"/>
              <a:gd name="connsiteY1-52" fmla="*/ 1360121 h 136012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897206" h="1360121">
                <a:moveTo>
                  <a:pt x="0" y="0"/>
                </a:moveTo>
                <a:cubicBezTo>
                  <a:pt x="475715" y="33622"/>
                  <a:pt x="540871" y="1333802"/>
                  <a:pt x="897206" y="1360121"/>
                </a:cubicBezTo>
              </a:path>
            </a:pathLst>
          </a:custGeom>
          <a:noFill/>
          <a:ln w="190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任意多边形 22"/>
          <p:cNvSpPr/>
          <p:nvPr/>
        </p:nvSpPr>
        <p:spPr>
          <a:xfrm>
            <a:off x="8773295" y="3229386"/>
            <a:ext cx="1167211" cy="1273705"/>
          </a:xfrm>
          <a:custGeom>
            <a:avLst/>
            <a:gdLst>
              <a:gd name="connsiteX0" fmla="*/ 0 w 1263316"/>
              <a:gd name="connsiteY0" fmla="*/ 649705 h 649705"/>
              <a:gd name="connsiteX1" fmla="*/ 1263316 w 1263316"/>
              <a:gd name="connsiteY1" fmla="*/ 0 h 649705"/>
              <a:gd name="connsiteX0-1" fmla="*/ 0 w 1282366"/>
              <a:gd name="connsiteY0-2" fmla="*/ 668755 h 668755"/>
              <a:gd name="connsiteX1-3" fmla="*/ 1282366 w 1282366"/>
              <a:gd name="connsiteY1-4" fmla="*/ 0 h 668755"/>
              <a:gd name="connsiteX0-5" fmla="*/ 0 w 1282366"/>
              <a:gd name="connsiteY0-6" fmla="*/ 668755 h 668755"/>
              <a:gd name="connsiteX1-7" fmla="*/ 1282366 w 1282366"/>
              <a:gd name="connsiteY1-8" fmla="*/ 0 h 668755"/>
              <a:gd name="connsiteX0-9" fmla="*/ 0 w 1282366"/>
              <a:gd name="connsiteY0-10" fmla="*/ 668755 h 668755"/>
              <a:gd name="connsiteX1-11" fmla="*/ 1282366 w 1282366"/>
              <a:gd name="connsiteY1-12" fmla="*/ 0 h 668755"/>
              <a:gd name="connsiteX0-13" fmla="*/ 0 w 1282366"/>
              <a:gd name="connsiteY0-14" fmla="*/ 668755 h 668755"/>
              <a:gd name="connsiteX1-15" fmla="*/ 1282366 w 1282366"/>
              <a:gd name="connsiteY1-16" fmla="*/ 0 h 668755"/>
              <a:gd name="connsiteX0-17" fmla="*/ 0 w 1282366"/>
              <a:gd name="connsiteY0-18" fmla="*/ 668755 h 668755"/>
              <a:gd name="connsiteX1-19" fmla="*/ 1282366 w 1282366"/>
              <a:gd name="connsiteY1-20" fmla="*/ 0 h 668755"/>
              <a:gd name="connsiteX0-21" fmla="*/ 0 w 1282366"/>
              <a:gd name="connsiteY0-22" fmla="*/ 668755 h 668755"/>
              <a:gd name="connsiteX1-23" fmla="*/ 1282366 w 1282366"/>
              <a:gd name="connsiteY1-24" fmla="*/ 0 h 668755"/>
              <a:gd name="connsiteX0-25" fmla="*/ 0 w 1282366"/>
              <a:gd name="connsiteY0-26" fmla="*/ 668755 h 668755"/>
              <a:gd name="connsiteX1-27" fmla="*/ 1282366 w 1282366"/>
              <a:gd name="connsiteY1-28" fmla="*/ 0 h 6687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282366" h="668755">
                <a:moveTo>
                  <a:pt x="0" y="668755"/>
                </a:moveTo>
                <a:cubicBezTo>
                  <a:pt x="548105" y="629987"/>
                  <a:pt x="663141" y="29878"/>
                  <a:pt x="1282366" y="0"/>
                </a:cubicBezTo>
              </a:path>
            </a:pathLst>
          </a:custGeom>
          <a:noFill/>
          <a:ln w="190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21" grpId="0" animBg="1"/>
      <p:bldP spid="22" grpId="0" animBg="1"/>
      <p:bldP spid="23" grpId="0" animBg="1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六边形 1"/>
          <p:cNvSpPr/>
          <p:nvPr/>
        </p:nvSpPr>
        <p:spPr bwMode="auto">
          <a:xfrm>
            <a:off x="6716178" y="3264558"/>
            <a:ext cx="2533981" cy="2185391"/>
          </a:xfrm>
          <a:prstGeom prst="hexagon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3485">
              <a:defRPr/>
            </a:pPr>
            <a:r>
              <a:rPr lang="zh-CN" altLang="en-US" sz="3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此处添加文字</a:t>
            </a:r>
            <a:endParaRPr lang="zh-CN" altLang="en-US" sz="3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六边形 2"/>
          <p:cNvSpPr/>
          <p:nvPr/>
        </p:nvSpPr>
        <p:spPr bwMode="auto">
          <a:xfrm>
            <a:off x="2532498" y="3311543"/>
            <a:ext cx="2533981" cy="2183155"/>
          </a:xfrm>
          <a:prstGeom prst="hexagon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3485">
              <a:defRPr/>
            </a:pPr>
            <a:r>
              <a:rPr lang="zh-CN" altLang="en-US" sz="3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此处添加文字</a:t>
            </a:r>
            <a:endParaRPr lang="zh-CN" altLang="en-US" sz="3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六边形 4"/>
          <p:cNvSpPr/>
          <p:nvPr/>
        </p:nvSpPr>
        <p:spPr bwMode="auto">
          <a:xfrm>
            <a:off x="4631341" y="2122703"/>
            <a:ext cx="2533981" cy="2183155"/>
          </a:xfrm>
          <a:prstGeom prst="hexagon">
            <a:avLst/>
          </a:prstGeom>
          <a:blipFill>
            <a:blip r:embed="rId1"/>
            <a:stretch>
              <a:fillRect/>
            </a:stretch>
          </a:blipFill>
          <a:ln>
            <a:solidFill>
              <a:srgbClr val="40404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3485">
              <a:defRPr/>
            </a:pPr>
            <a:endParaRPr lang="zh-CN" altLang="en-US" sz="320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六边形 6"/>
          <p:cNvSpPr/>
          <p:nvPr/>
        </p:nvSpPr>
        <p:spPr bwMode="auto">
          <a:xfrm>
            <a:off x="6716178" y="978613"/>
            <a:ext cx="2533981" cy="2183155"/>
          </a:xfrm>
          <a:prstGeom prst="hexagon">
            <a:avLst/>
          </a:prstGeom>
          <a:blipFill>
            <a:blip r:embed="rId2"/>
            <a:stretch>
              <a:fillRect/>
            </a:stretch>
          </a:blipFill>
          <a:ln>
            <a:solidFill>
              <a:srgbClr val="40404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348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六边形 8"/>
          <p:cNvSpPr/>
          <p:nvPr/>
        </p:nvSpPr>
        <p:spPr bwMode="auto">
          <a:xfrm>
            <a:off x="4631341" y="4478857"/>
            <a:ext cx="2533981" cy="2183155"/>
          </a:xfrm>
          <a:prstGeom prst="hexagon">
            <a:avLst/>
          </a:prstGeom>
          <a:blipFill>
            <a:blip r:embed="rId3"/>
            <a:stretch>
              <a:fillRect/>
            </a:stretch>
          </a:blipFill>
          <a:ln>
            <a:solidFill>
              <a:srgbClr val="40404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348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837502" y="5830888"/>
            <a:ext cx="3696397" cy="1028616"/>
            <a:chOff x="8911073" y="1876425"/>
            <a:chExt cx="3696397" cy="1028616"/>
          </a:xfrm>
        </p:grpSpPr>
        <p:sp>
          <p:nvSpPr>
            <p:cNvPr id="12" name="文本框 11"/>
            <p:cNvSpPr txBox="1"/>
            <p:nvPr/>
          </p:nvSpPr>
          <p:spPr>
            <a:xfrm>
              <a:off x="8911074" y="1876425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400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8911073" y="2444666"/>
              <a:ext cx="3696397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708202" y="5830888"/>
            <a:ext cx="3696397" cy="1028616"/>
            <a:chOff x="8911073" y="1876425"/>
            <a:chExt cx="3696397" cy="1028616"/>
          </a:xfrm>
        </p:grpSpPr>
        <p:sp>
          <p:nvSpPr>
            <p:cNvPr id="15" name="文本框 14"/>
            <p:cNvSpPr txBox="1"/>
            <p:nvPr/>
          </p:nvSpPr>
          <p:spPr>
            <a:xfrm>
              <a:off x="8911074" y="1876425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400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8911073" y="2444666"/>
              <a:ext cx="3696397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8816656" y="2122703"/>
            <a:ext cx="2533981" cy="2183155"/>
            <a:chOff x="8816656" y="2122703"/>
            <a:chExt cx="2533981" cy="2183155"/>
          </a:xfrm>
        </p:grpSpPr>
        <p:sp>
          <p:nvSpPr>
            <p:cNvPr id="6" name="六边形 5"/>
            <p:cNvSpPr/>
            <p:nvPr/>
          </p:nvSpPr>
          <p:spPr bwMode="auto">
            <a:xfrm>
              <a:off x="8816656" y="2122703"/>
              <a:ext cx="2533981" cy="2183155"/>
            </a:xfrm>
            <a:prstGeom prst="hexagon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3485">
                <a:defRPr/>
              </a:pPr>
              <a:endParaRPr lang="zh-CN" altLang="en-US" sz="3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2425" y="2708283"/>
              <a:ext cx="1009375" cy="1044281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457200" y="2082481"/>
            <a:ext cx="2533981" cy="2185391"/>
            <a:chOff x="457200" y="2082481"/>
            <a:chExt cx="2533981" cy="2185391"/>
          </a:xfrm>
        </p:grpSpPr>
        <p:sp>
          <p:nvSpPr>
            <p:cNvPr id="4" name="六边形 3"/>
            <p:cNvSpPr/>
            <p:nvPr/>
          </p:nvSpPr>
          <p:spPr bwMode="auto">
            <a:xfrm>
              <a:off x="457200" y="2082481"/>
              <a:ext cx="2533981" cy="2185391"/>
            </a:xfrm>
            <a:prstGeom prst="hexagon">
              <a:avLst/>
            </a:prstGeom>
            <a:solidFill>
              <a:srgbClr val="01AAA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3485">
                <a:defRPr/>
              </a:pPr>
              <a:endParaRPr lang="zh-CN" altLang="en-US" sz="3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6411" y="2587457"/>
              <a:ext cx="799889" cy="1139691"/>
            </a:xfrm>
            <a:prstGeom prst="rect">
              <a:avLst/>
            </a:prstGeom>
          </p:spPr>
        </p:pic>
      </p:grpSp>
      <p:sp>
        <p:nvSpPr>
          <p:cNvPr id="21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7" grpId="0" animBg="1"/>
      <p:bldP spid="9" grpId="0" animBg="1"/>
      <p:bldP spid="2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909954" y="1892965"/>
            <a:ext cx="4550229" cy="4550229"/>
          </a:xfrm>
          <a:prstGeom prst="ellipse">
            <a:avLst/>
          </a:prstGeom>
          <a:noFill/>
          <a:ln w="28575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4508178" y="2300357"/>
            <a:ext cx="6807522" cy="846437"/>
            <a:chOff x="4508178" y="2300357"/>
            <a:chExt cx="6807522" cy="846437"/>
          </a:xfrm>
        </p:grpSpPr>
        <p:sp>
          <p:nvSpPr>
            <p:cNvPr id="5" name="椭圆 4"/>
            <p:cNvSpPr/>
            <p:nvPr/>
          </p:nvSpPr>
          <p:spPr>
            <a:xfrm>
              <a:off x="4508178" y="2339272"/>
              <a:ext cx="807522" cy="80752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3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5421012" y="2469634"/>
              <a:ext cx="2185214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600" b="1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6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7797800" y="2300357"/>
              <a:ext cx="3517900" cy="5835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036629" y="3735457"/>
            <a:ext cx="6761671" cy="836377"/>
            <a:chOff x="5036629" y="3735457"/>
            <a:chExt cx="6761671" cy="836377"/>
          </a:xfrm>
        </p:grpSpPr>
        <p:sp>
          <p:nvSpPr>
            <p:cNvPr id="8" name="椭圆 7"/>
            <p:cNvSpPr/>
            <p:nvPr/>
          </p:nvSpPr>
          <p:spPr>
            <a:xfrm>
              <a:off x="5036629" y="3764312"/>
              <a:ext cx="807522" cy="807522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3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5948727" y="3904734"/>
              <a:ext cx="2185214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600" b="1">
                  <a:solidFill>
                    <a:srgbClr val="01AAA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600" b="1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8280400" y="3735457"/>
              <a:ext cx="3517900" cy="5835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508170" y="5208657"/>
            <a:ext cx="6667830" cy="823842"/>
            <a:chOff x="4508170" y="5208657"/>
            <a:chExt cx="6667830" cy="823842"/>
          </a:xfrm>
        </p:grpSpPr>
        <p:sp>
          <p:nvSpPr>
            <p:cNvPr id="11" name="椭圆 10"/>
            <p:cNvSpPr/>
            <p:nvPr/>
          </p:nvSpPr>
          <p:spPr>
            <a:xfrm>
              <a:off x="4508170" y="5224977"/>
              <a:ext cx="807522" cy="80752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3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5421004" y="5377934"/>
              <a:ext cx="2185214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600" b="1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6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7658100" y="5208657"/>
              <a:ext cx="3517900" cy="5835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959845" y="2687828"/>
            <a:ext cx="2960503" cy="2960503"/>
            <a:chOff x="959845" y="2687828"/>
            <a:chExt cx="2960503" cy="2960503"/>
          </a:xfrm>
        </p:grpSpPr>
        <p:sp>
          <p:nvSpPr>
            <p:cNvPr id="3" name="椭圆 2"/>
            <p:cNvSpPr/>
            <p:nvPr/>
          </p:nvSpPr>
          <p:spPr>
            <a:xfrm>
              <a:off x="959845" y="2687828"/>
              <a:ext cx="2960503" cy="2960503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altLang="zh-CN" sz="5000">
                <a:gradFill>
                  <a:gsLst>
                    <a:gs pos="100000">
                      <a:schemeClr val="bg1"/>
                    </a:gs>
                    <a:gs pos="28000">
                      <a:schemeClr val="accent1">
                        <a:lumMod val="5000"/>
                        <a:lumOff val="95000"/>
                      </a:schemeClr>
                    </a:gs>
                    <a:gs pos="70000">
                      <a:srgbClr val="FFC000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8254" y="3505200"/>
              <a:ext cx="2073747" cy="1403042"/>
            </a:xfrm>
            <a:prstGeom prst="rect">
              <a:avLst/>
            </a:prstGeom>
          </p:spPr>
        </p:pic>
      </p:grpSp>
      <p:sp>
        <p:nvSpPr>
          <p:cNvPr id="21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438400" y="5277088"/>
            <a:ext cx="2438400" cy="2342912"/>
          </a:xfrm>
          <a:prstGeom prst="rect">
            <a:avLst/>
          </a:prstGeom>
          <a:blipFill>
            <a:blip r:embed="rId1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876800" y="2959100"/>
            <a:ext cx="2438400" cy="2342912"/>
          </a:xfrm>
          <a:prstGeom prst="rect">
            <a:avLst/>
          </a:prstGeom>
          <a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9753600" y="2959100"/>
            <a:ext cx="2438400" cy="234291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4182487" y="1132098"/>
            <a:ext cx="38270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此处输入标题</a:t>
            </a:r>
            <a:endParaRPr lang="zh-CN" altLang="en-US" sz="3000" b="1" smtClean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536700" y="1916239"/>
            <a:ext cx="911860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rPr>
              <a:t>单击此处添加文字阐述，添加简短问题说明文字，具体说明文字在此处。单击此处添加文字阐述，添加简短问题说明文字，具体说明文字在此处。单击此处添加文字阐述，添加简短问题说明文字，具体说明文字在此处。</a:t>
            </a:r>
            <a:endParaRPr sz="1200" dirty="0">
              <a:solidFill>
                <a:schemeClr val="tx1">
                  <a:lumMod val="50000"/>
                  <a:lumOff val="50000"/>
                </a:schemeClr>
              </a:solidFill>
              <a:latin typeface="时尚中黑简体"/>
              <a:cs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635250" y="3277421"/>
            <a:ext cx="2044700" cy="1289601"/>
            <a:chOff x="2582287" y="3291098"/>
            <a:chExt cx="2044700" cy="1289601"/>
          </a:xfrm>
        </p:grpSpPr>
        <p:sp>
          <p:nvSpPr>
            <p:cNvPr id="15" name="文本框 14"/>
            <p:cNvSpPr txBox="1"/>
            <p:nvPr/>
          </p:nvSpPr>
          <p:spPr>
            <a:xfrm>
              <a:off x="2582287" y="3291098"/>
              <a:ext cx="17992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2582287" y="3935539"/>
              <a:ext cx="2044700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单击此处添加文字阐述，添加简短问题说明文字，具体说明文字在此处。单击此处添加文字阐述，添加简短问题说明文字，具体说明文字在此处。</a:t>
              </a:r>
              <a:endParaRPr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7512050" y="3277421"/>
            <a:ext cx="2044700" cy="1289601"/>
            <a:chOff x="2582287" y="3291098"/>
            <a:chExt cx="2044700" cy="1289601"/>
          </a:xfrm>
        </p:grpSpPr>
        <p:sp>
          <p:nvSpPr>
            <p:cNvPr id="19" name="文本框 18"/>
            <p:cNvSpPr txBox="1"/>
            <p:nvPr/>
          </p:nvSpPr>
          <p:spPr>
            <a:xfrm>
              <a:off x="2582287" y="3291098"/>
              <a:ext cx="17992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2582287" y="3935539"/>
              <a:ext cx="2044700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单击此处添加文字阐述，添加简短问题说明文字，具体说明文字在此处。单击此处添加文字阐述，添加简短问题说明文字，具体说明文字在此处。</a:t>
              </a:r>
              <a:endParaRPr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9950450" y="5595409"/>
            <a:ext cx="2044700" cy="1289601"/>
            <a:chOff x="2582287" y="3291098"/>
            <a:chExt cx="2044700" cy="1289601"/>
          </a:xfrm>
        </p:grpSpPr>
        <p:sp>
          <p:nvSpPr>
            <p:cNvPr id="22" name="文本框 21"/>
            <p:cNvSpPr txBox="1"/>
            <p:nvPr/>
          </p:nvSpPr>
          <p:spPr>
            <a:xfrm>
              <a:off x="2582287" y="3291098"/>
              <a:ext cx="17992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2582287" y="3935539"/>
              <a:ext cx="2044700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单击此处添加文字阐述，添加简短问题说明文字，具体说明文字在此处。单击此处添加文字阐述，添加简短问题说明文字，具体说明文字在此处。</a:t>
              </a:r>
              <a:endParaRPr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073650" y="5595409"/>
            <a:ext cx="2044700" cy="1289601"/>
            <a:chOff x="2582287" y="3291098"/>
            <a:chExt cx="2044700" cy="1289601"/>
          </a:xfrm>
        </p:grpSpPr>
        <p:sp>
          <p:nvSpPr>
            <p:cNvPr id="25" name="文本框 24"/>
            <p:cNvSpPr txBox="1"/>
            <p:nvPr/>
          </p:nvSpPr>
          <p:spPr>
            <a:xfrm>
              <a:off x="2582287" y="3291098"/>
              <a:ext cx="17992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2582287" y="3935539"/>
              <a:ext cx="2044700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单击此处添加文字阐述，添加简短问题说明文字，具体说明文字在此处。单击此处添加文字阐述，添加简短问题说明文字，具体说明文字在此处。</a:t>
              </a:r>
              <a:endParaRPr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96850" y="5595409"/>
            <a:ext cx="2044700" cy="1289601"/>
            <a:chOff x="2582287" y="3291098"/>
            <a:chExt cx="2044700" cy="1289601"/>
          </a:xfrm>
        </p:grpSpPr>
        <p:sp>
          <p:nvSpPr>
            <p:cNvPr id="28" name="文本框 27"/>
            <p:cNvSpPr txBox="1"/>
            <p:nvPr/>
          </p:nvSpPr>
          <p:spPr>
            <a:xfrm>
              <a:off x="2582287" y="3291098"/>
              <a:ext cx="17992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2582287" y="3935539"/>
              <a:ext cx="2044700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单击此处添加文字阐述，添加简短问题说明文字，具体说明文字在此处。单击此处添加文字阐述，添加简短问题说明文字，具体说明文字在此处。</a:t>
              </a:r>
              <a:endParaRPr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315200" y="5277088"/>
            <a:ext cx="2438400" cy="2342912"/>
            <a:chOff x="7315200" y="5277088"/>
            <a:chExt cx="2438400" cy="2342912"/>
          </a:xfrm>
        </p:grpSpPr>
        <p:sp>
          <p:nvSpPr>
            <p:cNvPr id="8" name="矩形 7"/>
            <p:cNvSpPr/>
            <p:nvPr/>
          </p:nvSpPr>
          <p:spPr>
            <a:xfrm>
              <a:off x="7315200" y="5277088"/>
              <a:ext cx="2438400" cy="2342912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1694" y="5664047"/>
              <a:ext cx="1525412" cy="1568995"/>
            </a:xfrm>
            <a:prstGeom prst="rect">
              <a:avLst/>
            </a:prstGeom>
          </p:spPr>
        </p:pic>
      </p:grpSp>
      <p:grpSp>
        <p:nvGrpSpPr>
          <p:cNvPr id="32" name="组合 31"/>
          <p:cNvGrpSpPr/>
          <p:nvPr/>
        </p:nvGrpSpPr>
        <p:grpSpPr>
          <a:xfrm>
            <a:off x="0" y="2959100"/>
            <a:ext cx="2438400" cy="2342912"/>
            <a:chOff x="0" y="2959100"/>
            <a:chExt cx="2438400" cy="2342912"/>
          </a:xfrm>
        </p:grpSpPr>
        <p:sp>
          <p:nvSpPr>
            <p:cNvPr id="3" name="矩形 2"/>
            <p:cNvSpPr/>
            <p:nvPr/>
          </p:nvSpPr>
          <p:spPr>
            <a:xfrm>
              <a:off x="0" y="2959100"/>
              <a:ext cx="2438400" cy="2342912"/>
            </a:xfrm>
            <a:prstGeom prst="rect">
              <a:avLst/>
            </a:prstGeom>
            <a:solidFill>
              <a:srgbClr val="01AAAD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563" y="3408296"/>
              <a:ext cx="879274" cy="1444521"/>
            </a:xfrm>
            <a:prstGeom prst="rect">
              <a:avLst/>
            </a:prstGeom>
          </p:spPr>
        </p:pic>
      </p:grpSp>
      <p:sp>
        <p:nvSpPr>
          <p:cNvPr id="34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2" grpId="0"/>
      <p:bldP spid="13" grpId="0"/>
      <p:bldP spid="3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78432" y="2864660"/>
            <a:ext cx="2410875" cy="1323439"/>
          </a:xfrm>
          <a:prstGeom prst="rect">
            <a:avLst/>
          </a:prstGeom>
          <a:solidFill>
            <a:srgbClr val="01AAAD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40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此处添加您的标题</a:t>
            </a:r>
            <a:endParaRPr lang="zh-CN" altLang="en-US" sz="4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3289308" y="1943100"/>
            <a:ext cx="7204831" cy="914403"/>
            <a:chOff x="3289308" y="1943100"/>
            <a:chExt cx="7204831" cy="914403"/>
          </a:xfrm>
        </p:grpSpPr>
        <p:sp>
          <p:nvSpPr>
            <p:cNvPr id="7" name="椭圆 6"/>
            <p:cNvSpPr/>
            <p:nvPr/>
          </p:nvSpPr>
          <p:spPr>
            <a:xfrm>
              <a:off x="4352480" y="1943100"/>
              <a:ext cx="914400" cy="914400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bg1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4356672" y="2138690"/>
              <a:ext cx="9060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endPara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6118396" y="2200245"/>
              <a:ext cx="172354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>
                  <a:solidFill>
                    <a:srgbClr val="7A8C8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</a:t>
              </a:r>
              <a:r>
                <a:rPr lang="zh-CN" altLang="en-US" smtClean="0">
                  <a:solidFill>
                    <a:srgbClr val="7A8C8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文字</a:t>
              </a:r>
              <a:endParaRPr lang="zh-CN" altLang="en-US">
                <a:solidFill>
                  <a:srgbClr val="7A8C8E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8749714" y="2200245"/>
              <a:ext cx="172355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>
                  <a:solidFill>
                    <a:srgbClr val="7A8C8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此处输入文字</a:t>
              </a:r>
              <a:endParaRPr lang="zh-CN" altLang="en-US">
                <a:solidFill>
                  <a:srgbClr val="7A8C8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6097520" y="2038350"/>
              <a:ext cx="1765300" cy="723900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>
                <a:solidFill>
                  <a:srgbClr val="C00000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8728839" y="2038350"/>
              <a:ext cx="1765300" cy="723900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>
                <a:solidFill>
                  <a:srgbClr val="C00000"/>
                </a:solidFill>
              </a:endParaRPr>
            </a:p>
          </p:txBody>
        </p:sp>
        <p:cxnSp>
          <p:nvCxnSpPr>
            <p:cNvPr id="10" name="直接箭头连接符 9"/>
            <p:cNvCxnSpPr>
              <a:endCxn id="4" idx="1"/>
            </p:cNvCxnSpPr>
            <p:nvPr/>
          </p:nvCxnSpPr>
          <p:spPr>
            <a:xfrm flipV="1">
              <a:off x="3289308" y="2400300"/>
              <a:ext cx="1067364" cy="457203"/>
            </a:xfrm>
            <a:prstGeom prst="straightConnector1">
              <a:avLst/>
            </a:prstGeom>
            <a:ln w="19050">
              <a:solidFill>
                <a:schemeClr val="accent4"/>
              </a:solidFill>
              <a:prstDash val="soli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箭头连接符 10"/>
            <p:cNvCxnSpPr/>
            <p:nvPr/>
          </p:nvCxnSpPr>
          <p:spPr>
            <a:xfrm>
              <a:off x="5266880" y="2400300"/>
              <a:ext cx="830640" cy="0"/>
            </a:xfrm>
            <a:prstGeom prst="straightConnector1">
              <a:avLst/>
            </a:prstGeom>
            <a:ln w="19050">
              <a:solidFill>
                <a:schemeClr val="accent4"/>
              </a:solidFill>
              <a:prstDash val="soli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箭头连接符 11"/>
            <p:cNvCxnSpPr/>
            <p:nvPr/>
          </p:nvCxnSpPr>
          <p:spPr>
            <a:xfrm>
              <a:off x="7862820" y="2400300"/>
              <a:ext cx="866019" cy="0"/>
            </a:xfrm>
            <a:prstGeom prst="straightConnector1">
              <a:avLst/>
            </a:prstGeom>
            <a:ln w="19050">
              <a:solidFill>
                <a:schemeClr val="accent4"/>
              </a:solidFill>
              <a:prstDash val="soli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组合 65"/>
          <p:cNvGrpSpPr/>
          <p:nvPr/>
        </p:nvGrpSpPr>
        <p:grpSpPr>
          <a:xfrm>
            <a:off x="3289307" y="3069172"/>
            <a:ext cx="7204825" cy="914400"/>
            <a:chOff x="3289307" y="3069172"/>
            <a:chExt cx="7204825" cy="914400"/>
          </a:xfrm>
        </p:grpSpPr>
        <p:sp>
          <p:nvSpPr>
            <p:cNvPr id="17" name="椭圆 16"/>
            <p:cNvSpPr/>
            <p:nvPr/>
          </p:nvSpPr>
          <p:spPr>
            <a:xfrm>
              <a:off x="4339773" y="3069172"/>
              <a:ext cx="914400" cy="914400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bg1"/>
                </a:solidFill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4345570" y="3264762"/>
              <a:ext cx="90281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endPara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6118388" y="3326317"/>
              <a:ext cx="172355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>
                  <a:solidFill>
                    <a:srgbClr val="7A8C8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此处输入文字</a:t>
              </a:r>
              <a:endParaRPr lang="zh-CN" altLang="en-US">
                <a:solidFill>
                  <a:srgbClr val="7A8C8E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8749707" y="3326317"/>
              <a:ext cx="172355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>
                  <a:solidFill>
                    <a:srgbClr val="7A8C8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此处输入文字</a:t>
              </a:r>
              <a:endParaRPr lang="zh-CN" altLang="en-US">
                <a:solidFill>
                  <a:srgbClr val="7A8C8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097513" y="3164422"/>
              <a:ext cx="1765300" cy="723900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>
                <a:solidFill>
                  <a:srgbClr val="C00000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8728832" y="3164422"/>
              <a:ext cx="1765300" cy="723900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>
                <a:solidFill>
                  <a:srgbClr val="C00000"/>
                </a:solidFill>
              </a:endParaRPr>
            </a:p>
          </p:txBody>
        </p:sp>
        <p:cxnSp>
          <p:nvCxnSpPr>
            <p:cNvPr id="20" name="直接箭头连接符 19"/>
            <p:cNvCxnSpPr>
              <a:stCxn id="2" idx="3"/>
              <a:endCxn id="14" idx="1"/>
            </p:cNvCxnSpPr>
            <p:nvPr/>
          </p:nvCxnSpPr>
          <p:spPr>
            <a:xfrm flipV="1">
              <a:off x="3289307" y="3526372"/>
              <a:ext cx="1056263" cy="8"/>
            </a:xfrm>
            <a:prstGeom prst="straightConnector1">
              <a:avLst/>
            </a:prstGeom>
            <a:ln w="19050">
              <a:solidFill>
                <a:schemeClr val="accent4"/>
              </a:solidFill>
              <a:prstDash val="soli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/>
            <p:nvPr/>
          </p:nvCxnSpPr>
          <p:spPr>
            <a:xfrm>
              <a:off x="5248381" y="3526372"/>
              <a:ext cx="849132" cy="0"/>
            </a:xfrm>
            <a:prstGeom prst="straightConnector1">
              <a:avLst/>
            </a:prstGeom>
            <a:ln w="19050">
              <a:solidFill>
                <a:schemeClr val="accent4"/>
              </a:solidFill>
              <a:prstDash val="soli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/>
            <p:cNvCxnSpPr/>
            <p:nvPr/>
          </p:nvCxnSpPr>
          <p:spPr>
            <a:xfrm>
              <a:off x="7862813" y="3526372"/>
              <a:ext cx="866019" cy="0"/>
            </a:xfrm>
            <a:prstGeom prst="straightConnector1">
              <a:avLst/>
            </a:prstGeom>
            <a:ln w="19050">
              <a:solidFill>
                <a:schemeClr val="accent4"/>
              </a:solidFill>
              <a:prstDash val="soli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组合 66"/>
          <p:cNvGrpSpPr/>
          <p:nvPr/>
        </p:nvGrpSpPr>
        <p:grpSpPr>
          <a:xfrm>
            <a:off x="3302008" y="4127501"/>
            <a:ext cx="7192131" cy="952500"/>
            <a:chOff x="3302008" y="4127501"/>
            <a:chExt cx="7192131" cy="952500"/>
          </a:xfrm>
        </p:grpSpPr>
        <p:sp>
          <p:nvSpPr>
            <p:cNvPr id="27" name="椭圆 26"/>
            <p:cNvSpPr/>
            <p:nvPr/>
          </p:nvSpPr>
          <p:spPr>
            <a:xfrm>
              <a:off x="4339780" y="4165601"/>
              <a:ext cx="914400" cy="914400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bg1"/>
                </a:solidFill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4343343" y="4361191"/>
              <a:ext cx="90281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endPara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6118396" y="4422746"/>
              <a:ext cx="172354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>
                  <a:solidFill>
                    <a:srgbClr val="7A8C8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此处输入文字</a:t>
              </a:r>
              <a:endParaRPr lang="zh-CN" altLang="en-US">
                <a:solidFill>
                  <a:srgbClr val="7A8C8E"/>
                </a:solidFill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8749714" y="4422746"/>
              <a:ext cx="172354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>
                  <a:solidFill>
                    <a:srgbClr val="7A8C8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此处输入文字</a:t>
              </a:r>
              <a:endParaRPr lang="zh-CN" altLang="en-US">
                <a:solidFill>
                  <a:srgbClr val="7A8C8E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6097520" y="4260851"/>
              <a:ext cx="1765300" cy="723900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>
                <a:solidFill>
                  <a:srgbClr val="C00000"/>
                </a:solidFill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8728839" y="4260851"/>
              <a:ext cx="1765300" cy="723900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>
                <a:solidFill>
                  <a:srgbClr val="C00000"/>
                </a:solidFill>
              </a:endParaRPr>
            </a:p>
          </p:txBody>
        </p:sp>
        <p:cxnSp>
          <p:nvCxnSpPr>
            <p:cNvPr id="30" name="直接箭头连接符 29"/>
            <p:cNvCxnSpPr>
              <a:endCxn id="24" idx="1"/>
            </p:cNvCxnSpPr>
            <p:nvPr/>
          </p:nvCxnSpPr>
          <p:spPr>
            <a:xfrm>
              <a:off x="3302008" y="4127501"/>
              <a:ext cx="1041335" cy="495300"/>
            </a:xfrm>
            <a:prstGeom prst="straightConnector1">
              <a:avLst/>
            </a:prstGeom>
            <a:ln w="19050">
              <a:solidFill>
                <a:schemeClr val="accent4"/>
              </a:solidFill>
              <a:prstDash val="soli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5254180" y="4622801"/>
              <a:ext cx="843340" cy="0"/>
            </a:xfrm>
            <a:prstGeom prst="line">
              <a:avLst/>
            </a:prstGeom>
            <a:ln w="19050">
              <a:solidFill>
                <a:schemeClr val="accent4"/>
              </a:solidFill>
              <a:prstDash val="soli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箭头连接符 31"/>
            <p:cNvCxnSpPr/>
            <p:nvPr/>
          </p:nvCxnSpPr>
          <p:spPr>
            <a:xfrm>
              <a:off x="7862820" y="4622801"/>
              <a:ext cx="866019" cy="0"/>
            </a:xfrm>
            <a:prstGeom prst="straightConnector1">
              <a:avLst/>
            </a:prstGeom>
            <a:ln w="19050">
              <a:solidFill>
                <a:schemeClr val="accent4"/>
              </a:solidFill>
              <a:prstDash val="soli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矩形 63"/>
          <p:cNvSpPr/>
          <p:nvPr/>
        </p:nvSpPr>
        <p:spPr>
          <a:xfrm>
            <a:off x="850900" y="5888309"/>
            <a:ext cx="1038860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rPr>
              <a:t>单击此处添加文字阐述，添加简短问题说明文字，具体说明文字在此处。单击此处添加文字阐述，添加简短问题说明文字，具体说明文字在此处。</a:t>
            </a:r>
            <a:endParaRPr sz="1800" dirty="0">
              <a:solidFill>
                <a:schemeClr val="tx1">
                  <a:lumMod val="50000"/>
                  <a:lumOff val="50000"/>
                </a:schemeClr>
              </a:solidFill>
              <a:latin typeface="时尚中黑简体"/>
              <a:cs typeface="+mn-ea"/>
            </a:endParaRPr>
          </a:p>
        </p:txBody>
      </p:sp>
      <p:sp>
        <p:nvSpPr>
          <p:cNvPr id="68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4" grpId="0"/>
      <p:bldP spid="6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071079" y="5287736"/>
            <a:ext cx="4031873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7500" b="1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感谢观看</a:t>
            </a:r>
            <a:endParaRPr lang="zh-CN" altLang="en-US" sz="7500" b="1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444100" y="6545943"/>
            <a:ext cx="3285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mtClean="0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THANKS FOR WATCHING</a:t>
            </a:r>
            <a:endParaRPr lang="zh-CN" altLang="en-US">
              <a:solidFill>
                <a:srgbClr val="01AAA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26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26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978151" y="3302169"/>
            <a:ext cx="62356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smtClean="0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赠送医学图标</a:t>
            </a:r>
            <a:r>
              <a:rPr lang="en-US" altLang="zh-CN" sz="6000" b="1" smtClean="0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-1</a:t>
            </a:r>
            <a:endParaRPr lang="zh-CN" altLang="en-US" sz="6000" b="1">
              <a:solidFill>
                <a:srgbClr val="01AAA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6" name="组合 165"/>
          <p:cNvGrpSpPr/>
          <p:nvPr/>
        </p:nvGrpSpPr>
        <p:grpSpPr>
          <a:xfrm>
            <a:off x="6201834" y="6135689"/>
            <a:ext cx="1285875" cy="1285875"/>
            <a:chOff x="6201834" y="6135689"/>
            <a:chExt cx="1285875" cy="1285875"/>
          </a:xfrm>
        </p:grpSpPr>
        <p:sp>
          <p:nvSpPr>
            <p:cNvPr id="35" name="椭圆 34"/>
            <p:cNvSpPr/>
            <p:nvPr/>
          </p:nvSpPr>
          <p:spPr>
            <a:xfrm>
              <a:off x="6201834" y="6135689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1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0393" y="6484249"/>
              <a:ext cx="588756" cy="588755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/>
        </p:nvGrpSpPr>
        <p:grpSpPr>
          <a:xfrm>
            <a:off x="211666" y="198437"/>
            <a:ext cx="1285875" cy="1285875"/>
            <a:chOff x="211666" y="198437"/>
            <a:chExt cx="1285875" cy="1285875"/>
          </a:xfrm>
        </p:grpSpPr>
        <p:sp>
          <p:nvSpPr>
            <p:cNvPr id="13" name="椭圆 12"/>
            <p:cNvSpPr/>
            <p:nvPr/>
          </p:nvSpPr>
          <p:spPr>
            <a:xfrm>
              <a:off x="211666" y="198437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2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25" y="452697"/>
              <a:ext cx="514956" cy="777354"/>
            </a:xfrm>
            <a:prstGeom prst="rect">
              <a:avLst/>
            </a:prstGeom>
          </p:spPr>
        </p:pic>
      </p:grpSp>
      <p:grpSp>
        <p:nvGrpSpPr>
          <p:cNvPr id="144" name="组合 143"/>
          <p:cNvGrpSpPr/>
          <p:nvPr/>
        </p:nvGrpSpPr>
        <p:grpSpPr>
          <a:xfrm>
            <a:off x="3206750" y="1682750"/>
            <a:ext cx="1285875" cy="1285875"/>
            <a:chOff x="3206750" y="1682750"/>
            <a:chExt cx="1285875" cy="1285875"/>
          </a:xfrm>
        </p:grpSpPr>
        <p:sp>
          <p:nvSpPr>
            <p:cNvPr id="42" name="椭圆 41"/>
            <p:cNvSpPr/>
            <p:nvPr/>
          </p:nvSpPr>
          <p:spPr>
            <a:xfrm>
              <a:off x="3206750" y="1682750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529" y="2049349"/>
              <a:ext cx="554316" cy="552676"/>
            </a:xfrm>
            <a:prstGeom prst="rect">
              <a:avLst/>
            </a:prstGeom>
          </p:spPr>
        </p:pic>
      </p:grpSp>
      <p:grpSp>
        <p:nvGrpSpPr>
          <p:cNvPr id="167" name="组合 166"/>
          <p:cNvGrpSpPr/>
          <p:nvPr/>
        </p:nvGrpSpPr>
        <p:grpSpPr>
          <a:xfrm>
            <a:off x="7699376" y="6135689"/>
            <a:ext cx="1285875" cy="1285875"/>
            <a:chOff x="7699376" y="6135689"/>
            <a:chExt cx="1285875" cy="1285875"/>
          </a:xfrm>
        </p:grpSpPr>
        <p:sp>
          <p:nvSpPr>
            <p:cNvPr id="36" name="椭圆 35"/>
            <p:cNvSpPr/>
            <p:nvPr/>
          </p:nvSpPr>
          <p:spPr>
            <a:xfrm>
              <a:off x="7699376" y="6135689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3" name="图片 52"/>
            <p:cNvPicPr>
              <a:picLocks noChangeAspect="1"/>
            </p:cNvPicPr>
            <p:nvPr/>
          </p:nvPicPr>
          <p:blipFill>
            <a:blip r:embed="rId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4815" y="6471129"/>
              <a:ext cx="614996" cy="614995"/>
            </a:xfrm>
            <a:prstGeom prst="rect">
              <a:avLst/>
            </a:prstGeom>
          </p:spPr>
        </p:pic>
      </p:grpSp>
      <p:grpSp>
        <p:nvGrpSpPr>
          <p:cNvPr id="168" name="组合 167"/>
          <p:cNvGrpSpPr/>
          <p:nvPr/>
        </p:nvGrpSpPr>
        <p:grpSpPr>
          <a:xfrm>
            <a:off x="9196918" y="6135689"/>
            <a:ext cx="1285875" cy="1285875"/>
            <a:chOff x="9196918" y="6135689"/>
            <a:chExt cx="1285875" cy="1285875"/>
          </a:xfrm>
        </p:grpSpPr>
        <p:sp>
          <p:nvSpPr>
            <p:cNvPr id="37" name="椭圆 36"/>
            <p:cNvSpPr/>
            <p:nvPr/>
          </p:nvSpPr>
          <p:spPr>
            <a:xfrm>
              <a:off x="9196918" y="6135689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4157" y="6453909"/>
              <a:ext cx="631396" cy="649435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>
            <a:off x="1709208" y="198437"/>
            <a:ext cx="1285875" cy="1285875"/>
            <a:chOff x="1709208" y="198437"/>
            <a:chExt cx="1285875" cy="1285875"/>
          </a:xfrm>
        </p:grpSpPr>
        <p:sp>
          <p:nvSpPr>
            <p:cNvPr id="14" name="椭圆 13"/>
            <p:cNvSpPr/>
            <p:nvPr/>
          </p:nvSpPr>
          <p:spPr>
            <a:xfrm>
              <a:off x="1709208" y="198437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6" name="图片 55"/>
            <p:cNvPicPr>
              <a:picLocks noChangeAspect="1"/>
            </p:cNvPicPr>
            <p:nvPr/>
          </p:nvPicPr>
          <p:blipFill>
            <a:blip r:embed="rId6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9368" y="594556"/>
              <a:ext cx="785554" cy="493636"/>
            </a:xfrm>
            <a:prstGeom prst="rect">
              <a:avLst/>
            </a:prstGeom>
          </p:spPr>
        </p:pic>
      </p:grpSp>
      <p:grpSp>
        <p:nvGrpSpPr>
          <p:cNvPr id="165" name="组合 164"/>
          <p:cNvGrpSpPr/>
          <p:nvPr/>
        </p:nvGrpSpPr>
        <p:grpSpPr>
          <a:xfrm>
            <a:off x="4704292" y="6135689"/>
            <a:ext cx="1285875" cy="1285875"/>
            <a:chOff x="4704292" y="6135689"/>
            <a:chExt cx="1285875" cy="1285875"/>
          </a:xfrm>
        </p:grpSpPr>
        <p:sp>
          <p:nvSpPr>
            <p:cNvPr id="34" name="椭圆 33"/>
            <p:cNvSpPr/>
            <p:nvPr/>
          </p:nvSpPr>
          <p:spPr>
            <a:xfrm>
              <a:off x="4704292" y="6135689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7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9111" y="6420289"/>
              <a:ext cx="436237" cy="716674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3206750" y="198437"/>
            <a:ext cx="1285875" cy="1285875"/>
            <a:chOff x="3206750" y="198437"/>
            <a:chExt cx="1285875" cy="1285875"/>
          </a:xfrm>
        </p:grpSpPr>
        <p:sp>
          <p:nvSpPr>
            <p:cNvPr id="15" name="椭圆 14"/>
            <p:cNvSpPr/>
            <p:nvPr/>
          </p:nvSpPr>
          <p:spPr>
            <a:xfrm>
              <a:off x="3206750" y="198437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1" name="图片 60"/>
            <p:cNvPicPr>
              <a:picLocks noChangeAspect="1"/>
            </p:cNvPicPr>
            <p:nvPr/>
          </p:nvPicPr>
          <p:blipFill>
            <a:blip r:embed="rId8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0370" y="568316"/>
              <a:ext cx="698635" cy="546116"/>
            </a:xfrm>
            <a:prstGeom prst="rect">
              <a:avLst/>
            </a:prstGeom>
          </p:spPr>
        </p:pic>
      </p:grpSp>
      <p:grpSp>
        <p:nvGrpSpPr>
          <p:cNvPr id="164" name="组合 163"/>
          <p:cNvGrpSpPr/>
          <p:nvPr/>
        </p:nvGrpSpPr>
        <p:grpSpPr>
          <a:xfrm>
            <a:off x="3206750" y="6135689"/>
            <a:ext cx="1285875" cy="1285875"/>
            <a:chOff x="3206750" y="6135689"/>
            <a:chExt cx="1285875" cy="1285875"/>
          </a:xfrm>
        </p:grpSpPr>
        <p:sp>
          <p:nvSpPr>
            <p:cNvPr id="33" name="椭圆 32"/>
            <p:cNvSpPr/>
            <p:nvPr/>
          </p:nvSpPr>
          <p:spPr>
            <a:xfrm>
              <a:off x="3206750" y="6135689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2" name="图片 61"/>
            <p:cNvPicPr>
              <a:picLocks noChangeAspect="1"/>
            </p:cNvPicPr>
            <p:nvPr/>
          </p:nvPicPr>
          <p:blipFill>
            <a:blip r:embed="rId9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2049" y="6487529"/>
              <a:ext cx="495276" cy="582195"/>
            </a:xfrm>
            <a:prstGeom prst="rect">
              <a:avLst/>
            </a:prstGeom>
          </p:spPr>
        </p:pic>
      </p:grpSp>
      <p:grpSp>
        <p:nvGrpSpPr>
          <p:cNvPr id="169" name="组合 168"/>
          <p:cNvGrpSpPr/>
          <p:nvPr/>
        </p:nvGrpSpPr>
        <p:grpSpPr>
          <a:xfrm>
            <a:off x="10694460" y="6135689"/>
            <a:ext cx="1285875" cy="1285875"/>
            <a:chOff x="10694460" y="6135689"/>
            <a:chExt cx="1285875" cy="1285875"/>
          </a:xfrm>
        </p:grpSpPr>
        <p:sp>
          <p:nvSpPr>
            <p:cNvPr id="38" name="椭圆 37"/>
            <p:cNvSpPr/>
            <p:nvPr/>
          </p:nvSpPr>
          <p:spPr>
            <a:xfrm>
              <a:off x="10694460" y="6135689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6" name="图片 65"/>
            <p:cNvPicPr>
              <a:picLocks noChangeAspect="1"/>
            </p:cNvPicPr>
            <p:nvPr/>
          </p:nvPicPr>
          <p:blipFill>
            <a:blip r:embed="rId10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7338" y="6440789"/>
              <a:ext cx="300118" cy="675675"/>
            </a:xfrm>
            <a:prstGeom prst="rect">
              <a:avLst/>
            </a:prstGeom>
          </p:spPr>
        </p:pic>
      </p:grpSp>
      <p:grpSp>
        <p:nvGrpSpPr>
          <p:cNvPr id="143" name="组合 142"/>
          <p:cNvGrpSpPr/>
          <p:nvPr/>
        </p:nvGrpSpPr>
        <p:grpSpPr>
          <a:xfrm>
            <a:off x="1709208" y="1682750"/>
            <a:ext cx="1285875" cy="1285875"/>
            <a:chOff x="1709208" y="1682750"/>
            <a:chExt cx="1285875" cy="1285875"/>
          </a:xfrm>
        </p:grpSpPr>
        <p:sp>
          <p:nvSpPr>
            <p:cNvPr id="41" name="椭圆 40"/>
            <p:cNvSpPr/>
            <p:nvPr/>
          </p:nvSpPr>
          <p:spPr>
            <a:xfrm>
              <a:off x="1709208" y="1682750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7" name="图片 66"/>
            <p:cNvPicPr>
              <a:picLocks noChangeAspect="1"/>
            </p:cNvPicPr>
            <p:nvPr/>
          </p:nvPicPr>
          <p:blipFill>
            <a:blip r:embed="rId11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7967" y="2068209"/>
              <a:ext cx="408357" cy="514956"/>
            </a:xfrm>
            <a:prstGeom prst="rect">
              <a:avLst/>
            </a:prstGeom>
          </p:spPr>
        </p:pic>
      </p:grpSp>
      <p:grpSp>
        <p:nvGrpSpPr>
          <p:cNvPr id="156" name="组合 155"/>
          <p:cNvGrpSpPr/>
          <p:nvPr/>
        </p:nvGrpSpPr>
        <p:grpSpPr>
          <a:xfrm>
            <a:off x="3206750" y="4651376"/>
            <a:ext cx="1285875" cy="1285875"/>
            <a:chOff x="3206750" y="4651376"/>
            <a:chExt cx="1285875" cy="1285875"/>
          </a:xfrm>
        </p:grpSpPr>
        <p:sp>
          <p:nvSpPr>
            <p:cNvPr id="24" name="椭圆 23"/>
            <p:cNvSpPr/>
            <p:nvPr/>
          </p:nvSpPr>
          <p:spPr>
            <a:xfrm>
              <a:off x="3206750" y="4651376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0" name="图片 69"/>
            <p:cNvPicPr>
              <a:picLocks noChangeAspect="1"/>
            </p:cNvPicPr>
            <p:nvPr/>
          </p:nvPicPr>
          <p:blipFill>
            <a:blip r:embed="rId12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7769" y="4867917"/>
              <a:ext cx="583836" cy="852793"/>
            </a:xfrm>
            <a:prstGeom prst="rect">
              <a:avLst/>
            </a:prstGeom>
          </p:spPr>
        </p:pic>
      </p:grpSp>
      <p:grpSp>
        <p:nvGrpSpPr>
          <p:cNvPr id="138" name="组合 137"/>
          <p:cNvGrpSpPr/>
          <p:nvPr/>
        </p:nvGrpSpPr>
        <p:grpSpPr>
          <a:xfrm>
            <a:off x="6201834" y="198437"/>
            <a:ext cx="1285875" cy="1285875"/>
            <a:chOff x="6201834" y="198437"/>
            <a:chExt cx="1285875" cy="1285875"/>
          </a:xfrm>
        </p:grpSpPr>
        <p:sp>
          <p:nvSpPr>
            <p:cNvPr id="17" name="椭圆 16"/>
            <p:cNvSpPr/>
            <p:nvPr/>
          </p:nvSpPr>
          <p:spPr>
            <a:xfrm>
              <a:off x="6201834" y="198437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1" name="图片 70"/>
            <p:cNvPicPr>
              <a:picLocks noChangeAspect="1"/>
            </p:cNvPicPr>
            <p:nvPr/>
          </p:nvPicPr>
          <p:blipFill>
            <a:blip r:embed="rId1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0694" y="449417"/>
              <a:ext cx="728155" cy="783914"/>
            </a:xfrm>
            <a:prstGeom prst="rect">
              <a:avLst/>
            </a:prstGeom>
          </p:spPr>
        </p:pic>
      </p:grpSp>
      <p:grpSp>
        <p:nvGrpSpPr>
          <p:cNvPr id="158" name="组合 157"/>
          <p:cNvGrpSpPr/>
          <p:nvPr/>
        </p:nvGrpSpPr>
        <p:grpSpPr>
          <a:xfrm>
            <a:off x="6201834" y="4651376"/>
            <a:ext cx="1285875" cy="1285875"/>
            <a:chOff x="6201834" y="4651376"/>
            <a:chExt cx="1285875" cy="1285875"/>
          </a:xfrm>
        </p:grpSpPr>
        <p:sp>
          <p:nvSpPr>
            <p:cNvPr id="26" name="椭圆 25"/>
            <p:cNvSpPr/>
            <p:nvPr/>
          </p:nvSpPr>
          <p:spPr>
            <a:xfrm>
              <a:off x="6201834" y="4651376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2" name="图片 71"/>
            <p:cNvPicPr>
              <a:picLocks noChangeAspect="1"/>
            </p:cNvPicPr>
            <p:nvPr/>
          </p:nvPicPr>
          <p:blipFill>
            <a:blip r:embed="rId1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5153" y="4958116"/>
              <a:ext cx="559236" cy="672395"/>
            </a:xfrm>
            <a:prstGeom prst="rect">
              <a:avLst/>
            </a:prstGeom>
          </p:spPr>
        </p:pic>
      </p:grpSp>
      <p:grpSp>
        <p:nvGrpSpPr>
          <p:cNvPr id="162" name="组合 161"/>
          <p:cNvGrpSpPr/>
          <p:nvPr/>
        </p:nvGrpSpPr>
        <p:grpSpPr>
          <a:xfrm>
            <a:off x="211666" y="6135689"/>
            <a:ext cx="1285875" cy="1285875"/>
            <a:chOff x="211666" y="6135689"/>
            <a:chExt cx="1285875" cy="1285875"/>
          </a:xfrm>
        </p:grpSpPr>
        <p:sp>
          <p:nvSpPr>
            <p:cNvPr id="31" name="椭圆 30"/>
            <p:cNvSpPr/>
            <p:nvPr/>
          </p:nvSpPr>
          <p:spPr>
            <a:xfrm>
              <a:off x="211666" y="6135689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4" name="图片 73"/>
            <p:cNvPicPr>
              <a:picLocks noChangeAspect="1"/>
            </p:cNvPicPr>
            <p:nvPr/>
          </p:nvPicPr>
          <p:blipFill>
            <a:blip r:embed="rId1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825" y="6450629"/>
              <a:ext cx="539556" cy="655995"/>
            </a:xfrm>
            <a:prstGeom prst="rect">
              <a:avLst/>
            </a:prstGeom>
          </p:spPr>
        </p:pic>
      </p:grpSp>
      <p:grpSp>
        <p:nvGrpSpPr>
          <p:cNvPr id="149" name="组合 148"/>
          <p:cNvGrpSpPr/>
          <p:nvPr/>
        </p:nvGrpSpPr>
        <p:grpSpPr>
          <a:xfrm>
            <a:off x="10694460" y="1682750"/>
            <a:ext cx="1285875" cy="1285875"/>
            <a:chOff x="10694460" y="1682750"/>
            <a:chExt cx="1285875" cy="1285875"/>
          </a:xfrm>
        </p:grpSpPr>
        <p:sp>
          <p:nvSpPr>
            <p:cNvPr id="47" name="椭圆 46"/>
            <p:cNvSpPr/>
            <p:nvPr/>
          </p:nvSpPr>
          <p:spPr>
            <a:xfrm>
              <a:off x="10694460" y="1682750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5" name="图片 74"/>
            <p:cNvPicPr>
              <a:picLocks noChangeAspect="1"/>
            </p:cNvPicPr>
            <p:nvPr/>
          </p:nvPicPr>
          <p:blipFill>
            <a:blip r:embed="rId16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1539" y="2020650"/>
              <a:ext cx="611716" cy="610075"/>
            </a:xfrm>
            <a:prstGeom prst="rect">
              <a:avLst/>
            </a:prstGeom>
          </p:spPr>
        </p:pic>
      </p:grpSp>
      <p:grpSp>
        <p:nvGrpSpPr>
          <p:cNvPr id="161" name="组合 160"/>
          <p:cNvGrpSpPr/>
          <p:nvPr/>
        </p:nvGrpSpPr>
        <p:grpSpPr>
          <a:xfrm>
            <a:off x="10694460" y="4651376"/>
            <a:ext cx="1285875" cy="1285875"/>
            <a:chOff x="10694460" y="4651376"/>
            <a:chExt cx="1285875" cy="1285875"/>
          </a:xfrm>
        </p:grpSpPr>
        <p:sp>
          <p:nvSpPr>
            <p:cNvPr id="29" name="椭圆 28"/>
            <p:cNvSpPr/>
            <p:nvPr/>
          </p:nvSpPr>
          <p:spPr>
            <a:xfrm>
              <a:off x="10694460" y="4651376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6" name="图片 75"/>
            <p:cNvPicPr>
              <a:picLocks noChangeAspect="1"/>
            </p:cNvPicPr>
            <p:nvPr/>
          </p:nvPicPr>
          <p:blipFill>
            <a:blip r:embed="rId17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8400" y="4958116"/>
              <a:ext cx="737995" cy="672395"/>
            </a:xfrm>
            <a:prstGeom prst="rect">
              <a:avLst/>
            </a:prstGeom>
          </p:spPr>
        </p:pic>
      </p:grpSp>
      <p:grpSp>
        <p:nvGrpSpPr>
          <p:cNvPr id="163" name="组合 162"/>
          <p:cNvGrpSpPr/>
          <p:nvPr/>
        </p:nvGrpSpPr>
        <p:grpSpPr>
          <a:xfrm>
            <a:off x="1709208" y="6135689"/>
            <a:ext cx="1285875" cy="1285875"/>
            <a:chOff x="1709208" y="6135689"/>
            <a:chExt cx="1285875" cy="1285875"/>
          </a:xfrm>
        </p:grpSpPr>
        <p:sp>
          <p:nvSpPr>
            <p:cNvPr id="32" name="椭圆 31"/>
            <p:cNvSpPr/>
            <p:nvPr/>
          </p:nvSpPr>
          <p:spPr>
            <a:xfrm>
              <a:off x="1709208" y="6135689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7" name="图片 76"/>
            <p:cNvPicPr>
              <a:picLocks noChangeAspect="1"/>
            </p:cNvPicPr>
            <p:nvPr/>
          </p:nvPicPr>
          <p:blipFill>
            <a:blip r:embed="rId18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5807" y="6427669"/>
              <a:ext cx="552676" cy="701914"/>
            </a:xfrm>
            <a:prstGeom prst="rect">
              <a:avLst/>
            </a:prstGeom>
          </p:spPr>
        </p:pic>
      </p:grpSp>
      <p:grpSp>
        <p:nvGrpSpPr>
          <p:cNvPr id="152" name="组合 151"/>
          <p:cNvGrpSpPr/>
          <p:nvPr/>
        </p:nvGrpSpPr>
        <p:grpSpPr>
          <a:xfrm>
            <a:off x="9196918" y="3167063"/>
            <a:ext cx="1285875" cy="1285875"/>
            <a:chOff x="9196918" y="3167063"/>
            <a:chExt cx="1285875" cy="1285875"/>
          </a:xfrm>
        </p:grpSpPr>
        <p:sp>
          <p:nvSpPr>
            <p:cNvPr id="9" name="椭圆 8"/>
            <p:cNvSpPr/>
            <p:nvPr/>
          </p:nvSpPr>
          <p:spPr>
            <a:xfrm>
              <a:off x="9196918" y="3167063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8" name="图片 77"/>
            <p:cNvPicPr>
              <a:picLocks noChangeAspect="1"/>
            </p:cNvPicPr>
            <p:nvPr/>
          </p:nvPicPr>
          <p:blipFill>
            <a:blip r:embed="rId19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9358" y="3516443"/>
              <a:ext cx="860994" cy="587115"/>
            </a:xfrm>
            <a:prstGeom prst="rect">
              <a:avLst/>
            </a:prstGeom>
          </p:spPr>
        </p:pic>
      </p:grpSp>
      <p:grpSp>
        <p:nvGrpSpPr>
          <p:cNvPr id="151" name="组合 150"/>
          <p:cNvGrpSpPr/>
          <p:nvPr/>
        </p:nvGrpSpPr>
        <p:grpSpPr>
          <a:xfrm>
            <a:off x="1709208" y="3167063"/>
            <a:ext cx="1285875" cy="1285875"/>
            <a:chOff x="1709208" y="3167063"/>
            <a:chExt cx="1285875" cy="1285875"/>
          </a:xfrm>
        </p:grpSpPr>
        <p:sp>
          <p:nvSpPr>
            <p:cNvPr id="4" name="椭圆 3"/>
            <p:cNvSpPr/>
            <p:nvPr/>
          </p:nvSpPr>
          <p:spPr>
            <a:xfrm>
              <a:off x="1709208" y="3167063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1" name="图片 80"/>
            <p:cNvPicPr>
              <a:picLocks noChangeAspect="1"/>
            </p:cNvPicPr>
            <p:nvPr/>
          </p:nvPicPr>
          <p:blipFill>
            <a:blip r:embed="rId20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6506" y="3523003"/>
              <a:ext cx="331278" cy="573995"/>
            </a:xfrm>
            <a:prstGeom prst="rect">
              <a:avLst/>
            </a:prstGeom>
          </p:spPr>
        </p:pic>
      </p:grpSp>
      <p:grpSp>
        <p:nvGrpSpPr>
          <p:cNvPr id="145" name="组合 144"/>
          <p:cNvGrpSpPr/>
          <p:nvPr/>
        </p:nvGrpSpPr>
        <p:grpSpPr>
          <a:xfrm>
            <a:off x="4704292" y="1682750"/>
            <a:ext cx="1285875" cy="1285875"/>
            <a:chOff x="4704292" y="1682750"/>
            <a:chExt cx="1285875" cy="1285875"/>
          </a:xfrm>
        </p:grpSpPr>
        <p:sp>
          <p:nvSpPr>
            <p:cNvPr id="43" name="椭圆 42"/>
            <p:cNvSpPr/>
            <p:nvPr/>
          </p:nvSpPr>
          <p:spPr>
            <a:xfrm>
              <a:off x="4704292" y="1682750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2" name="图片 81"/>
            <p:cNvPicPr>
              <a:picLocks noChangeAspect="1"/>
            </p:cNvPicPr>
            <p:nvPr/>
          </p:nvPicPr>
          <p:blipFill>
            <a:blip r:embed="rId21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1512" y="1977190"/>
              <a:ext cx="731435" cy="696994"/>
            </a:xfrm>
            <a:prstGeom prst="rect">
              <a:avLst/>
            </a:prstGeom>
          </p:spPr>
        </p:pic>
      </p:grpSp>
      <p:grpSp>
        <p:nvGrpSpPr>
          <p:cNvPr id="142" name="组合 141"/>
          <p:cNvGrpSpPr/>
          <p:nvPr/>
        </p:nvGrpSpPr>
        <p:grpSpPr>
          <a:xfrm>
            <a:off x="211666" y="1682750"/>
            <a:ext cx="1285875" cy="1285875"/>
            <a:chOff x="211666" y="1682750"/>
            <a:chExt cx="1285875" cy="1285875"/>
          </a:xfrm>
        </p:grpSpPr>
        <p:sp>
          <p:nvSpPr>
            <p:cNvPr id="40" name="椭圆 39"/>
            <p:cNvSpPr/>
            <p:nvPr/>
          </p:nvSpPr>
          <p:spPr>
            <a:xfrm>
              <a:off x="211666" y="1682750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3" name="图片 82"/>
            <p:cNvPicPr>
              <a:picLocks noChangeAspect="1"/>
            </p:cNvPicPr>
            <p:nvPr/>
          </p:nvPicPr>
          <p:blipFill>
            <a:blip r:embed="rId22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005" y="2050989"/>
              <a:ext cx="623196" cy="549396"/>
            </a:xfrm>
            <a:prstGeom prst="rect">
              <a:avLst/>
            </a:prstGeom>
          </p:spPr>
        </p:pic>
      </p:grpSp>
      <p:grpSp>
        <p:nvGrpSpPr>
          <p:cNvPr id="154" name="组合 153"/>
          <p:cNvGrpSpPr/>
          <p:nvPr/>
        </p:nvGrpSpPr>
        <p:grpSpPr>
          <a:xfrm>
            <a:off x="211666" y="4651376"/>
            <a:ext cx="1285875" cy="1285875"/>
            <a:chOff x="211666" y="4651376"/>
            <a:chExt cx="1285875" cy="1285875"/>
          </a:xfrm>
        </p:grpSpPr>
        <p:sp>
          <p:nvSpPr>
            <p:cNvPr id="22" name="椭圆 21"/>
            <p:cNvSpPr/>
            <p:nvPr/>
          </p:nvSpPr>
          <p:spPr>
            <a:xfrm>
              <a:off x="211666" y="4651376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4" name="图片 83"/>
            <p:cNvPicPr>
              <a:picLocks noChangeAspect="1"/>
            </p:cNvPicPr>
            <p:nvPr/>
          </p:nvPicPr>
          <p:blipFill>
            <a:blip r:embed="rId2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266" y="5040935"/>
              <a:ext cx="798674" cy="506756"/>
            </a:xfrm>
            <a:prstGeom prst="rect">
              <a:avLst/>
            </a:prstGeom>
          </p:spPr>
        </p:pic>
      </p:grpSp>
      <p:grpSp>
        <p:nvGrpSpPr>
          <p:cNvPr id="153" name="组合 152"/>
          <p:cNvGrpSpPr/>
          <p:nvPr/>
        </p:nvGrpSpPr>
        <p:grpSpPr>
          <a:xfrm>
            <a:off x="10694460" y="3167063"/>
            <a:ext cx="1285875" cy="1285875"/>
            <a:chOff x="10694460" y="3167063"/>
            <a:chExt cx="1285875" cy="1285875"/>
          </a:xfrm>
        </p:grpSpPr>
        <p:sp>
          <p:nvSpPr>
            <p:cNvPr id="10" name="椭圆 9"/>
            <p:cNvSpPr/>
            <p:nvPr/>
          </p:nvSpPr>
          <p:spPr>
            <a:xfrm>
              <a:off x="10694460" y="3167063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6" name="图片 85"/>
            <p:cNvPicPr>
              <a:picLocks noChangeAspect="1"/>
            </p:cNvPicPr>
            <p:nvPr/>
          </p:nvPicPr>
          <p:blipFill>
            <a:blip r:embed="rId2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51219" y="3482003"/>
              <a:ext cx="572356" cy="655995"/>
            </a:xfrm>
            <a:prstGeom prst="rect">
              <a:avLst/>
            </a:prstGeom>
          </p:spPr>
        </p:pic>
      </p:grpSp>
      <p:grpSp>
        <p:nvGrpSpPr>
          <p:cNvPr id="159" name="组合 158"/>
          <p:cNvGrpSpPr/>
          <p:nvPr/>
        </p:nvGrpSpPr>
        <p:grpSpPr>
          <a:xfrm>
            <a:off x="7699376" y="4651376"/>
            <a:ext cx="1285875" cy="1285875"/>
            <a:chOff x="7699376" y="4651376"/>
            <a:chExt cx="1285875" cy="1285875"/>
          </a:xfrm>
        </p:grpSpPr>
        <p:sp>
          <p:nvSpPr>
            <p:cNvPr id="27" name="椭圆 26"/>
            <p:cNvSpPr/>
            <p:nvPr/>
          </p:nvSpPr>
          <p:spPr>
            <a:xfrm>
              <a:off x="7699376" y="4651376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8" name="图片 87"/>
            <p:cNvPicPr>
              <a:picLocks noChangeAspect="1"/>
            </p:cNvPicPr>
            <p:nvPr/>
          </p:nvPicPr>
          <p:blipFill>
            <a:blip r:embed="rId2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5015" y="5009776"/>
              <a:ext cx="434597" cy="569075"/>
            </a:xfrm>
            <a:prstGeom prst="rect">
              <a:avLst/>
            </a:prstGeom>
          </p:spPr>
        </p:pic>
      </p:grpSp>
      <p:grpSp>
        <p:nvGrpSpPr>
          <p:cNvPr id="155" name="组合 154"/>
          <p:cNvGrpSpPr/>
          <p:nvPr/>
        </p:nvGrpSpPr>
        <p:grpSpPr>
          <a:xfrm>
            <a:off x="1709208" y="4651376"/>
            <a:ext cx="1285875" cy="1285875"/>
            <a:chOff x="1709208" y="4651376"/>
            <a:chExt cx="1285875" cy="1285875"/>
          </a:xfrm>
        </p:grpSpPr>
        <p:sp>
          <p:nvSpPr>
            <p:cNvPr id="23" name="椭圆 22"/>
            <p:cNvSpPr/>
            <p:nvPr/>
          </p:nvSpPr>
          <p:spPr>
            <a:xfrm>
              <a:off x="1709208" y="4651376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1" name="图片 90"/>
            <p:cNvPicPr>
              <a:picLocks noChangeAspect="1"/>
            </p:cNvPicPr>
            <p:nvPr/>
          </p:nvPicPr>
          <p:blipFill>
            <a:blip r:embed="rId26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3187" y="4935976"/>
              <a:ext cx="537916" cy="716674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4704292" y="198437"/>
            <a:ext cx="1285875" cy="1285875"/>
            <a:chOff x="4704292" y="198437"/>
            <a:chExt cx="1285875" cy="1285875"/>
          </a:xfrm>
        </p:grpSpPr>
        <p:sp>
          <p:nvSpPr>
            <p:cNvPr id="16" name="椭圆 15"/>
            <p:cNvSpPr/>
            <p:nvPr/>
          </p:nvSpPr>
          <p:spPr>
            <a:xfrm>
              <a:off x="4704292" y="198437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2" name="图片 91"/>
            <p:cNvPicPr>
              <a:picLocks noChangeAspect="1"/>
            </p:cNvPicPr>
            <p:nvPr/>
          </p:nvPicPr>
          <p:blipFill>
            <a:blip r:embed="rId27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0692" y="474837"/>
              <a:ext cx="733075" cy="733074"/>
            </a:xfrm>
            <a:prstGeom prst="rect">
              <a:avLst/>
            </a:prstGeom>
          </p:spPr>
        </p:pic>
      </p:grpSp>
      <p:grpSp>
        <p:nvGrpSpPr>
          <p:cNvPr id="160" name="组合 159"/>
          <p:cNvGrpSpPr/>
          <p:nvPr/>
        </p:nvGrpSpPr>
        <p:grpSpPr>
          <a:xfrm>
            <a:off x="9196918" y="4651376"/>
            <a:ext cx="1285875" cy="1285875"/>
            <a:chOff x="9196918" y="4651376"/>
            <a:chExt cx="1285875" cy="1285875"/>
          </a:xfrm>
        </p:grpSpPr>
        <p:sp>
          <p:nvSpPr>
            <p:cNvPr id="28" name="椭圆 27"/>
            <p:cNvSpPr/>
            <p:nvPr/>
          </p:nvSpPr>
          <p:spPr>
            <a:xfrm>
              <a:off x="9196918" y="4651376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3" name="图片 92"/>
            <p:cNvPicPr>
              <a:picLocks noChangeAspect="1"/>
            </p:cNvPicPr>
            <p:nvPr/>
          </p:nvPicPr>
          <p:blipFill>
            <a:blip r:embed="rId28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1737" y="4983536"/>
              <a:ext cx="436237" cy="621555"/>
            </a:xfrm>
            <a:prstGeom prst="rect">
              <a:avLst/>
            </a:prstGeom>
          </p:spPr>
        </p:pic>
      </p:grpSp>
      <p:grpSp>
        <p:nvGrpSpPr>
          <p:cNvPr id="157" name="组合 156"/>
          <p:cNvGrpSpPr/>
          <p:nvPr/>
        </p:nvGrpSpPr>
        <p:grpSpPr>
          <a:xfrm>
            <a:off x="4704292" y="4651376"/>
            <a:ext cx="1285875" cy="1285875"/>
            <a:chOff x="4704292" y="4651376"/>
            <a:chExt cx="1285875" cy="1285875"/>
          </a:xfrm>
        </p:grpSpPr>
        <p:sp>
          <p:nvSpPr>
            <p:cNvPr id="25" name="椭圆 24"/>
            <p:cNvSpPr/>
            <p:nvPr/>
          </p:nvSpPr>
          <p:spPr>
            <a:xfrm>
              <a:off x="4704292" y="4651376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6" name="图片 95"/>
            <p:cNvPicPr>
              <a:picLocks noChangeAspect="1"/>
            </p:cNvPicPr>
            <p:nvPr/>
          </p:nvPicPr>
          <p:blipFill>
            <a:blip r:embed="rId29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4691" y="4990916"/>
              <a:ext cx="405077" cy="606795"/>
            </a:xfrm>
            <a:prstGeom prst="rect">
              <a:avLst/>
            </a:prstGeom>
          </p:spPr>
        </p:pic>
      </p:grpSp>
      <p:grpSp>
        <p:nvGrpSpPr>
          <p:cNvPr id="150" name="组合 149"/>
          <p:cNvGrpSpPr/>
          <p:nvPr/>
        </p:nvGrpSpPr>
        <p:grpSpPr>
          <a:xfrm>
            <a:off x="211666" y="3167063"/>
            <a:ext cx="1285875" cy="1285875"/>
            <a:chOff x="211666" y="3167063"/>
            <a:chExt cx="1285875" cy="1285875"/>
          </a:xfrm>
        </p:grpSpPr>
        <p:sp>
          <p:nvSpPr>
            <p:cNvPr id="3" name="椭圆 2"/>
            <p:cNvSpPr/>
            <p:nvPr/>
          </p:nvSpPr>
          <p:spPr>
            <a:xfrm>
              <a:off x="211666" y="3167063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9" name="图片 98"/>
            <p:cNvPicPr>
              <a:picLocks noChangeAspect="1"/>
            </p:cNvPicPr>
            <p:nvPr/>
          </p:nvPicPr>
          <p:blipFill>
            <a:blip r:embed="rId30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445" y="3445923"/>
              <a:ext cx="554316" cy="728154"/>
            </a:xfrm>
            <a:prstGeom prst="rect">
              <a:avLst/>
            </a:prstGeom>
          </p:spPr>
        </p:pic>
      </p:grpSp>
      <p:grpSp>
        <p:nvGrpSpPr>
          <p:cNvPr id="148" name="组合 147"/>
          <p:cNvGrpSpPr/>
          <p:nvPr/>
        </p:nvGrpSpPr>
        <p:grpSpPr>
          <a:xfrm>
            <a:off x="9196918" y="1682750"/>
            <a:ext cx="1285875" cy="1285875"/>
            <a:chOff x="9196918" y="1682750"/>
            <a:chExt cx="1285875" cy="1285875"/>
          </a:xfrm>
        </p:grpSpPr>
        <p:sp>
          <p:nvSpPr>
            <p:cNvPr id="46" name="椭圆 45"/>
            <p:cNvSpPr/>
            <p:nvPr/>
          </p:nvSpPr>
          <p:spPr>
            <a:xfrm>
              <a:off x="9196918" y="1682750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1" name="图片 100"/>
            <p:cNvPicPr>
              <a:picLocks noChangeAspect="1"/>
            </p:cNvPicPr>
            <p:nvPr/>
          </p:nvPicPr>
          <p:blipFill>
            <a:blip r:embed="rId31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9238" y="2005890"/>
              <a:ext cx="641235" cy="639595"/>
            </a:xfrm>
            <a:prstGeom prst="rect">
              <a:avLst/>
            </a:prstGeom>
          </p:spPr>
        </p:pic>
      </p:grpSp>
      <p:grpSp>
        <p:nvGrpSpPr>
          <p:cNvPr id="147" name="组合 146"/>
          <p:cNvGrpSpPr/>
          <p:nvPr/>
        </p:nvGrpSpPr>
        <p:grpSpPr>
          <a:xfrm>
            <a:off x="7699376" y="1682750"/>
            <a:ext cx="1285875" cy="1285875"/>
            <a:chOff x="7699376" y="1682750"/>
            <a:chExt cx="1285875" cy="1285875"/>
          </a:xfrm>
        </p:grpSpPr>
        <p:sp>
          <p:nvSpPr>
            <p:cNvPr id="45" name="椭圆 44"/>
            <p:cNvSpPr/>
            <p:nvPr/>
          </p:nvSpPr>
          <p:spPr>
            <a:xfrm>
              <a:off x="7699376" y="1682750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2" name="图片 101"/>
            <p:cNvPicPr>
              <a:picLocks noChangeAspect="1"/>
            </p:cNvPicPr>
            <p:nvPr/>
          </p:nvPicPr>
          <p:blipFill>
            <a:blip r:embed="rId32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7635" y="2019010"/>
              <a:ext cx="449357" cy="613355"/>
            </a:xfrm>
            <a:prstGeom prst="rect">
              <a:avLst/>
            </a:prstGeom>
          </p:spPr>
        </p:pic>
      </p:grpSp>
      <p:grpSp>
        <p:nvGrpSpPr>
          <p:cNvPr id="146" name="组合 145"/>
          <p:cNvGrpSpPr/>
          <p:nvPr/>
        </p:nvGrpSpPr>
        <p:grpSpPr>
          <a:xfrm>
            <a:off x="6201834" y="1682750"/>
            <a:ext cx="1285875" cy="1285875"/>
            <a:chOff x="6201834" y="1682750"/>
            <a:chExt cx="1285875" cy="1285875"/>
          </a:xfrm>
        </p:grpSpPr>
        <p:sp>
          <p:nvSpPr>
            <p:cNvPr id="44" name="椭圆 43"/>
            <p:cNvSpPr/>
            <p:nvPr/>
          </p:nvSpPr>
          <p:spPr>
            <a:xfrm>
              <a:off x="6201834" y="1682750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" name="图片 103"/>
            <p:cNvPicPr>
              <a:picLocks noChangeAspect="1"/>
            </p:cNvPicPr>
            <p:nvPr/>
          </p:nvPicPr>
          <p:blipFill>
            <a:blip r:embed="rId3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0354" y="2073129"/>
              <a:ext cx="788834" cy="505116"/>
            </a:xfrm>
            <a:prstGeom prst="rect">
              <a:avLst/>
            </a:prstGeom>
          </p:spPr>
        </p:pic>
      </p:grpSp>
      <p:grpSp>
        <p:nvGrpSpPr>
          <p:cNvPr id="141" name="组合 140"/>
          <p:cNvGrpSpPr/>
          <p:nvPr/>
        </p:nvGrpSpPr>
        <p:grpSpPr>
          <a:xfrm>
            <a:off x="10694460" y="198437"/>
            <a:ext cx="1285875" cy="1285875"/>
            <a:chOff x="10694460" y="198437"/>
            <a:chExt cx="1285875" cy="1285875"/>
          </a:xfrm>
        </p:grpSpPr>
        <p:sp>
          <p:nvSpPr>
            <p:cNvPr id="20" name="椭圆 19"/>
            <p:cNvSpPr/>
            <p:nvPr/>
          </p:nvSpPr>
          <p:spPr>
            <a:xfrm>
              <a:off x="10694460" y="198437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2" name="图片 121"/>
            <p:cNvPicPr>
              <a:picLocks noChangeAspect="1"/>
            </p:cNvPicPr>
            <p:nvPr/>
          </p:nvPicPr>
          <p:blipFill>
            <a:blip r:embed="rId3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57779" y="562577"/>
              <a:ext cx="559236" cy="557595"/>
            </a:xfrm>
            <a:prstGeom prst="rect">
              <a:avLst/>
            </a:prstGeom>
          </p:spPr>
        </p:pic>
      </p:grpSp>
      <p:grpSp>
        <p:nvGrpSpPr>
          <p:cNvPr id="139" name="组合 138"/>
          <p:cNvGrpSpPr/>
          <p:nvPr/>
        </p:nvGrpSpPr>
        <p:grpSpPr>
          <a:xfrm>
            <a:off x="7699376" y="198437"/>
            <a:ext cx="1285875" cy="1285875"/>
            <a:chOff x="7699376" y="198437"/>
            <a:chExt cx="1285875" cy="1285875"/>
          </a:xfrm>
        </p:grpSpPr>
        <p:sp>
          <p:nvSpPr>
            <p:cNvPr id="18" name="椭圆 17"/>
            <p:cNvSpPr/>
            <p:nvPr/>
          </p:nvSpPr>
          <p:spPr>
            <a:xfrm>
              <a:off x="7699376" y="198437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7" name="图片 126"/>
            <p:cNvPicPr>
              <a:picLocks noChangeAspect="1"/>
            </p:cNvPicPr>
            <p:nvPr/>
          </p:nvPicPr>
          <p:blipFill>
            <a:blip r:embed="rId3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2176" y="570776"/>
              <a:ext cx="700275" cy="541196"/>
            </a:xfrm>
            <a:prstGeom prst="rect">
              <a:avLst/>
            </a:prstGeom>
          </p:spPr>
        </p:pic>
      </p:grpSp>
      <p:grpSp>
        <p:nvGrpSpPr>
          <p:cNvPr id="140" name="组合 139"/>
          <p:cNvGrpSpPr/>
          <p:nvPr/>
        </p:nvGrpSpPr>
        <p:grpSpPr>
          <a:xfrm>
            <a:off x="9196918" y="198437"/>
            <a:ext cx="1285875" cy="1285875"/>
            <a:chOff x="9196918" y="198437"/>
            <a:chExt cx="1285875" cy="1285875"/>
          </a:xfrm>
        </p:grpSpPr>
        <p:sp>
          <p:nvSpPr>
            <p:cNvPr id="19" name="椭圆 18"/>
            <p:cNvSpPr/>
            <p:nvPr/>
          </p:nvSpPr>
          <p:spPr>
            <a:xfrm>
              <a:off x="9196918" y="198437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1" name="图片 130"/>
            <p:cNvPicPr>
              <a:picLocks noChangeAspect="1"/>
            </p:cNvPicPr>
            <p:nvPr/>
          </p:nvPicPr>
          <p:blipFill>
            <a:blip r:embed="rId36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6418" y="533877"/>
              <a:ext cx="806874" cy="614995"/>
            </a:xfrm>
            <a:prstGeom prst="rect">
              <a:avLst/>
            </a:prstGeom>
          </p:spPr>
        </p:pic>
      </p:grpSp>
      <p:sp>
        <p:nvSpPr>
          <p:cNvPr id="170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300"/>
                            </p:stCondLst>
                            <p:childTnLst>
                              <p:par>
                                <p:cTn id="1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978151" y="3302169"/>
            <a:ext cx="62356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赠送医学图标</a:t>
            </a:r>
            <a:r>
              <a:rPr lang="en-US" altLang="zh-CN" sz="6000" b="1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-2</a:t>
            </a:r>
            <a:endParaRPr lang="zh-CN" altLang="en-US" sz="6000" b="1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3" name="组合 122"/>
          <p:cNvGrpSpPr/>
          <p:nvPr/>
        </p:nvGrpSpPr>
        <p:grpSpPr>
          <a:xfrm>
            <a:off x="1709208" y="4651376"/>
            <a:ext cx="1285875" cy="1285875"/>
            <a:chOff x="1709208" y="4651376"/>
            <a:chExt cx="1285875" cy="1285875"/>
          </a:xfrm>
        </p:grpSpPr>
        <p:sp>
          <p:nvSpPr>
            <p:cNvPr id="23" name="椭圆 22"/>
            <p:cNvSpPr/>
            <p:nvPr/>
          </p:nvSpPr>
          <p:spPr>
            <a:xfrm>
              <a:off x="1709208" y="4651376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1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4027" y="4983536"/>
              <a:ext cx="436237" cy="621555"/>
            </a:xfrm>
            <a:prstGeom prst="rect">
              <a:avLst/>
            </a:prstGeom>
          </p:spPr>
        </p:pic>
      </p:grpSp>
      <p:grpSp>
        <p:nvGrpSpPr>
          <p:cNvPr id="104" name="组合 103"/>
          <p:cNvGrpSpPr/>
          <p:nvPr/>
        </p:nvGrpSpPr>
        <p:grpSpPr>
          <a:xfrm>
            <a:off x="3206750" y="198437"/>
            <a:ext cx="1285875" cy="1285875"/>
            <a:chOff x="3206750" y="198437"/>
            <a:chExt cx="1285875" cy="1285875"/>
          </a:xfrm>
        </p:grpSpPr>
        <p:sp>
          <p:nvSpPr>
            <p:cNvPr id="15" name="椭圆 14"/>
            <p:cNvSpPr/>
            <p:nvPr/>
          </p:nvSpPr>
          <p:spPr>
            <a:xfrm>
              <a:off x="3206750" y="198437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2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051" y="609316"/>
              <a:ext cx="987273" cy="464116"/>
            </a:xfrm>
            <a:prstGeom prst="rect">
              <a:avLst/>
            </a:prstGeom>
          </p:spPr>
        </p:pic>
      </p:grpSp>
      <p:grpSp>
        <p:nvGrpSpPr>
          <p:cNvPr id="132" name="组合 131"/>
          <p:cNvGrpSpPr/>
          <p:nvPr/>
        </p:nvGrpSpPr>
        <p:grpSpPr>
          <a:xfrm>
            <a:off x="3206750" y="6135689"/>
            <a:ext cx="1285875" cy="1285875"/>
            <a:chOff x="3206750" y="6135689"/>
            <a:chExt cx="1285875" cy="1285875"/>
          </a:xfrm>
        </p:grpSpPr>
        <p:sp>
          <p:nvSpPr>
            <p:cNvPr id="33" name="椭圆 32"/>
            <p:cNvSpPr/>
            <p:nvPr/>
          </p:nvSpPr>
          <p:spPr>
            <a:xfrm>
              <a:off x="3206750" y="6135689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3669" y="6559688"/>
              <a:ext cx="592036" cy="437876"/>
            </a:xfrm>
            <a:prstGeom prst="rect">
              <a:avLst/>
            </a:prstGeom>
          </p:spPr>
        </p:pic>
      </p:grpSp>
      <p:grpSp>
        <p:nvGrpSpPr>
          <p:cNvPr id="103" name="组合 102"/>
          <p:cNvGrpSpPr/>
          <p:nvPr/>
        </p:nvGrpSpPr>
        <p:grpSpPr>
          <a:xfrm>
            <a:off x="1709208" y="198437"/>
            <a:ext cx="1285875" cy="1285875"/>
            <a:chOff x="1709208" y="198437"/>
            <a:chExt cx="1285875" cy="1285875"/>
          </a:xfrm>
        </p:grpSpPr>
        <p:sp>
          <p:nvSpPr>
            <p:cNvPr id="14" name="椭圆 13"/>
            <p:cNvSpPr/>
            <p:nvPr/>
          </p:nvSpPr>
          <p:spPr>
            <a:xfrm>
              <a:off x="1709208" y="198437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008" y="510917"/>
              <a:ext cx="700275" cy="660915"/>
            </a:xfrm>
            <a:prstGeom prst="rect">
              <a:avLst/>
            </a:prstGeom>
          </p:spPr>
        </p:pic>
      </p:grpSp>
      <p:grpSp>
        <p:nvGrpSpPr>
          <p:cNvPr id="128" name="组合 127"/>
          <p:cNvGrpSpPr/>
          <p:nvPr/>
        </p:nvGrpSpPr>
        <p:grpSpPr>
          <a:xfrm>
            <a:off x="9196918" y="4651376"/>
            <a:ext cx="1285875" cy="1285875"/>
            <a:chOff x="9196918" y="4651376"/>
            <a:chExt cx="1285875" cy="1285875"/>
          </a:xfrm>
        </p:grpSpPr>
        <p:sp>
          <p:nvSpPr>
            <p:cNvPr id="28" name="椭圆 27"/>
            <p:cNvSpPr/>
            <p:nvPr/>
          </p:nvSpPr>
          <p:spPr>
            <a:xfrm>
              <a:off x="9196918" y="4651376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2" name="图片 51"/>
            <p:cNvPicPr>
              <a:picLocks noChangeAspect="1"/>
            </p:cNvPicPr>
            <p:nvPr/>
          </p:nvPicPr>
          <p:blipFill>
            <a:blip r:embed="rId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9238" y="4973696"/>
              <a:ext cx="641235" cy="641235"/>
            </a:xfrm>
            <a:prstGeom prst="rect">
              <a:avLst/>
            </a:prstGeom>
          </p:spPr>
        </p:pic>
      </p:grpSp>
      <p:grpSp>
        <p:nvGrpSpPr>
          <p:cNvPr id="120" name="组合 119"/>
          <p:cNvGrpSpPr/>
          <p:nvPr/>
        </p:nvGrpSpPr>
        <p:grpSpPr>
          <a:xfrm>
            <a:off x="9196918" y="3167063"/>
            <a:ext cx="1285875" cy="1285875"/>
            <a:chOff x="9196918" y="3167063"/>
            <a:chExt cx="1285875" cy="1285875"/>
          </a:xfrm>
        </p:grpSpPr>
        <p:sp>
          <p:nvSpPr>
            <p:cNvPr id="9" name="椭圆 8"/>
            <p:cNvSpPr/>
            <p:nvPr/>
          </p:nvSpPr>
          <p:spPr>
            <a:xfrm>
              <a:off x="9196918" y="3167063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6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2557" y="3477903"/>
              <a:ext cx="434597" cy="664195"/>
            </a:xfrm>
            <a:prstGeom prst="rect">
              <a:avLst/>
            </a:prstGeom>
          </p:spPr>
        </p:pic>
      </p:grpSp>
      <p:grpSp>
        <p:nvGrpSpPr>
          <p:cNvPr id="108" name="组合 107"/>
          <p:cNvGrpSpPr/>
          <p:nvPr/>
        </p:nvGrpSpPr>
        <p:grpSpPr>
          <a:xfrm>
            <a:off x="9196918" y="198437"/>
            <a:ext cx="1285875" cy="1285875"/>
            <a:chOff x="9196918" y="198437"/>
            <a:chExt cx="1285875" cy="1285875"/>
          </a:xfrm>
        </p:grpSpPr>
        <p:sp>
          <p:nvSpPr>
            <p:cNvPr id="19" name="椭圆 18"/>
            <p:cNvSpPr/>
            <p:nvPr/>
          </p:nvSpPr>
          <p:spPr>
            <a:xfrm>
              <a:off x="9196918" y="198437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7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6297" y="534697"/>
              <a:ext cx="587116" cy="613355"/>
            </a:xfrm>
            <a:prstGeom prst="rect">
              <a:avLst/>
            </a:prstGeom>
          </p:spPr>
        </p:pic>
      </p:grpSp>
      <p:grpSp>
        <p:nvGrpSpPr>
          <p:cNvPr id="136" name="组合 135"/>
          <p:cNvGrpSpPr/>
          <p:nvPr/>
        </p:nvGrpSpPr>
        <p:grpSpPr>
          <a:xfrm>
            <a:off x="9196918" y="6135689"/>
            <a:ext cx="1285875" cy="1285875"/>
            <a:chOff x="9196918" y="6135689"/>
            <a:chExt cx="1285875" cy="1285875"/>
          </a:xfrm>
        </p:grpSpPr>
        <p:sp>
          <p:nvSpPr>
            <p:cNvPr id="37" name="椭圆 36"/>
            <p:cNvSpPr/>
            <p:nvPr/>
          </p:nvSpPr>
          <p:spPr>
            <a:xfrm>
              <a:off x="9196918" y="6135689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8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4478" y="6483429"/>
              <a:ext cx="670755" cy="590395"/>
            </a:xfrm>
            <a:prstGeom prst="rect">
              <a:avLst/>
            </a:prstGeom>
          </p:spPr>
        </p:pic>
      </p:grpSp>
      <p:grpSp>
        <p:nvGrpSpPr>
          <p:cNvPr id="119" name="组合 118"/>
          <p:cNvGrpSpPr/>
          <p:nvPr/>
        </p:nvGrpSpPr>
        <p:grpSpPr>
          <a:xfrm>
            <a:off x="1709208" y="3167063"/>
            <a:ext cx="1285875" cy="1285875"/>
            <a:chOff x="1709208" y="3167063"/>
            <a:chExt cx="1285875" cy="1285875"/>
          </a:xfrm>
        </p:grpSpPr>
        <p:sp>
          <p:nvSpPr>
            <p:cNvPr id="4" name="椭圆 3"/>
            <p:cNvSpPr/>
            <p:nvPr/>
          </p:nvSpPr>
          <p:spPr>
            <a:xfrm>
              <a:off x="1709208" y="3167063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9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6428" y="3600082"/>
              <a:ext cx="731435" cy="419837"/>
            </a:xfrm>
            <a:prstGeom prst="rect">
              <a:avLst/>
            </a:prstGeom>
          </p:spPr>
        </p:pic>
      </p:grpSp>
      <p:grpSp>
        <p:nvGrpSpPr>
          <p:cNvPr id="118" name="组合 117"/>
          <p:cNvGrpSpPr/>
          <p:nvPr/>
        </p:nvGrpSpPr>
        <p:grpSpPr>
          <a:xfrm>
            <a:off x="211666" y="3167063"/>
            <a:ext cx="1285875" cy="1285875"/>
            <a:chOff x="211666" y="3167063"/>
            <a:chExt cx="1285875" cy="1285875"/>
          </a:xfrm>
        </p:grpSpPr>
        <p:sp>
          <p:nvSpPr>
            <p:cNvPr id="3" name="椭圆 2"/>
            <p:cNvSpPr/>
            <p:nvPr/>
          </p:nvSpPr>
          <p:spPr>
            <a:xfrm>
              <a:off x="211666" y="3167063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10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485" y="3550882"/>
              <a:ext cx="518236" cy="518236"/>
            </a:xfrm>
            <a:prstGeom prst="rect">
              <a:avLst/>
            </a:prstGeom>
          </p:spPr>
        </p:pic>
      </p:grpSp>
      <p:grpSp>
        <p:nvGrpSpPr>
          <p:cNvPr id="122" name="组合 121"/>
          <p:cNvGrpSpPr/>
          <p:nvPr/>
        </p:nvGrpSpPr>
        <p:grpSpPr>
          <a:xfrm>
            <a:off x="211666" y="4651376"/>
            <a:ext cx="1285875" cy="1285875"/>
            <a:chOff x="211666" y="4651376"/>
            <a:chExt cx="1285875" cy="1285875"/>
          </a:xfrm>
        </p:grpSpPr>
        <p:sp>
          <p:nvSpPr>
            <p:cNvPr id="22" name="椭圆 21"/>
            <p:cNvSpPr/>
            <p:nvPr/>
          </p:nvSpPr>
          <p:spPr>
            <a:xfrm>
              <a:off x="211666" y="4651376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1" name="图片 60"/>
            <p:cNvPicPr>
              <a:picLocks noChangeAspect="1"/>
            </p:cNvPicPr>
            <p:nvPr/>
          </p:nvPicPr>
          <p:blipFill>
            <a:blip r:embed="rId11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925" y="5028635"/>
              <a:ext cx="531356" cy="531356"/>
            </a:xfrm>
            <a:prstGeom prst="rect">
              <a:avLst/>
            </a:prstGeom>
          </p:spPr>
        </p:pic>
      </p:grpSp>
      <p:grpSp>
        <p:nvGrpSpPr>
          <p:cNvPr id="109" name="组合 108"/>
          <p:cNvGrpSpPr/>
          <p:nvPr/>
        </p:nvGrpSpPr>
        <p:grpSpPr>
          <a:xfrm>
            <a:off x="10694460" y="198437"/>
            <a:ext cx="1285875" cy="1285875"/>
            <a:chOff x="10694460" y="198437"/>
            <a:chExt cx="1285875" cy="1285875"/>
          </a:xfrm>
        </p:grpSpPr>
        <p:sp>
          <p:nvSpPr>
            <p:cNvPr id="20" name="椭圆 19"/>
            <p:cNvSpPr/>
            <p:nvPr/>
          </p:nvSpPr>
          <p:spPr>
            <a:xfrm>
              <a:off x="10694460" y="198437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3" name="图片 62"/>
            <p:cNvPicPr>
              <a:picLocks noChangeAspect="1"/>
            </p:cNvPicPr>
            <p:nvPr/>
          </p:nvPicPr>
          <p:blipFill>
            <a:blip r:embed="rId12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1539" y="496157"/>
              <a:ext cx="611716" cy="690434"/>
            </a:xfrm>
            <a:prstGeom prst="rect">
              <a:avLst/>
            </a:prstGeom>
          </p:spPr>
        </p:pic>
      </p:grpSp>
      <p:grpSp>
        <p:nvGrpSpPr>
          <p:cNvPr id="117" name="组合 116"/>
          <p:cNvGrpSpPr/>
          <p:nvPr/>
        </p:nvGrpSpPr>
        <p:grpSpPr>
          <a:xfrm>
            <a:off x="10694460" y="1682750"/>
            <a:ext cx="1285875" cy="1285875"/>
            <a:chOff x="10694460" y="1682750"/>
            <a:chExt cx="1285875" cy="1285875"/>
          </a:xfrm>
        </p:grpSpPr>
        <p:sp>
          <p:nvSpPr>
            <p:cNvPr id="47" name="椭圆 46"/>
            <p:cNvSpPr/>
            <p:nvPr/>
          </p:nvSpPr>
          <p:spPr>
            <a:xfrm>
              <a:off x="10694460" y="1682750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1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8040" y="2034590"/>
              <a:ext cx="898714" cy="582195"/>
            </a:xfrm>
            <a:prstGeom prst="rect">
              <a:avLst/>
            </a:prstGeom>
          </p:spPr>
        </p:pic>
      </p:grpSp>
      <p:grpSp>
        <p:nvGrpSpPr>
          <p:cNvPr id="127" name="组合 126"/>
          <p:cNvGrpSpPr/>
          <p:nvPr/>
        </p:nvGrpSpPr>
        <p:grpSpPr>
          <a:xfrm>
            <a:off x="7699376" y="4651376"/>
            <a:ext cx="1285875" cy="1285875"/>
            <a:chOff x="7699376" y="4651376"/>
            <a:chExt cx="1285875" cy="1285875"/>
          </a:xfrm>
        </p:grpSpPr>
        <p:sp>
          <p:nvSpPr>
            <p:cNvPr id="27" name="椭圆 26"/>
            <p:cNvSpPr/>
            <p:nvPr/>
          </p:nvSpPr>
          <p:spPr>
            <a:xfrm>
              <a:off x="7699376" y="4651376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6" name="图片 65"/>
            <p:cNvPicPr>
              <a:picLocks noChangeAspect="1"/>
            </p:cNvPicPr>
            <p:nvPr/>
          </p:nvPicPr>
          <p:blipFill>
            <a:blip r:embed="rId1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7775" y="4999936"/>
              <a:ext cx="569076" cy="588755"/>
            </a:xfrm>
            <a:prstGeom prst="rect">
              <a:avLst/>
            </a:prstGeom>
          </p:spPr>
        </p:pic>
      </p:grpSp>
      <p:grpSp>
        <p:nvGrpSpPr>
          <p:cNvPr id="115" name="组合 114"/>
          <p:cNvGrpSpPr/>
          <p:nvPr/>
        </p:nvGrpSpPr>
        <p:grpSpPr>
          <a:xfrm>
            <a:off x="7699376" y="1682750"/>
            <a:ext cx="1285875" cy="1285875"/>
            <a:chOff x="7699376" y="1682750"/>
            <a:chExt cx="1285875" cy="1285875"/>
          </a:xfrm>
        </p:grpSpPr>
        <p:sp>
          <p:nvSpPr>
            <p:cNvPr id="45" name="椭圆 44"/>
            <p:cNvSpPr/>
            <p:nvPr/>
          </p:nvSpPr>
          <p:spPr>
            <a:xfrm>
              <a:off x="7699376" y="1682750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7" name="图片 66"/>
            <p:cNvPicPr>
              <a:picLocks noChangeAspect="1"/>
            </p:cNvPicPr>
            <p:nvPr/>
          </p:nvPicPr>
          <p:blipFill>
            <a:blip r:embed="rId1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2855" y="2036230"/>
              <a:ext cx="578916" cy="578915"/>
            </a:xfrm>
            <a:prstGeom prst="rect">
              <a:avLst/>
            </a:prstGeom>
          </p:spPr>
        </p:pic>
      </p:grpSp>
      <p:grpSp>
        <p:nvGrpSpPr>
          <p:cNvPr id="133" name="组合 132"/>
          <p:cNvGrpSpPr/>
          <p:nvPr/>
        </p:nvGrpSpPr>
        <p:grpSpPr>
          <a:xfrm>
            <a:off x="4704292" y="6135689"/>
            <a:ext cx="1285875" cy="1285875"/>
            <a:chOff x="4704292" y="6135689"/>
            <a:chExt cx="1285875" cy="1285875"/>
          </a:xfrm>
        </p:grpSpPr>
        <p:sp>
          <p:nvSpPr>
            <p:cNvPr id="34" name="椭圆 33"/>
            <p:cNvSpPr/>
            <p:nvPr/>
          </p:nvSpPr>
          <p:spPr>
            <a:xfrm>
              <a:off x="4704292" y="6135689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0" name="图片 69"/>
            <p:cNvPicPr>
              <a:picLocks noChangeAspect="1"/>
            </p:cNvPicPr>
            <p:nvPr/>
          </p:nvPicPr>
          <p:blipFill>
            <a:blip r:embed="rId16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8911" y="6471949"/>
              <a:ext cx="616636" cy="613355"/>
            </a:xfrm>
            <a:prstGeom prst="rect">
              <a:avLst/>
            </a:prstGeom>
          </p:spPr>
        </p:pic>
      </p:grpSp>
      <p:grpSp>
        <p:nvGrpSpPr>
          <p:cNvPr id="113" name="组合 112"/>
          <p:cNvGrpSpPr/>
          <p:nvPr/>
        </p:nvGrpSpPr>
        <p:grpSpPr>
          <a:xfrm>
            <a:off x="4704292" y="1682750"/>
            <a:ext cx="1285875" cy="1285875"/>
            <a:chOff x="4704292" y="1682750"/>
            <a:chExt cx="1285875" cy="1285875"/>
          </a:xfrm>
        </p:grpSpPr>
        <p:sp>
          <p:nvSpPr>
            <p:cNvPr id="43" name="椭圆 42"/>
            <p:cNvSpPr/>
            <p:nvPr/>
          </p:nvSpPr>
          <p:spPr>
            <a:xfrm>
              <a:off x="4704292" y="1682750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1" name="图片 70"/>
            <p:cNvPicPr>
              <a:picLocks noChangeAspect="1"/>
            </p:cNvPicPr>
            <p:nvPr/>
          </p:nvPicPr>
          <p:blipFill>
            <a:blip r:embed="rId17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2031" y="2030490"/>
              <a:ext cx="590396" cy="590395"/>
            </a:xfrm>
            <a:prstGeom prst="rect">
              <a:avLst/>
            </a:prstGeom>
          </p:spPr>
        </p:pic>
      </p:grpSp>
      <p:grpSp>
        <p:nvGrpSpPr>
          <p:cNvPr id="116" name="组合 115"/>
          <p:cNvGrpSpPr/>
          <p:nvPr/>
        </p:nvGrpSpPr>
        <p:grpSpPr>
          <a:xfrm>
            <a:off x="9196918" y="1682750"/>
            <a:ext cx="1285875" cy="1285875"/>
            <a:chOff x="9196918" y="1682750"/>
            <a:chExt cx="1285875" cy="1285875"/>
          </a:xfrm>
        </p:grpSpPr>
        <p:sp>
          <p:nvSpPr>
            <p:cNvPr id="46" name="椭圆 45"/>
            <p:cNvSpPr/>
            <p:nvPr/>
          </p:nvSpPr>
          <p:spPr>
            <a:xfrm>
              <a:off x="9196918" y="1682750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2" name="图片 71"/>
            <p:cNvPicPr>
              <a:picLocks noChangeAspect="1"/>
            </p:cNvPicPr>
            <p:nvPr/>
          </p:nvPicPr>
          <p:blipFill>
            <a:blip r:embed="rId18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6676" y="2006710"/>
              <a:ext cx="326358" cy="637955"/>
            </a:xfrm>
            <a:prstGeom prst="rect">
              <a:avLst/>
            </a:prstGeom>
          </p:spPr>
        </p:pic>
      </p:grpSp>
      <p:grpSp>
        <p:nvGrpSpPr>
          <p:cNvPr id="131" name="组合 130"/>
          <p:cNvGrpSpPr/>
          <p:nvPr/>
        </p:nvGrpSpPr>
        <p:grpSpPr>
          <a:xfrm>
            <a:off x="1709208" y="6135689"/>
            <a:ext cx="1285875" cy="1285875"/>
            <a:chOff x="1709208" y="6135689"/>
            <a:chExt cx="1285875" cy="1285875"/>
          </a:xfrm>
        </p:grpSpPr>
        <p:sp>
          <p:nvSpPr>
            <p:cNvPr id="32" name="椭圆 31"/>
            <p:cNvSpPr/>
            <p:nvPr/>
          </p:nvSpPr>
          <p:spPr>
            <a:xfrm>
              <a:off x="1709208" y="6135689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5" name="图片 74"/>
            <p:cNvPicPr>
              <a:picLocks noChangeAspect="1"/>
            </p:cNvPicPr>
            <p:nvPr/>
          </p:nvPicPr>
          <p:blipFill>
            <a:blip r:embed="rId19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9388" y="6446529"/>
              <a:ext cx="685515" cy="664195"/>
            </a:xfrm>
            <a:prstGeom prst="rect">
              <a:avLst/>
            </a:prstGeom>
          </p:spPr>
        </p:pic>
      </p:grpSp>
      <p:grpSp>
        <p:nvGrpSpPr>
          <p:cNvPr id="124" name="组合 123"/>
          <p:cNvGrpSpPr/>
          <p:nvPr/>
        </p:nvGrpSpPr>
        <p:grpSpPr>
          <a:xfrm>
            <a:off x="3206750" y="4651376"/>
            <a:ext cx="1285875" cy="1285875"/>
            <a:chOff x="3206750" y="4651376"/>
            <a:chExt cx="1285875" cy="1285875"/>
          </a:xfrm>
        </p:grpSpPr>
        <p:sp>
          <p:nvSpPr>
            <p:cNvPr id="24" name="椭圆 23"/>
            <p:cNvSpPr/>
            <p:nvPr/>
          </p:nvSpPr>
          <p:spPr>
            <a:xfrm>
              <a:off x="3206750" y="4651376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7" name="图片 76"/>
            <p:cNvPicPr>
              <a:picLocks noChangeAspect="1"/>
            </p:cNvPicPr>
            <p:nvPr/>
          </p:nvPicPr>
          <p:blipFill>
            <a:blip r:embed="rId20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6610" y="5072095"/>
              <a:ext cx="646155" cy="444436"/>
            </a:xfrm>
            <a:prstGeom prst="rect">
              <a:avLst/>
            </a:prstGeom>
          </p:spPr>
        </p:pic>
      </p:grpSp>
      <p:grpSp>
        <p:nvGrpSpPr>
          <p:cNvPr id="110" name="组合 109"/>
          <p:cNvGrpSpPr/>
          <p:nvPr/>
        </p:nvGrpSpPr>
        <p:grpSpPr>
          <a:xfrm>
            <a:off x="211666" y="1682750"/>
            <a:ext cx="1285875" cy="1285875"/>
            <a:chOff x="211666" y="1682750"/>
            <a:chExt cx="1285875" cy="1285875"/>
          </a:xfrm>
        </p:grpSpPr>
        <p:sp>
          <p:nvSpPr>
            <p:cNvPr id="40" name="椭圆 39"/>
            <p:cNvSpPr/>
            <p:nvPr/>
          </p:nvSpPr>
          <p:spPr>
            <a:xfrm>
              <a:off x="211666" y="1682750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9" name="图片 78"/>
            <p:cNvPicPr>
              <a:picLocks noChangeAspect="1"/>
            </p:cNvPicPr>
            <p:nvPr/>
          </p:nvPicPr>
          <p:blipFill>
            <a:blip r:embed="rId21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606" y="1970630"/>
              <a:ext cx="655995" cy="710114"/>
            </a:xfrm>
            <a:prstGeom prst="rect">
              <a:avLst/>
            </a:prstGeom>
          </p:spPr>
        </p:pic>
      </p:grpSp>
      <p:grpSp>
        <p:nvGrpSpPr>
          <p:cNvPr id="105" name="组合 104"/>
          <p:cNvGrpSpPr/>
          <p:nvPr/>
        </p:nvGrpSpPr>
        <p:grpSpPr>
          <a:xfrm>
            <a:off x="4704292" y="198437"/>
            <a:ext cx="1285875" cy="1285875"/>
            <a:chOff x="4704292" y="198437"/>
            <a:chExt cx="1285875" cy="1285875"/>
          </a:xfrm>
        </p:grpSpPr>
        <p:sp>
          <p:nvSpPr>
            <p:cNvPr id="16" name="椭圆 15"/>
            <p:cNvSpPr/>
            <p:nvPr/>
          </p:nvSpPr>
          <p:spPr>
            <a:xfrm>
              <a:off x="4704292" y="198437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1" name="图片 80"/>
            <p:cNvPicPr>
              <a:picLocks noChangeAspect="1"/>
            </p:cNvPicPr>
            <p:nvPr/>
          </p:nvPicPr>
          <p:blipFill>
            <a:blip r:embed="rId22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3691" y="534697"/>
              <a:ext cx="487077" cy="613355"/>
            </a:xfrm>
            <a:prstGeom prst="rect">
              <a:avLst/>
            </a:prstGeom>
          </p:spPr>
        </p:pic>
      </p:grpSp>
      <p:grpSp>
        <p:nvGrpSpPr>
          <p:cNvPr id="130" name="组合 129"/>
          <p:cNvGrpSpPr/>
          <p:nvPr/>
        </p:nvGrpSpPr>
        <p:grpSpPr>
          <a:xfrm>
            <a:off x="211666" y="6135689"/>
            <a:ext cx="1285875" cy="1285875"/>
            <a:chOff x="211666" y="6135689"/>
            <a:chExt cx="1285875" cy="1285875"/>
          </a:xfrm>
        </p:grpSpPr>
        <p:sp>
          <p:nvSpPr>
            <p:cNvPr id="31" name="椭圆 30"/>
            <p:cNvSpPr/>
            <p:nvPr/>
          </p:nvSpPr>
          <p:spPr>
            <a:xfrm>
              <a:off x="211666" y="6135689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2" name="图片 81"/>
            <p:cNvPicPr>
              <a:picLocks noChangeAspect="1"/>
            </p:cNvPicPr>
            <p:nvPr/>
          </p:nvPicPr>
          <p:blipFill>
            <a:blip r:embed="rId2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245" y="6494089"/>
              <a:ext cx="570716" cy="569075"/>
            </a:xfrm>
            <a:prstGeom prst="rect">
              <a:avLst/>
            </a:prstGeom>
          </p:spPr>
        </p:pic>
      </p:grpSp>
      <p:grpSp>
        <p:nvGrpSpPr>
          <p:cNvPr id="111" name="组合 110"/>
          <p:cNvGrpSpPr/>
          <p:nvPr/>
        </p:nvGrpSpPr>
        <p:grpSpPr>
          <a:xfrm>
            <a:off x="1709208" y="1682750"/>
            <a:ext cx="1285875" cy="1285875"/>
            <a:chOff x="1709208" y="1682750"/>
            <a:chExt cx="1285875" cy="1285875"/>
          </a:xfrm>
        </p:grpSpPr>
        <p:sp>
          <p:nvSpPr>
            <p:cNvPr id="41" name="椭圆 40"/>
            <p:cNvSpPr/>
            <p:nvPr/>
          </p:nvSpPr>
          <p:spPr>
            <a:xfrm>
              <a:off x="1709208" y="1682750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3" name="图片 82"/>
            <p:cNvPicPr>
              <a:picLocks noChangeAspect="1"/>
            </p:cNvPicPr>
            <p:nvPr/>
          </p:nvPicPr>
          <p:blipFill>
            <a:blip r:embed="rId2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9388" y="1950950"/>
              <a:ext cx="685515" cy="749474"/>
            </a:xfrm>
            <a:prstGeom prst="rect">
              <a:avLst/>
            </a:prstGeom>
          </p:spPr>
        </p:pic>
      </p:grpSp>
      <p:grpSp>
        <p:nvGrpSpPr>
          <p:cNvPr id="106" name="组合 105"/>
          <p:cNvGrpSpPr/>
          <p:nvPr/>
        </p:nvGrpSpPr>
        <p:grpSpPr>
          <a:xfrm>
            <a:off x="6201834" y="198437"/>
            <a:ext cx="1285875" cy="1285875"/>
            <a:chOff x="6201834" y="198437"/>
            <a:chExt cx="1285875" cy="1285875"/>
          </a:xfrm>
        </p:grpSpPr>
        <p:sp>
          <p:nvSpPr>
            <p:cNvPr id="17" name="椭圆 16"/>
            <p:cNvSpPr/>
            <p:nvPr/>
          </p:nvSpPr>
          <p:spPr>
            <a:xfrm>
              <a:off x="6201834" y="198437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4" name="图片 83"/>
            <p:cNvPicPr>
              <a:picLocks noChangeAspect="1"/>
            </p:cNvPicPr>
            <p:nvPr/>
          </p:nvPicPr>
          <p:blipFill>
            <a:blip r:embed="rId2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0913" y="537157"/>
              <a:ext cx="447717" cy="608435"/>
            </a:xfrm>
            <a:prstGeom prst="rect">
              <a:avLst/>
            </a:prstGeom>
          </p:spPr>
        </p:pic>
      </p:grpSp>
      <p:grpSp>
        <p:nvGrpSpPr>
          <p:cNvPr id="135" name="组合 134"/>
          <p:cNvGrpSpPr/>
          <p:nvPr/>
        </p:nvGrpSpPr>
        <p:grpSpPr>
          <a:xfrm>
            <a:off x="7699376" y="6135689"/>
            <a:ext cx="1285875" cy="1285875"/>
            <a:chOff x="7699376" y="6135689"/>
            <a:chExt cx="1285875" cy="1285875"/>
          </a:xfrm>
        </p:grpSpPr>
        <p:sp>
          <p:nvSpPr>
            <p:cNvPr id="36" name="椭圆 35"/>
            <p:cNvSpPr/>
            <p:nvPr/>
          </p:nvSpPr>
          <p:spPr>
            <a:xfrm>
              <a:off x="7699376" y="6135689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5" name="图片 84"/>
            <p:cNvPicPr>
              <a:picLocks noChangeAspect="1"/>
            </p:cNvPicPr>
            <p:nvPr/>
          </p:nvPicPr>
          <p:blipFill>
            <a:blip r:embed="rId26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4655" y="6487529"/>
              <a:ext cx="595316" cy="582195"/>
            </a:xfrm>
            <a:prstGeom prst="rect">
              <a:avLst/>
            </a:prstGeom>
          </p:spPr>
        </p:pic>
      </p:grpSp>
      <p:grpSp>
        <p:nvGrpSpPr>
          <p:cNvPr id="112" name="组合 111"/>
          <p:cNvGrpSpPr/>
          <p:nvPr/>
        </p:nvGrpSpPr>
        <p:grpSpPr>
          <a:xfrm>
            <a:off x="3206750" y="1682750"/>
            <a:ext cx="1285875" cy="1285875"/>
            <a:chOff x="3206750" y="1682750"/>
            <a:chExt cx="1285875" cy="1285875"/>
          </a:xfrm>
        </p:grpSpPr>
        <p:sp>
          <p:nvSpPr>
            <p:cNvPr id="42" name="椭圆 41"/>
            <p:cNvSpPr/>
            <p:nvPr/>
          </p:nvSpPr>
          <p:spPr>
            <a:xfrm>
              <a:off x="3206750" y="1682750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6" name="图片 85"/>
            <p:cNvPicPr>
              <a:picLocks noChangeAspect="1"/>
            </p:cNvPicPr>
            <p:nvPr/>
          </p:nvPicPr>
          <p:blipFill>
            <a:blip r:embed="rId27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2389" y="2041150"/>
              <a:ext cx="434597" cy="569075"/>
            </a:xfrm>
            <a:prstGeom prst="rect">
              <a:avLst/>
            </a:prstGeom>
          </p:spPr>
        </p:pic>
      </p:grpSp>
      <p:grpSp>
        <p:nvGrpSpPr>
          <p:cNvPr id="107" name="组合 106"/>
          <p:cNvGrpSpPr/>
          <p:nvPr/>
        </p:nvGrpSpPr>
        <p:grpSpPr>
          <a:xfrm>
            <a:off x="7699376" y="198437"/>
            <a:ext cx="1285875" cy="1285875"/>
            <a:chOff x="7699376" y="198437"/>
            <a:chExt cx="1285875" cy="1285875"/>
          </a:xfrm>
        </p:grpSpPr>
        <p:sp>
          <p:nvSpPr>
            <p:cNvPr id="18" name="椭圆 17"/>
            <p:cNvSpPr/>
            <p:nvPr/>
          </p:nvSpPr>
          <p:spPr>
            <a:xfrm>
              <a:off x="7699376" y="198437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7" name="图片 86"/>
            <p:cNvPicPr>
              <a:picLocks noChangeAspect="1"/>
            </p:cNvPicPr>
            <p:nvPr/>
          </p:nvPicPr>
          <p:blipFill>
            <a:blip r:embed="rId28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5975" y="490417"/>
              <a:ext cx="552676" cy="701914"/>
            </a:xfrm>
            <a:prstGeom prst="rect">
              <a:avLst/>
            </a:prstGeom>
          </p:spPr>
        </p:pic>
      </p:grpSp>
      <p:grpSp>
        <p:nvGrpSpPr>
          <p:cNvPr id="125" name="组合 124"/>
          <p:cNvGrpSpPr/>
          <p:nvPr/>
        </p:nvGrpSpPr>
        <p:grpSpPr>
          <a:xfrm>
            <a:off x="4704292" y="4651376"/>
            <a:ext cx="1285875" cy="1285875"/>
            <a:chOff x="4704292" y="4651376"/>
            <a:chExt cx="1285875" cy="1285875"/>
          </a:xfrm>
        </p:grpSpPr>
        <p:sp>
          <p:nvSpPr>
            <p:cNvPr id="25" name="椭圆 24"/>
            <p:cNvSpPr/>
            <p:nvPr/>
          </p:nvSpPr>
          <p:spPr>
            <a:xfrm>
              <a:off x="4704292" y="4651376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9" name="图片 88"/>
            <p:cNvPicPr>
              <a:picLocks noChangeAspect="1"/>
            </p:cNvPicPr>
            <p:nvPr/>
          </p:nvPicPr>
          <p:blipFill>
            <a:blip r:embed="rId29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8591" y="4980256"/>
              <a:ext cx="577276" cy="628115"/>
            </a:xfrm>
            <a:prstGeom prst="rect">
              <a:avLst/>
            </a:prstGeom>
          </p:spPr>
        </p:pic>
      </p:grpSp>
      <p:grpSp>
        <p:nvGrpSpPr>
          <p:cNvPr id="137" name="组合 136"/>
          <p:cNvGrpSpPr/>
          <p:nvPr/>
        </p:nvGrpSpPr>
        <p:grpSpPr>
          <a:xfrm>
            <a:off x="10694460" y="6135689"/>
            <a:ext cx="1285875" cy="1285875"/>
            <a:chOff x="10694460" y="6135689"/>
            <a:chExt cx="1285875" cy="1285875"/>
          </a:xfrm>
        </p:grpSpPr>
        <p:sp>
          <p:nvSpPr>
            <p:cNvPr id="38" name="椭圆 37"/>
            <p:cNvSpPr/>
            <p:nvPr/>
          </p:nvSpPr>
          <p:spPr>
            <a:xfrm>
              <a:off x="10694460" y="6135689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0" name="图片 89"/>
            <p:cNvPicPr>
              <a:picLocks noChangeAspect="1"/>
            </p:cNvPicPr>
            <p:nvPr/>
          </p:nvPicPr>
          <p:blipFill>
            <a:blip r:embed="rId30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0860" y="6455549"/>
              <a:ext cx="733075" cy="646155"/>
            </a:xfrm>
            <a:prstGeom prst="rect">
              <a:avLst/>
            </a:prstGeom>
          </p:spPr>
        </p:pic>
      </p:grpSp>
      <p:grpSp>
        <p:nvGrpSpPr>
          <p:cNvPr id="134" name="组合 133"/>
          <p:cNvGrpSpPr/>
          <p:nvPr/>
        </p:nvGrpSpPr>
        <p:grpSpPr>
          <a:xfrm>
            <a:off x="6201834" y="6135689"/>
            <a:ext cx="1285875" cy="1285875"/>
            <a:chOff x="6201834" y="6135689"/>
            <a:chExt cx="1285875" cy="1285875"/>
          </a:xfrm>
        </p:grpSpPr>
        <p:sp>
          <p:nvSpPr>
            <p:cNvPr id="35" name="椭圆 34"/>
            <p:cNvSpPr/>
            <p:nvPr/>
          </p:nvSpPr>
          <p:spPr>
            <a:xfrm>
              <a:off x="6201834" y="6135689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1" name="图片 90"/>
            <p:cNvPicPr>
              <a:picLocks noChangeAspect="1"/>
            </p:cNvPicPr>
            <p:nvPr/>
          </p:nvPicPr>
          <p:blipFill>
            <a:blip r:embed="rId31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6274" y="6430949"/>
              <a:ext cx="696995" cy="695354"/>
            </a:xfrm>
            <a:prstGeom prst="rect">
              <a:avLst/>
            </a:prstGeom>
          </p:spPr>
        </p:pic>
      </p:grpSp>
      <p:grpSp>
        <p:nvGrpSpPr>
          <p:cNvPr id="129" name="组合 128"/>
          <p:cNvGrpSpPr/>
          <p:nvPr/>
        </p:nvGrpSpPr>
        <p:grpSpPr>
          <a:xfrm>
            <a:off x="10694460" y="4651376"/>
            <a:ext cx="1285875" cy="1285875"/>
            <a:chOff x="10694460" y="4651376"/>
            <a:chExt cx="1285875" cy="1285875"/>
          </a:xfrm>
        </p:grpSpPr>
        <p:sp>
          <p:nvSpPr>
            <p:cNvPr id="29" name="椭圆 28"/>
            <p:cNvSpPr/>
            <p:nvPr/>
          </p:nvSpPr>
          <p:spPr>
            <a:xfrm>
              <a:off x="10694460" y="4651376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2" name="图片 91"/>
            <p:cNvPicPr>
              <a:picLocks noChangeAspect="1"/>
            </p:cNvPicPr>
            <p:nvPr/>
          </p:nvPicPr>
          <p:blipFill>
            <a:blip r:embed="rId32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80700" y="5008136"/>
              <a:ext cx="713395" cy="572355"/>
            </a:xfrm>
            <a:prstGeom prst="rect">
              <a:avLst/>
            </a:prstGeom>
          </p:spPr>
        </p:pic>
      </p:grpSp>
      <p:grpSp>
        <p:nvGrpSpPr>
          <p:cNvPr id="121" name="组合 120"/>
          <p:cNvGrpSpPr/>
          <p:nvPr/>
        </p:nvGrpSpPr>
        <p:grpSpPr>
          <a:xfrm>
            <a:off x="10694460" y="3167063"/>
            <a:ext cx="1285875" cy="1285875"/>
            <a:chOff x="10694460" y="3167063"/>
            <a:chExt cx="1285875" cy="1285875"/>
          </a:xfrm>
        </p:grpSpPr>
        <p:sp>
          <p:nvSpPr>
            <p:cNvPr id="10" name="椭圆 9"/>
            <p:cNvSpPr/>
            <p:nvPr/>
          </p:nvSpPr>
          <p:spPr>
            <a:xfrm>
              <a:off x="10694460" y="3167063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3" name="图片 92"/>
            <p:cNvPicPr>
              <a:picLocks noChangeAspect="1"/>
            </p:cNvPicPr>
            <p:nvPr/>
          </p:nvPicPr>
          <p:blipFill>
            <a:blip r:embed="rId3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060" y="3459863"/>
              <a:ext cx="798674" cy="700274"/>
            </a:xfrm>
            <a:prstGeom prst="rect">
              <a:avLst/>
            </a:prstGeom>
          </p:spPr>
        </p:pic>
      </p:grpSp>
      <p:grpSp>
        <p:nvGrpSpPr>
          <p:cNvPr id="102" name="组合 101"/>
          <p:cNvGrpSpPr/>
          <p:nvPr/>
        </p:nvGrpSpPr>
        <p:grpSpPr>
          <a:xfrm>
            <a:off x="211666" y="198437"/>
            <a:ext cx="1285875" cy="1285875"/>
            <a:chOff x="211666" y="198437"/>
            <a:chExt cx="1285875" cy="1285875"/>
          </a:xfrm>
        </p:grpSpPr>
        <p:sp>
          <p:nvSpPr>
            <p:cNvPr id="13" name="椭圆 12"/>
            <p:cNvSpPr/>
            <p:nvPr/>
          </p:nvSpPr>
          <p:spPr>
            <a:xfrm>
              <a:off x="211666" y="198437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7" name="图片 96"/>
            <p:cNvPicPr>
              <a:picLocks noChangeAspect="1"/>
            </p:cNvPicPr>
            <p:nvPr/>
          </p:nvPicPr>
          <p:blipFill>
            <a:blip r:embed="rId3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145" y="476477"/>
              <a:ext cx="578916" cy="729794"/>
            </a:xfrm>
            <a:prstGeom prst="rect">
              <a:avLst/>
            </a:prstGeom>
          </p:spPr>
        </p:pic>
      </p:grpSp>
      <p:grpSp>
        <p:nvGrpSpPr>
          <p:cNvPr id="126" name="组合 125"/>
          <p:cNvGrpSpPr/>
          <p:nvPr/>
        </p:nvGrpSpPr>
        <p:grpSpPr>
          <a:xfrm>
            <a:off x="6201834" y="4651376"/>
            <a:ext cx="1285875" cy="1285875"/>
            <a:chOff x="6201834" y="4651376"/>
            <a:chExt cx="1285875" cy="1285875"/>
          </a:xfrm>
        </p:grpSpPr>
        <p:sp>
          <p:nvSpPr>
            <p:cNvPr id="26" name="椭圆 25"/>
            <p:cNvSpPr/>
            <p:nvPr/>
          </p:nvSpPr>
          <p:spPr>
            <a:xfrm>
              <a:off x="6201834" y="4651376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8" name="图片 97"/>
            <p:cNvPicPr>
              <a:picLocks noChangeAspect="1"/>
            </p:cNvPicPr>
            <p:nvPr/>
          </p:nvPicPr>
          <p:blipFill>
            <a:blip r:embed="rId3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6934" y="4957296"/>
              <a:ext cx="675675" cy="674034"/>
            </a:xfrm>
            <a:prstGeom prst="rect">
              <a:avLst/>
            </a:prstGeom>
          </p:spPr>
        </p:pic>
      </p:grpSp>
      <p:grpSp>
        <p:nvGrpSpPr>
          <p:cNvPr id="114" name="组合 113"/>
          <p:cNvGrpSpPr/>
          <p:nvPr/>
        </p:nvGrpSpPr>
        <p:grpSpPr>
          <a:xfrm>
            <a:off x="6201834" y="1682750"/>
            <a:ext cx="1285875" cy="1285875"/>
            <a:chOff x="6201834" y="1682750"/>
            <a:chExt cx="1285875" cy="1285875"/>
          </a:xfrm>
        </p:grpSpPr>
        <p:sp>
          <p:nvSpPr>
            <p:cNvPr id="44" name="椭圆 43"/>
            <p:cNvSpPr/>
            <p:nvPr/>
          </p:nvSpPr>
          <p:spPr>
            <a:xfrm>
              <a:off x="6201834" y="1682750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9" name="图片 98"/>
            <p:cNvPicPr>
              <a:picLocks noChangeAspect="1"/>
            </p:cNvPicPr>
            <p:nvPr/>
          </p:nvPicPr>
          <p:blipFill>
            <a:blip r:embed="rId36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4813" y="2015730"/>
              <a:ext cx="619916" cy="619915"/>
            </a:xfrm>
            <a:prstGeom prst="rect">
              <a:avLst/>
            </a:prstGeom>
          </p:spPr>
        </p:pic>
      </p:grpSp>
      <p:sp>
        <p:nvSpPr>
          <p:cNvPr id="138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5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5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5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5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5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5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5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5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5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5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5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15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15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15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15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15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15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15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15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15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1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15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15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15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15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15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600"/>
                            </p:stCondLst>
                            <p:childTnLst>
                              <p:par>
                                <p:cTn id="2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188734" y="1496334"/>
            <a:ext cx="11961209" cy="2584980"/>
            <a:chOff x="1188734" y="1496334"/>
            <a:chExt cx="11961209" cy="2584980"/>
          </a:xfrm>
        </p:grpSpPr>
        <p:sp>
          <p:nvSpPr>
            <p:cNvPr id="18" name="对角圆角矩形 17"/>
            <p:cNvSpPr/>
            <p:nvPr/>
          </p:nvSpPr>
          <p:spPr>
            <a:xfrm>
              <a:off x="1188734" y="1496334"/>
              <a:ext cx="11961209" cy="2584980"/>
            </a:xfrm>
            <a:prstGeom prst="round2DiagRect">
              <a:avLst>
                <a:gd name="adj1" fmla="val 34143"/>
                <a:gd name="adj2" fmla="val 12674"/>
              </a:avLst>
            </a:prstGeom>
            <a:solidFill>
              <a:srgbClr val="01AAA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1457250" y="1723385"/>
              <a:ext cx="9442980" cy="2130879"/>
              <a:chOff x="1457250" y="1773464"/>
              <a:chExt cx="9442980" cy="2130879"/>
            </a:xfrm>
          </p:grpSpPr>
          <p:sp>
            <p:nvSpPr>
              <p:cNvPr id="2" name="对角圆角矩形 1"/>
              <p:cNvSpPr/>
              <p:nvPr/>
            </p:nvSpPr>
            <p:spPr>
              <a:xfrm>
                <a:off x="1457250" y="1773464"/>
                <a:ext cx="2130878" cy="2130879"/>
              </a:xfrm>
              <a:prstGeom prst="round2DiagRect">
                <a:avLst>
                  <a:gd name="adj1" fmla="val 32669"/>
                  <a:gd name="adj2" fmla="val 9235"/>
                </a:avLst>
              </a:prstGeom>
              <a:blipFill>
                <a:blip r:embed="rId1"/>
                <a:stretch>
                  <a:fillRect/>
                </a:stretch>
              </a:blip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6" name="组合 5"/>
              <p:cNvGrpSpPr/>
              <p:nvPr/>
            </p:nvGrpSpPr>
            <p:grpSpPr>
              <a:xfrm>
                <a:off x="3881949" y="1903725"/>
                <a:ext cx="2947527" cy="707886"/>
                <a:chOff x="3040121" y="1903725"/>
                <a:chExt cx="2947527" cy="707886"/>
              </a:xfrm>
            </p:grpSpPr>
            <p:sp>
              <p:nvSpPr>
                <p:cNvPr id="3" name="文本框 2"/>
                <p:cNvSpPr txBox="1"/>
                <p:nvPr/>
              </p:nvSpPr>
              <p:spPr>
                <a:xfrm>
                  <a:off x="3040121" y="1903725"/>
                  <a:ext cx="1723550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zh-CN" altLang="en-US" sz="4000" b="1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张某某</a:t>
                  </a:r>
                  <a:endParaRPr lang="zh-CN" altLang="en-US" sz="40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" name="文本框 3"/>
                <p:cNvSpPr txBox="1"/>
                <p:nvPr/>
              </p:nvSpPr>
              <p:spPr>
                <a:xfrm>
                  <a:off x="4777060" y="2173727"/>
                  <a:ext cx="121058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zh-CN" altLang="en-US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职务名称</a:t>
                  </a:r>
                  <a:endParaRPr lang="zh-CN" altLang="en-US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5" name="矩形 4"/>
              <p:cNvSpPr/>
              <p:nvPr/>
            </p:nvSpPr>
            <p:spPr>
              <a:xfrm>
                <a:off x="3796168" y="2791195"/>
                <a:ext cx="7104062" cy="7372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sz="1400" dirty="0">
                    <a:solidFill>
                      <a:schemeClr val="bg1"/>
                    </a:solidFill>
                    <a:latin typeface="时尚中黑简体"/>
                    <a:cs typeface="+mn-ea"/>
                  </a:rPr>
  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  </a:r>
                <a:endParaRPr sz="1400" dirty="0">
                  <a:solidFill>
                    <a:schemeClr val="bg1"/>
                  </a:solidFill>
                  <a:latin typeface="时尚中黑简体"/>
                  <a:cs typeface="+mn-ea"/>
                </a:endParaRPr>
              </a:p>
            </p:txBody>
          </p:sp>
        </p:grpSp>
      </p:grpSp>
      <p:grpSp>
        <p:nvGrpSpPr>
          <p:cNvPr id="8" name="组合 7"/>
          <p:cNvGrpSpPr/>
          <p:nvPr/>
        </p:nvGrpSpPr>
        <p:grpSpPr>
          <a:xfrm>
            <a:off x="-982966" y="4525284"/>
            <a:ext cx="11961209" cy="2584980"/>
            <a:chOff x="-982966" y="4525284"/>
            <a:chExt cx="11961209" cy="2584980"/>
          </a:xfrm>
        </p:grpSpPr>
        <p:sp>
          <p:nvSpPr>
            <p:cNvPr id="19" name="对角圆角矩形 18"/>
            <p:cNvSpPr/>
            <p:nvPr/>
          </p:nvSpPr>
          <p:spPr>
            <a:xfrm>
              <a:off x="-982966" y="4525284"/>
              <a:ext cx="11961209" cy="2584980"/>
            </a:xfrm>
            <a:prstGeom prst="round2DiagRect">
              <a:avLst>
                <a:gd name="adj1" fmla="val 34143"/>
                <a:gd name="adj2" fmla="val 12674"/>
              </a:avLst>
            </a:prstGeom>
            <a:solidFill>
              <a:srgbClr val="00B05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1367293" y="4752335"/>
              <a:ext cx="9364585" cy="2130879"/>
              <a:chOff x="3796168" y="4603750"/>
              <a:chExt cx="9364585" cy="2130879"/>
            </a:xfrm>
          </p:grpSpPr>
          <p:sp>
            <p:nvSpPr>
              <p:cNvPr id="9" name="对角圆角矩形 8"/>
              <p:cNvSpPr/>
              <p:nvPr/>
            </p:nvSpPr>
            <p:spPr>
              <a:xfrm>
                <a:off x="11029875" y="4603750"/>
                <a:ext cx="2130878" cy="2130879"/>
              </a:xfrm>
              <a:prstGeom prst="round2DiagRect">
                <a:avLst>
                  <a:gd name="adj1" fmla="val 32669"/>
                  <a:gd name="adj2" fmla="val 9235"/>
                </a:avLst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0" name="组合 9"/>
              <p:cNvGrpSpPr/>
              <p:nvPr/>
            </p:nvGrpSpPr>
            <p:grpSpPr>
              <a:xfrm>
                <a:off x="7711000" y="4734011"/>
                <a:ext cx="2947526" cy="707886"/>
                <a:chOff x="6869172" y="1903725"/>
                <a:chExt cx="2947526" cy="707886"/>
              </a:xfrm>
            </p:grpSpPr>
            <p:sp>
              <p:nvSpPr>
                <p:cNvPr id="12" name="文本框 11"/>
                <p:cNvSpPr txBox="1"/>
                <p:nvPr/>
              </p:nvSpPr>
              <p:spPr>
                <a:xfrm>
                  <a:off x="6869172" y="1903725"/>
                  <a:ext cx="1723549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zh-CN" altLang="en-US" sz="4000" b="1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李某某</a:t>
                  </a:r>
                  <a:endParaRPr lang="zh-CN" altLang="en-US" sz="40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" name="文本框 12"/>
                <p:cNvSpPr txBox="1"/>
                <p:nvPr/>
              </p:nvSpPr>
              <p:spPr>
                <a:xfrm>
                  <a:off x="8606110" y="2173727"/>
                  <a:ext cx="121058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zh-CN" altLang="en-US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职务名称</a:t>
                  </a:r>
                  <a:endParaRPr lang="zh-CN" altLang="en-US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11" name="矩形 10"/>
              <p:cNvSpPr/>
              <p:nvPr/>
            </p:nvSpPr>
            <p:spPr>
              <a:xfrm>
                <a:off x="3796168" y="5621481"/>
                <a:ext cx="7104062" cy="7372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sz="1400" dirty="0">
                    <a:solidFill>
                      <a:schemeClr val="bg1"/>
                    </a:solidFill>
                    <a:latin typeface="时尚中黑简体"/>
                    <a:cs typeface="+mn-ea"/>
                  </a:rPr>
                  <a:t>单击此处添加文字阐述，添加简短问题说明文字，具体说明文字在此处。单击此处添加文字阐述，添加简短问题单击此处添加文字阐述，添加简短问题说明文字，具体说明文字在此处。更多模板请关注：亮亮图文旗舰店https://liangliangtuwen.tmall.com</a:t>
                </a:r>
                <a:endParaRPr sz="1400" dirty="0">
                  <a:solidFill>
                    <a:schemeClr val="bg1"/>
                  </a:solidFill>
                  <a:latin typeface="时尚中黑简体"/>
                  <a:cs typeface="+mn-ea"/>
                </a:endParaRPr>
              </a:p>
            </p:txBody>
          </p:sp>
        </p:grpSp>
      </p:grpSp>
      <p:sp>
        <p:nvSpPr>
          <p:cNvPr id="20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786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decel="786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835252" y="3798416"/>
            <a:ext cx="2330543" cy="3172530"/>
            <a:chOff x="835252" y="3836516"/>
            <a:chExt cx="2330543" cy="3172530"/>
          </a:xfrm>
        </p:grpSpPr>
        <p:sp>
          <p:nvSpPr>
            <p:cNvPr id="3" name="文本框 2"/>
            <p:cNvSpPr txBox="1"/>
            <p:nvPr/>
          </p:nvSpPr>
          <p:spPr>
            <a:xfrm>
              <a:off x="984861" y="4922696"/>
              <a:ext cx="20313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400" b="1" smtClean="0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姓名：王某某</a:t>
              </a:r>
              <a:endParaRPr lang="zh-CN" altLang="en-US" sz="24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438470" y="5360503"/>
              <a:ext cx="1124107" cy="371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800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职务名称</a:t>
              </a:r>
              <a:endParaRPr lang="zh-CN" altLang="en-US" sz="18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835252" y="5810166"/>
              <a:ext cx="2330543" cy="11988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  <p:cxnSp>
          <p:nvCxnSpPr>
            <p:cNvPr id="9" name="直接箭头连接符 8"/>
            <p:cNvCxnSpPr>
              <a:stCxn id="2" idx="1"/>
            </p:cNvCxnSpPr>
            <p:nvPr/>
          </p:nvCxnSpPr>
          <p:spPr>
            <a:xfrm>
              <a:off x="2000524" y="3836516"/>
              <a:ext cx="704" cy="964058"/>
            </a:xfrm>
            <a:prstGeom prst="straightConnector1">
              <a:avLst/>
            </a:prstGeom>
            <a:ln w="28575">
              <a:solidFill>
                <a:schemeClr val="accent4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组合 6"/>
          <p:cNvGrpSpPr/>
          <p:nvPr/>
        </p:nvGrpSpPr>
        <p:grpSpPr>
          <a:xfrm>
            <a:off x="3565570" y="4281470"/>
            <a:ext cx="2330543" cy="3172530"/>
            <a:chOff x="3565570" y="3748070"/>
            <a:chExt cx="2330543" cy="3172530"/>
          </a:xfrm>
        </p:grpSpPr>
        <p:sp>
          <p:nvSpPr>
            <p:cNvPr id="13" name="文本框 12"/>
            <p:cNvSpPr txBox="1"/>
            <p:nvPr/>
          </p:nvSpPr>
          <p:spPr>
            <a:xfrm>
              <a:off x="3715179" y="4834250"/>
              <a:ext cx="20313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400" b="1" smtClean="0">
                  <a:solidFill>
                    <a:srgbClr val="01AAA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姓名：赵某某</a:t>
              </a:r>
              <a:endParaRPr lang="zh-CN" altLang="en-US" sz="2400" b="1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4168788" y="5272057"/>
              <a:ext cx="1124107" cy="371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800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职务名称</a:t>
              </a:r>
              <a:endParaRPr lang="zh-CN" altLang="en-US" sz="18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3565570" y="5721720"/>
              <a:ext cx="2330543" cy="11988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  <p:cxnSp>
          <p:nvCxnSpPr>
            <p:cNvPr id="16" name="直接箭头连接符 15"/>
            <p:cNvCxnSpPr>
              <a:stCxn id="12" idx="1"/>
            </p:cNvCxnSpPr>
            <p:nvPr/>
          </p:nvCxnSpPr>
          <p:spPr>
            <a:xfrm>
              <a:off x="4730842" y="3748070"/>
              <a:ext cx="704" cy="964058"/>
            </a:xfrm>
            <a:prstGeom prst="straightConnector1">
              <a:avLst/>
            </a:prstGeom>
            <a:ln w="28575">
              <a:solidFill>
                <a:schemeClr val="accent4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组合 7"/>
          <p:cNvGrpSpPr/>
          <p:nvPr/>
        </p:nvGrpSpPr>
        <p:grpSpPr>
          <a:xfrm>
            <a:off x="6295888" y="3763037"/>
            <a:ext cx="2330543" cy="3172530"/>
            <a:chOff x="6295888" y="3801137"/>
            <a:chExt cx="2330543" cy="3172530"/>
          </a:xfrm>
        </p:grpSpPr>
        <p:sp>
          <p:nvSpPr>
            <p:cNvPr id="19" name="文本框 18"/>
            <p:cNvSpPr txBox="1"/>
            <p:nvPr/>
          </p:nvSpPr>
          <p:spPr>
            <a:xfrm>
              <a:off x="6445497" y="4887317"/>
              <a:ext cx="20313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400" b="1" smtClean="0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姓名：钱某某</a:t>
              </a:r>
              <a:endParaRPr lang="zh-CN" altLang="en-US" sz="24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6899106" y="5325124"/>
              <a:ext cx="1124107" cy="371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800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职务名称</a:t>
              </a:r>
              <a:endParaRPr lang="zh-CN" altLang="en-US" sz="18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6295888" y="5774787"/>
              <a:ext cx="2330543" cy="11988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  <p:cxnSp>
          <p:nvCxnSpPr>
            <p:cNvPr id="22" name="直接箭头连接符 21"/>
            <p:cNvCxnSpPr>
              <a:stCxn id="18" idx="1"/>
            </p:cNvCxnSpPr>
            <p:nvPr/>
          </p:nvCxnSpPr>
          <p:spPr>
            <a:xfrm>
              <a:off x="7461160" y="3801137"/>
              <a:ext cx="704" cy="964058"/>
            </a:xfrm>
            <a:prstGeom prst="straightConnector1">
              <a:avLst/>
            </a:prstGeom>
            <a:ln w="28575">
              <a:solidFill>
                <a:schemeClr val="accent4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组合 9"/>
          <p:cNvGrpSpPr/>
          <p:nvPr/>
        </p:nvGrpSpPr>
        <p:grpSpPr>
          <a:xfrm>
            <a:off x="9026206" y="4299159"/>
            <a:ext cx="2330543" cy="3172530"/>
            <a:chOff x="9026206" y="3765759"/>
            <a:chExt cx="2330543" cy="3172530"/>
          </a:xfrm>
        </p:grpSpPr>
        <p:sp>
          <p:nvSpPr>
            <p:cNvPr id="25" name="文本框 24"/>
            <p:cNvSpPr txBox="1"/>
            <p:nvPr/>
          </p:nvSpPr>
          <p:spPr>
            <a:xfrm>
              <a:off x="9175815" y="4851939"/>
              <a:ext cx="20313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400" b="1" smtClean="0">
                  <a:solidFill>
                    <a:srgbClr val="01AAA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姓名：孙某某</a:t>
              </a:r>
              <a:endParaRPr lang="zh-CN" altLang="en-US" sz="2400" b="1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9629424" y="5289746"/>
              <a:ext cx="1124107" cy="371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800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职务名称</a:t>
              </a:r>
              <a:endParaRPr lang="zh-CN" altLang="en-US" sz="18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9026206" y="5739409"/>
              <a:ext cx="2330543" cy="11988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  <p:cxnSp>
          <p:nvCxnSpPr>
            <p:cNvPr id="28" name="直接箭头连接符 27"/>
            <p:cNvCxnSpPr>
              <a:stCxn id="24" idx="1"/>
            </p:cNvCxnSpPr>
            <p:nvPr/>
          </p:nvCxnSpPr>
          <p:spPr>
            <a:xfrm>
              <a:off x="10191478" y="3765759"/>
              <a:ext cx="704" cy="964058"/>
            </a:xfrm>
            <a:prstGeom prst="straightConnector1">
              <a:avLst/>
            </a:prstGeom>
            <a:ln w="28575">
              <a:solidFill>
                <a:schemeClr val="accent4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对角圆角矩形 1"/>
          <p:cNvSpPr/>
          <p:nvPr/>
        </p:nvSpPr>
        <p:spPr>
          <a:xfrm>
            <a:off x="978977" y="1793421"/>
            <a:ext cx="2043094" cy="2043095"/>
          </a:xfrm>
          <a:prstGeom prst="round2DiagRect">
            <a:avLst>
              <a:gd name="adj1" fmla="val 27696"/>
              <a:gd name="adj2" fmla="val 0"/>
            </a:avLst>
          </a:prstGeom>
          <a:blipFill>
            <a:blip r:embed="rId1"/>
            <a:stretch>
              <a:fillRect/>
            </a:stretch>
          </a:blip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对角圆角矩形 11"/>
          <p:cNvSpPr/>
          <p:nvPr/>
        </p:nvSpPr>
        <p:spPr>
          <a:xfrm>
            <a:off x="3709295" y="2276475"/>
            <a:ext cx="2043094" cy="2043095"/>
          </a:xfrm>
          <a:prstGeom prst="round2DiagRect">
            <a:avLst>
              <a:gd name="adj1" fmla="val 27696"/>
              <a:gd name="adj2" fmla="val 0"/>
            </a:avLst>
          </a:prstGeom>
          <a:blipFill>
            <a:blip r:embed="rId2"/>
            <a:stretch>
              <a:fillRect/>
            </a:stretch>
          </a:blip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对角圆角矩形 17"/>
          <p:cNvSpPr/>
          <p:nvPr/>
        </p:nvSpPr>
        <p:spPr>
          <a:xfrm>
            <a:off x="6439613" y="1758042"/>
            <a:ext cx="2043094" cy="2043095"/>
          </a:xfrm>
          <a:prstGeom prst="round2DiagRect">
            <a:avLst>
              <a:gd name="adj1" fmla="val 27696"/>
              <a:gd name="adj2" fmla="val 0"/>
            </a:avLst>
          </a:prstGeom>
          <a:blipFill>
            <a:blip r:embed="rId3"/>
            <a:stretch>
              <a:fillRect/>
            </a:stretch>
          </a:blip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对角圆角矩形 23"/>
          <p:cNvSpPr/>
          <p:nvPr/>
        </p:nvSpPr>
        <p:spPr>
          <a:xfrm>
            <a:off x="9169931" y="2294164"/>
            <a:ext cx="2043094" cy="2043095"/>
          </a:xfrm>
          <a:prstGeom prst="round2DiagRect">
            <a:avLst>
              <a:gd name="adj1" fmla="val 27696"/>
              <a:gd name="adj2" fmla="val 0"/>
            </a:avLst>
          </a:prstGeom>
          <a:blipFill>
            <a:blip r:embed="rId4"/>
            <a:stretch>
              <a:fillRect/>
            </a:stretch>
          </a:blip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8" grpId="0" animBg="1"/>
      <p:bldP spid="24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656074" y="1800225"/>
            <a:ext cx="5084326" cy="1289601"/>
            <a:chOff x="656074" y="1800225"/>
            <a:chExt cx="5084326" cy="1289601"/>
          </a:xfrm>
        </p:grpSpPr>
        <p:sp>
          <p:nvSpPr>
            <p:cNvPr id="3" name="文本框 2"/>
            <p:cNvSpPr txBox="1"/>
            <p:nvPr/>
          </p:nvSpPr>
          <p:spPr>
            <a:xfrm>
              <a:off x="656074" y="1800225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800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656074" y="2444666"/>
              <a:ext cx="5084326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622300" y="3530600"/>
            <a:ext cx="5511800" cy="28575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6739375" y="2184401"/>
            <a:ext cx="4792226" cy="1235883"/>
            <a:chOff x="6375400" y="3654425"/>
            <a:chExt cx="4159492" cy="1072705"/>
          </a:xfrm>
        </p:grpSpPr>
        <p:grpSp>
          <p:nvGrpSpPr>
            <p:cNvPr id="7" name="组合 6"/>
            <p:cNvGrpSpPr/>
            <p:nvPr/>
          </p:nvGrpSpPr>
          <p:grpSpPr>
            <a:xfrm>
              <a:off x="7260074" y="3654425"/>
              <a:ext cx="3274818" cy="1072705"/>
              <a:chOff x="7260074" y="3667125"/>
              <a:chExt cx="3274818" cy="1072705"/>
            </a:xfrm>
          </p:grpSpPr>
          <p:sp>
            <p:nvSpPr>
              <p:cNvPr id="11" name="文本框 10"/>
              <p:cNvSpPr txBox="1"/>
              <p:nvPr/>
            </p:nvSpPr>
            <p:spPr>
              <a:xfrm>
                <a:off x="7260074" y="3667125"/>
                <a:ext cx="1877437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200" b="1" smtClean="0">
                    <a:solidFill>
                      <a:srgbClr val="00B05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此处输入标题</a:t>
                </a:r>
                <a:endParaRPr lang="zh-CN" altLang="en-US" sz="2200" b="1" smtClean="0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7260074" y="4019466"/>
                <a:ext cx="3274818" cy="7203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时尚中黑简体"/>
                    <a:cs typeface="+mn-ea"/>
                  </a:rPr>
  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  </a:r>
                <a:endPara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6375400" y="3666141"/>
              <a:ext cx="790575" cy="790575"/>
              <a:chOff x="6731000" y="3629025"/>
              <a:chExt cx="1057275" cy="1057275"/>
            </a:xfrm>
          </p:grpSpPr>
          <p:sp>
            <p:nvSpPr>
              <p:cNvPr id="9" name="对角圆角矩形 8"/>
              <p:cNvSpPr/>
              <p:nvPr/>
            </p:nvSpPr>
            <p:spPr>
              <a:xfrm>
                <a:off x="6731000" y="3629025"/>
                <a:ext cx="1057275" cy="1057275"/>
              </a:xfrm>
              <a:prstGeom prst="round2DiagRect">
                <a:avLst>
                  <a:gd name="adj1" fmla="val 50000"/>
                  <a:gd name="adj2" fmla="val 20884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2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95352" y="3876052"/>
                <a:ext cx="675989" cy="592704"/>
              </a:xfrm>
              <a:prstGeom prst="rect">
                <a:avLst/>
              </a:prstGeom>
            </p:spPr>
          </p:pic>
        </p:grpSp>
      </p:grpSp>
      <p:grpSp>
        <p:nvGrpSpPr>
          <p:cNvPr id="14" name="组合 13"/>
          <p:cNvGrpSpPr/>
          <p:nvPr/>
        </p:nvGrpSpPr>
        <p:grpSpPr>
          <a:xfrm>
            <a:off x="6739375" y="3816351"/>
            <a:ext cx="4792226" cy="1235883"/>
            <a:chOff x="6375400" y="3654425"/>
            <a:chExt cx="4159492" cy="1072705"/>
          </a:xfrm>
        </p:grpSpPr>
        <p:grpSp>
          <p:nvGrpSpPr>
            <p:cNvPr id="15" name="组合 14"/>
            <p:cNvGrpSpPr/>
            <p:nvPr/>
          </p:nvGrpSpPr>
          <p:grpSpPr>
            <a:xfrm>
              <a:off x="7260074" y="3654425"/>
              <a:ext cx="3274818" cy="1072705"/>
              <a:chOff x="7260074" y="3667125"/>
              <a:chExt cx="3274818" cy="1072705"/>
            </a:xfrm>
          </p:grpSpPr>
          <p:sp>
            <p:nvSpPr>
              <p:cNvPr id="19" name="文本框 18"/>
              <p:cNvSpPr txBox="1"/>
              <p:nvPr/>
            </p:nvSpPr>
            <p:spPr>
              <a:xfrm>
                <a:off x="7260074" y="3667125"/>
                <a:ext cx="1629553" cy="373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200" b="1" smtClean="0">
                    <a:solidFill>
                      <a:srgbClr val="01AAAD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此处输入标题</a:t>
                </a:r>
                <a:endParaRPr lang="zh-CN" altLang="en-US" sz="2200" b="1" smtClean="0">
                  <a:solidFill>
                    <a:srgbClr val="01AAA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7260074" y="4019466"/>
                <a:ext cx="3274818" cy="7203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时尚中黑简体"/>
                    <a:cs typeface="+mn-ea"/>
                  </a:rPr>
  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  </a:r>
                <a:endPara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6375400" y="3666141"/>
              <a:ext cx="790575" cy="790575"/>
              <a:chOff x="6731000" y="3629025"/>
              <a:chExt cx="1057275" cy="1057275"/>
            </a:xfrm>
          </p:grpSpPr>
          <p:sp>
            <p:nvSpPr>
              <p:cNvPr id="17" name="对角圆角矩形 16"/>
              <p:cNvSpPr/>
              <p:nvPr/>
            </p:nvSpPr>
            <p:spPr>
              <a:xfrm>
                <a:off x="6731000" y="3629025"/>
                <a:ext cx="1057275" cy="1057275"/>
              </a:xfrm>
              <a:prstGeom prst="round2DiagRect">
                <a:avLst>
                  <a:gd name="adj1" fmla="val 50000"/>
                  <a:gd name="adj2" fmla="val 20884"/>
                </a:avLst>
              </a:prstGeom>
              <a:solidFill>
                <a:srgbClr val="01AA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3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21643" y="3925184"/>
                <a:ext cx="675989" cy="464956"/>
              </a:xfrm>
              <a:prstGeom prst="rect">
                <a:avLst/>
              </a:prstGeom>
            </p:spPr>
          </p:pic>
        </p:grpSp>
      </p:grpSp>
      <p:grpSp>
        <p:nvGrpSpPr>
          <p:cNvPr id="21" name="组合 20"/>
          <p:cNvGrpSpPr/>
          <p:nvPr/>
        </p:nvGrpSpPr>
        <p:grpSpPr>
          <a:xfrm>
            <a:off x="6739375" y="5448301"/>
            <a:ext cx="4792226" cy="1235883"/>
            <a:chOff x="6375400" y="3654425"/>
            <a:chExt cx="4159492" cy="1072705"/>
          </a:xfrm>
        </p:grpSpPr>
        <p:grpSp>
          <p:nvGrpSpPr>
            <p:cNvPr id="22" name="组合 21"/>
            <p:cNvGrpSpPr/>
            <p:nvPr/>
          </p:nvGrpSpPr>
          <p:grpSpPr>
            <a:xfrm>
              <a:off x="7260074" y="3654425"/>
              <a:ext cx="3274818" cy="1072705"/>
              <a:chOff x="7260074" y="3667125"/>
              <a:chExt cx="3274818" cy="1072705"/>
            </a:xfrm>
          </p:grpSpPr>
          <p:sp>
            <p:nvSpPr>
              <p:cNvPr id="26" name="文本框 25"/>
              <p:cNvSpPr txBox="1"/>
              <p:nvPr/>
            </p:nvSpPr>
            <p:spPr>
              <a:xfrm>
                <a:off x="7260074" y="3667125"/>
                <a:ext cx="1877437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200" b="1" smtClean="0">
                    <a:solidFill>
                      <a:srgbClr val="00B05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此处输入标题</a:t>
                </a:r>
                <a:endParaRPr lang="zh-CN" altLang="en-US" sz="2200" b="1" smtClean="0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7260074" y="4019466"/>
                <a:ext cx="3274818" cy="7203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时尚中黑简体"/>
                    <a:cs typeface="+mn-ea"/>
                  </a:rPr>
  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  </a:r>
                <a:endPara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endParaRPr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6375400" y="3666141"/>
              <a:ext cx="790575" cy="790575"/>
              <a:chOff x="6731000" y="3629025"/>
              <a:chExt cx="1057275" cy="1057275"/>
            </a:xfrm>
          </p:grpSpPr>
          <p:sp>
            <p:nvSpPr>
              <p:cNvPr id="24" name="对角圆角矩形 23"/>
              <p:cNvSpPr/>
              <p:nvPr/>
            </p:nvSpPr>
            <p:spPr>
              <a:xfrm>
                <a:off x="6731000" y="3629025"/>
                <a:ext cx="1057275" cy="1057275"/>
              </a:xfrm>
              <a:prstGeom prst="round2DiagRect">
                <a:avLst>
                  <a:gd name="adj1" fmla="val 50000"/>
                  <a:gd name="adj2" fmla="val 20884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25" name="图片 24"/>
              <p:cNvPicPr>
                <a:picLocks noChangeAspect="1"/>
              </p:cNvPicPr>
              <p:nvPr/>
            </p:nvPicPr>
            <p:blipFill>
              <a:blip r:embed="rId4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78525" y="3819668"/>
                <a:ext cx="562225" cy="675989"/>
              </a:xfrm>
              <a:prstGeom prst="rect">
                <a:avLst/>
              </a:prstGeom>
            </p:spPr>
          </p:pic>
        </p:grpSp>
      </p:grpSp>
      <p:sp>
        <p:nvSpPr>
          <p:cNvPr id="29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609600" y="4203700"/>
            <a:ext cx="10885714" cy="0"/>
          </a:xfrm>
          <a:prstGeom prst="line">
            <a:avLst/>
          </a:prstGeom>
          <a:ln w="38100">
            <a:solidFill>
              <a:schemeClr val="accent4"/>
            </a:solidFill>
            <a:prstDash val="sysDot"/>
            <a:headEnd type="oval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组合 76"/>
          <p:cNvGrpSpPr/>
          <p:nvPr/>
        </p:nvGrpSpPr>
        <p:grpSpPr>
          <a:xfrm>
            <a:off x="1022065" y="1330856"/>
            <a:ext cx="2094761" cy="3489071"/>
            <a:chOff x="1022065" y="1330856"/>
            <a:chExt cx="2094761" cy="3489071"/>
          </a:xfrm>
        </p:grpSpPr>
        <p:grpSp>
          <p:nvGrpSpPr>
            <p:cNvPr id="8" name="组合 7"/>
            <p:cNvGrpSpPr/>
            <p:nvPr/>
          </p:nvGrpSpPr>
          <p:grpSpPr>
            <a:xfrm>
              <a:off x="1307445" y="2219327"/>
              <a:ext cx="1524000" cy="1985962"/>
              <a:chOff x="1323975" y="2219326"/>
              <a:chExt cx="1524000" cy="1985962"/>
            </a:xfrm>
          </p:grpSpPr>
          <p:cxnSp>
            <p:nvCxnSpPr>
              <p:cNvPr id="7" name="直接连接符 6"/>
              <p:cNvCxnSpPr/>
              <p:nvPr/>
            </p:nvCxnSpPr>
            <p:spPr>
              <a:xfrm>
                <a:off x="2085975" y="3748088"/>
                <a:ext cx="0" cy="457200"/>
              </a:xfrm>
              <a:prstGeom prst="line">
                <a:avLst/>
              </a:prstGeom>
              <a:ln w="19050">
                <a:solidFill>
                  <a:schemeClr val="accent4"/>
                </a:solidFill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椭圆 4"/>
              <p:cNvSpPr/>
              <p:nvPr/>
            </p:nvSpPr>
            <p:spPr>
              <a:xfrm>
                <a:off x="1323975" y="2219326"/>
                <a:ext cx="1524000" cy="1524000"/>
              </a:xfrm>
              <a:prstGeom prst="ellipse">
                <a:avLst/>
              </a:prstGeom>
              <a:solidFill>
                <a:srgbClr val="01AAAD"/>
              </a:solidFill>
              <a:ln w="5715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" name="矩形 9"/>
            <p:cNvSpPr/>
            <p:nvPr/>
          </p:nvSpPr>
          <p:spPr>
            <a:xfrm>
              <a:off x="1022065" y="1330856"/>
              <a:ext cx="2094761" cy="1014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502624" y="4265929"/>
              <a:ext cx="113364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000" b="1" smtClean="0">
                  <a:solidFill>
                    <a:srgbClr val="01AAA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2011</a:t>
              </a:r>
              <a:endParaRPr lang="zh-CN" altLang="en-US" sz="3000" b="1" smtClean="0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1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1381" y="2446072"/>
              <a:ext cx="676128" cy="1020652"/>
            </a:xfrm>
            <a:prstGeom prst="rect">
              <a:avLst/>
            </a:prstGeom>
          </p:spPr>
        </p:pic>
      </p:grpSp>
      <p:grpSp>
        <p:nvGrpSpPr>
          <p:cNvPr id="80" name="组合 79"/>
          <p:cNvGrpSpPr/>
          <p:nvPr/>
        </p:nvGrpSpPr>
        <p:grpSpPr>
          <a:xfrm>
            <a:off x="5013962" y="1281934"/>
            <a:ext cx="2094761" cy="3537993"/>
            <a:chOff x="5013962" y="1281934"/>
            <a:chExt cx="2094761" cy="3537993"/>
          </a:xfrm>
        </p:grpSpPr>
        <p:grpSp>
          <p:nvGrpSpPr>
            <p:cNvPr id="28" name="组合 27"/>
            <p:cNvGrpSpPr/>
            <p:nvPr/>
          </p:nvGrpSpPr>
          <p:grpSpPr>
            <a:xfrm>
              <a:off x="5299342" y="2219327"/>
              <a:ext cx="1524000" cy="1985962"/>
              <a:chOff x="1323975" y="2219326"/>
              <a:chExt cx="1524000" cy="1985962"/>
            </a:xfrm>
          </p:grpSpPr>
          <p:cxnSp>
            <p:nvCxnSpPr>
              <p:cNvPr id="32" name="直接连接符 31"/>
              <p:cNvCxnSpPr/>
              <p:nvPr/>
            </p:nvCxnSpPr>
            <p:spPr>
              <a:xfrm>
                <a:off x="2085975" y="3748088"/>
                <a:ext cx="0" cy="457200"/>
              </a:xfrm>
              <a:prstGeom prst="line">
                <a:avLst/>
              </a:prstGeom>
              <a:ln w="19050">
                <a:solidFill>
                  <a:schemeClr val="accent4"/>
                </a:solidFill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椭圆 32"/>
              <p:cNvSpPr/>
              <p:nvPr/>
            </p:nvSpPr>
            <p:spPr>
              <a:xfrm>
                <a:off x="1323975" y="2219326"/>
                <a:ext cx="1524000" cy="1524000"/>
              </a:xfrm>
              <a:prstGeom prst="ellipse">
                <a:avLst/>
              </a:prstGeom>
              <a:solidFill>
                <a:srgbClr val="00B050"/>
              </a:solidFill>
              <a:ln w="5715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9" name="矩形 28"/>
            <p:cNvSpPr/>
            <p:nvPr/>
          </p:nvSpPr>
          <p:spPr>
            <a:xfrm>
              <a:off x="5013962" y="1281934"/>
              <a:ext cx="2094761" cy="1014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5494521" y="4265929"/>
              <a:ext cx="113364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000" b="1" smtClean="0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2014</a:t>
              </a:r>
              <a:endParaRPr lang="zh-CN" altLang="en-US" sz="3000" b="1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2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3278" y="2512314"/>
              <a:ext cx="676128" cy="888168"/>
            </a:xfrm>
            <a:prstGeom prst="rect">
              <a:avLst/>
            </a:prstGeom>
          </p:spPr>
        </p:pic>
      </p:grpSp>
      <p:grpSp>
        <p:nvGrpSpPr>
          <p:cNvPr id="83" name="组合 82"/>
          <p:cNvGrpSpPr/>
          <p:nvPr/>
        </p:nvGrpSpPr>
        <p:grpSpPr>
          <a:xfrm>
            <a:off x="8996027" y="1235484"/>
            <a:ext cx="2094761" cy="3584443"/>
            <a:chOff x="8996027" y="1235484"/>
            <a:chExt cx="2094761" cy="3584443"/>
          </a:xfrm>
        </p:grpSpPr>
        <p:grpSp>
          <p:nvGrpSpPr>
            <p:cNvPr id="35" name="组合 34"/>
            <p:cNvGrpSpPr/>
            <p:nvPr/>
          </p:nvGrpSpPr>
          <p:grpSpPr>
            <a:xfrm>
              <a:off x="9281407" y="2219327"/>
              <a:ext cx="1524000" cy="1985962"/>
              <a:chOff x="1323975" y="2219326"/>
              <a:chExt cx="1524000" cy="1985962"/>
            </a:xfrm>
          </p:grpSpPr>
          <p:cxnSp>
            <p:nvCxnSpPr>
              <p:cNvPr id="39" name="直接连接符 38"/>
              <p:cNvCxnSpPr/>
              <p:nvPr/>
            </p:nvCxnSpPr>
            <p:spPr>
              <a:xfrm>
                <a:off x="2085975" y="3748088"/>
                <a:ext cx="0" cy="457200"/>
              </a:xfrm>
              <a:prstGeom prst="line">
                <a:avLst/>
              </a:prstGeom>
              <a:ln w="19050">
                <a:solidFill>
                  <a:schemeClr val="accent4"/>
                </a:solidFill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椭圆 39"/>
              <p:cNvSpPr/>
              <p:nvPr/>
            </p:nvSpPr>
            <p:spPr>
              <a:xfrm>
                <a:off x="1323975" y="2219326"/>
                <a:ext cx="1524000" cy="1524000"/>
              </a:xfrm>
              <a:prstGeom prst="ellipse">
                <a:avLst/>
              </a:prstGeom>
              <a:solidFill>
                <a:srgbClr val="01AAAD"/>
              </a:solidFill>
              <a:ln w="5715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6" name="矩形 35"/>
            <p:cNvSpPr/>
            <p:nvPr/>
          </p:nvSpPr>
          <p:spPr>
            <a:xfrm>
              <a:off x="8996027" y="1235484"/>
              <a:ext cx="2094761" cy="1014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9476586" y="4265929"/>
              <a:ext cx="113364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000" b="1" smtClean="0">
                  <a:solidFill>
                    <a:srgbClr val="01AAA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2017</a:t>
              </a:r>
              <a:endParaRPr lang="zh-CN" altLang="en-US" sz="3000" b="1" smtClean="0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1656" y="2651334"/>
              <a:ext cx="904590" cy="663366"/>
            </a:xfrm>
            <a:prstGeom prst="rect">
              <a:avLst/>
            </a:prstGeom>
          </p:spPr>
        </p:pic>
      </p:grpSp>
      <p:grpSp>
        <p:nvGrpSpPr>
          <p:cNvPr id="78" name="组合 77"/>
          <p:cNvGrpSpPr/>
          <p:nvPr/>
        </p:nvGrpSpPr>
        <p:grpSpPr>
          <a:xfrm>
            <a:off x="2349421" y="3565544"/>
            <a:ext cx="2094761" cy="3719300"/>
            <a:chOff x="2349421" y="3565544"/>
            <a:chExt cx="2094761" cy="3719300"/>
          </a:xfrm>
        </p:grpSpPr>
        <p:grpSp>
          <p:nvGrpSpPr>
            <p:cNvPr id="42" name="组合 41"/>
            <p:cNvGrpSpPr/>
            <p:nvPr/>
          </p:nvGrpSpPr>
          <p:grpSpPr>
            <a:xfrm rot="10800000">
              <a:off x="2634802" y="4191286"/>
              <a:ext cx="1524000" cy="1985962"/>
              <a:chOff x="1323975" y="2219326"/>
              <a:chExt cx="1524000" cy="1985962"/>
            </a:xfrm>
          </p:grpSpPr>
          <p:cxnSp>
            <p:nvCxnSpPr>
              <p:cNvPr id="46" name="直接连接符 45"/>
              <p:cNvCxnSpPr/>
              <p:nvPr/>
            </p:nvCxnSpPr>
            <p:spPr>
              <a:xfrm>
                <a:off x="2085975" y="3748088"/>
                <a:ext cx="0" cy="457200"/>
              </a:xfrm>
              <a:prstGeom prst="line">
                <a:avLst/>
              </a:prstGeom>
              <a:ln w="19050">
                <a:solidFill>
                  <a:schemeClr val="accent4"/>
                </a:solidFill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椭圆 46"/>
              <p:cNvSpPr/>
              <p:nvPr/>
            </p:nvSpPr>
            <p:spPr>
              <a:xfrm>
                <a:off x="1323975" y="2219326"/>
                <a:ext cx="1524000" cy="1524000"/>
              </a:xfrm>
              <a:prstGeom prst="ellipse">
                <a:avLst/>
              </a:prstGeom>
              <a:solidFill>
                <a:srgbClr val="00B050"/>
              </a:solidFill>
              <a:ln w="5715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3" name="矩形 42"/>
            <p:cNvSpPr/>
            <p:nvPr/>
          </p:nvSpPr>
          <p:spPr>
            <a:xfrm>
              <a:off x="2349421" y="6270114"/>
              <a:ext cx="2094761" cy="1014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2829979" y="3565544"/>
              <a:ext cx="113364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000" b="1" smtClean="0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2012</a:t>
              </a:r>
              <a:endParaRPr lang="zh-CN" altLang="en-US" sz="3000" b="1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8738" y="5038793"/>
              <a:ext cx="676128" cy="802767"/>
            </a:xfrm>
            <a:prstGeom prst="rect">
              <a:avLst/>
            </a:prstGeom>
          </p:spPr>
        </p:pic>
      </p:grpSp>
      <p:grpSp>
        <p:nvGrpSpPr>
          <p:cNvPr id="82" name="组合 81"/>
          <p:cNvGrpSpPr/>
          <p:nvPr/>
        </p:nvGrpSpPr>
        <p:grpSpPr>
          <a:xfrm>
            <a:off x="7670721" y="3565544"/>
            <a:ext cx="2094761" cy="3719300"/>
            <a:chOff x="7670721" y="3565544"/>
            <a:chExt cx="2094761" cy="3719300"/>
          </a:xfrm>
        </p:grpSpPr>
        <p:grpSp>
          <p:nvGrpSpPr>
            <p:cNvPr id="50" name="组合 49"/>
            <p:cNvGrpSpPr/>
            <p:nvPr/>
          </p:nvGrpSpPr>
          <p:grpSpPr>
            <a:xfrm rot="10800000">
              <a:off x="7956102" y="4191286"/>
              <a:ext cx="1524000" cy="1985962"/>
              <a:chOff x="1323975" y="2219326"/>
              <a:chExt cx="1524000" cy="1985962"/>
            </a:xfrm>
          </p:grpSpPr>
          <p:cxnSp>
            <p:nvCxnSpPr>
              <p:cNvPr id="54" name="直接连接符 53"/>
              <p:cNvCxnSpPr/>
              <p:nvPr/>
            </p:nvCxnSpPr>
            <p:spPr>
              <a:xfrm>
                <a:off x="2085975" y="3748088"/>
                <a:ext cx="0" cy="457200"/>
              </a:xfrm>
              <a:prstGeom prst="line">
                <a:avLst/>
              </a:prstGeom>
              <a:ln w="19050">
                <a:solidFill>
                  <a:schemeClr val="accent4"/>
                </a:solidFill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椭圆 54"/>
              <p:cNvSpPr/>
              <p:nvPr/>
            </p:nvSpPr>
            <p:spPr>
              <a:xfrm>
                <a:off x="1323975" y="2219326"/>
                <a:ext cx="1524000" cy="1524000"/>
              </a:xfrm>
              <a:prstGeom prst="ellipse">
                <a:avLst/>
              </a:prstGeom>
              <a:solidFill>
                <a:srgbClr val="00B050"/>
              </a:solidFill>
              <a:ln w="5715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1" name="矩形 50"/>
            <p:cNvSpPr/>
            <p:nvPr/>
          </p:nvSpPr>
          <p:spPr>
            <a:xfrm>
              <a:off x="7670721" y="6270114"/>
              <a:ext cx="2094761" cy="1014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8151279" y="3565544"/>
              <a:ext cx="113364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000" b="1" smtClean="0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2016</a:t>
              </a:r>
              <a:endParaRPr lang="zh-CN" altLang="en-US" sz="3000" b="1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53" name="图片 52"/>
            <p:cNvPicPr>
              <a:picLocks noChangeAspect="1"/>
            </p:cNvPicPr>
            <p:nvPr/>
          </p:nvPicPr>
          <p:blipFill>
            <a:blip r:embed="rId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038" y="5076225"/>
              <a:ext cx="676128" cy="727903"/>
            </a:xfrm>
            <a:prstGeom prst="rect">
              <a:avLst/>
            </a:prstGeom>
          </p:spPr>
        </p:pic>
      </p:grpSp>
      <p:grpSp>
        <p:nvGrpSpPr>
          <p:cNvPr id="79" name="组合 78"/>
          <p:cNvGrpSpPr/>
          <p:nvPr/>
        </p:nvGrpSpPr>
        <p:grpSpPr>
          <a:xfrm>
            <a:off x="4231084" y="3611711"/>
            <a:ext cx="1501122" cy="2131051"/>
            <a:chOff x="4231084" y="3611711"/>
            <a:chExt cx="1501122" cy="2131051"/>
          </a:xfrm>
        </p:grpSpPr>
        <p:cxnSp>
          <p:nvCxnSpPr>
            <p:cNvPr id="61" name="直接连接符 60"/>
            <p:cNvCxnSpPr>
              <a:stCxn id="62" idx="4"/>
            </p:cNvCxnSpPr>
            <p:nvPr/>
          </p:nvCxnSpPr>
          <p:spPr>
            <a:xfrm flipV="1">
              <a:off x="4689251" y="4194461"/>
              <a:ext cx="0" cy="829814"/>
            </a:xfrm>
            <a:prstGeom prst="line">
              <a:avLst/>
            </a:prstGeom>
            <a:ln w="19050">
              <a:solidFill>
                <a:schemeClr val="accent4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椭圆 61"/>
            <p:cNvSpPr/>
            <p:nvPr/>
          </p:nvSpPr>
          <p:spPr>
            <a:xfrm rot="10800000">
              <a:off x="4482652" y="5024275"/>
              <a:ext cx="413198" cy="413198"/>
            </a:xfrm>
            <a:prstGeom prst="ellipse">
              <a:avLst/>
            </a:prstGeom>
            <a:solidFill>
              <a:srgbClr val="01AAAD"/>
            </a:solidFill>
            <a:ln w="571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矩形 57"/>
            <p:cNvSpPr/>
            <p:nvPr/>
          </p:nvSpPr>
          <p:spPr>
            <a:xfrm>
              <a:off x="4431093" y="5496541"/>
              <a:ext cx="1301113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0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此处输入文字</a:t>
              </a:r>
              <a:r>
                <a:rPr lang="zh-CN" altLang="en-US" sz="1000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描述</a:t>
              </a:r>
              <a:endParaRPr lang="en-US" altLang="zh-CN" sz="10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4231084" y="3611711"/>
              <a:ext cx="9412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b="1" smtClean="0">
                  <a:solidFill>
                    <a:srgbClr val="01AAA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2013</a:t>
              </a:r>
              <a:endParaRPr lang="zh-CN" altLang="en-US" sz="2400" b="1" smtClean="0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6898084" y="2625521"/>
            <a:ext cx="1518328" cy="2148240"/>
            <a:chOff x="6898084" y="2625521"/>
            <a:chExt cx="1518328" cy="2148240"/>
          </a:xfrm>
        </p:grpSpPr>
        <p:cxnSp>
          <p:nvCxnSpPr>
            <p:cNvPr id="70" name="直接连接符 69"/>
            <p:cNvCxnSpPr>
              <a:stCxn id="71" idx="4"/>
            </p:cNvCxnSpPr>
            <p:nvPr/>
          </p:nvCxnSpPr>
          <p:spPr>
            <a:xfrm rot="10800000" flipV="1">
              <a:off x="7381201" y="3353267"/>
              <a:ext cx="0" cy="829814"/>
            </a:xfrm>
            <a:prstGeom prst="line">
              <a:avLst/>
            </a:prstGeom>
            <a:ln w="19050">
              <a:solidFill>
                <a:schemeClr val="accent4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椭圆 70"/>
            <p:cNvSpPr/>
            <p:nvPr/>
          </p:nvSpPr>
          <p:spPr>
            <a:xfrm>
              <a:off x="7174602" y="2940069"/>
              <a:ext cx="413198" cy="413198"/>
            </a:xfrm>
            <a:prstGeom prst="ellipse">
              <a:avLst/>
            </a:prstGeom>
            <a:solidFill>
              <a:srgbClr val="01AAAD"/>
            </a:solidFill>
            <a:ln w="571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文本框 71"/>
            <p:cNvSpPr txBox="1"/>
            <p:nvPr/>
          </p:nvSpPr>
          <p:spPr>
            <a:xfrm>
              <a:off x="6898084" y="4312096"/>
              <a:ext cx="9412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b="1" smtClean="0">
                  <a:solidFill>
                    <a:srgbClr val="01AAA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2015</a:t>
              </a:r>
              <a:endParaRPr lang="zh-CN" altLang="en-US" sz="2400" b="1" smtClean="0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4" name="矩形 73"/>
            <p:cNvSpPr/>
            <p:nvPr/>
          </p:nvSpPr>
          <p:spPr>
            <a:xfrm>
              <a:off x="7115299" y="2625521"/>
              <a:ext cx="1301113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0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此处输入文字</a:t>
              </a:r>
              <a:r>
                <a:rPr lang="zh-CN" altLang="en-US" sz="1000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描述</a:t>
              </a:r>
              <a:endParaRPr lang="en-US" altLang="zh-CN" sz="10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4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19100" y="1739900"/>
            <a:ext cx="5080000" cy="44704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8911074" y="1876425"/>
            <a:ext cx="2785626" cy="1582971"/>
            <a:chOff x="8911074" y="1876425"/>
            <a:chExt cx="2785626" cy="1582971"/>
          </a:xfrm>
        </p:grpSpPr>
        <p:sp>
          <p:nvSpPr>
            <p:cNvPr id="7" name="文本框 6"/>
            <p:cNvSpPr txBox="1"/>
            <p:nvPr/>
          </p:nvSpPr>
          <p:spPr>
            <a:xfrm>
              <a:off x="8911074" y="1876425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400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8911074" y="2444666"/>
              <a:ext cx="2785626" cy="1014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803900" y="4403725"/>
            <a:ext cx="2785626" cy="1582971"/>
            <a:chOff x="8911074" y="1876425"/>
            <a:chExt cx="2785626" cy="1582971"/>
          </a:xfrm>
        </p:grpSpPr>
        <p:sp>
          <p:nvSpPr>
            <p:cNvPr id="11" name="文本框 10"/>
            <p:cNvSpPr txBox="1"/>
            <p:nvPr/>
          </p:nvSpPr>
          <p:spPr>
            <a:xfrm>
              <a:off x="8911074" y="1876425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400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8911074" y="2444666"/>
              <a:ext cx="2785626" cy="1014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803900" y="1739900"/>
            <a:ext cx="2946400" cy="2292626"/>
            <a:chOff x="5803900" y="1739900"/>
            <a:chExt cx="2946400" cy="2292626"/>
          </a:xfrm>
        </p:grpSpPr>
        <p:sp>
          <p:nvSpPr>
            <p:cNvPr id="4" name="矩形 3"/>
            <p:cNvSpPr/>
            <p:nvPr/>
          </p:nvSpPr>
          <p:spPr>
            <a:xfrm>
              <a:off x="5803900" y="1739900"/>
              <a:ext cx="2946400" cy="229262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6261438" y="3349625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400" b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4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0508" y="1992914"/>
              <a:ext cx="933184" cy="1130963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8750300" y="4019274"/>
            <a:ext cx="2946400" cy="2292626"/>
            <a:chOff x="8750300" y="4019274"/>
            <a:chExt cx="2946400" cy="2292626"/>
          </a:xfrm>
        </p:grpSpPr>
        <p:sp>
          <p:nvSpPr>
            <p:cNvPr id="5" name="矩形 4"/>
            <p:cNvSpPr/>
            <p:nvPr/>
          </p:nvSpPr>
          <p:spPr>
            <a:xfrm>
              <a:off x="8750300" y="4019274"/>
              <a:ext cx="2946400" cy="2292626"/>
            </a:xfrm>
            <a:prstGeom prst="rect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9207838" y="5610225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400" b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4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224" y="4419600"/>
              <a:ext cx="958552" cy="958552"/>
            </a:xfrm>
            <a:prstGeom prst="rect">
              <a:avLst/>
            </a:prstGeom>
          </p:spPr>
        </p:pic>
      </p:grpSp>
      <p:sp>
        <p:nvSpPr>
          <p:cNvPr id="21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1066800" y="1825625"/>
            <a:ext cx="4714875" cy="1448986"/>
            <a:chOff x="1181100" y="2095500"/>
            <a:chExt cx="4714875" cy="1448986"/>
          </a:xfrm>
        </p:grpSpPr>
        <p:sp>
          <p:nvSpPr>
            <p:cNvPr id="3" name="对角圆角矩形 2"/>
            <p:cNvSpPr/>
            <p:nvPr/>
          </p:nvSpPr>
          <p:spPr>
            <a:xfrm>
              <a:off x="1181100" y="2133600"/>
              <a:ext cx="1057275" cy="1057275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2307074" y="2095500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smtClean="0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800" b="1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2307074" y="2714541"/>
              <a:ext cx="3588901" cy="8299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1743" y="2324243"/>
              <a:ext cx="675989" cy="675989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/>
        </p:nvGrpSpPr>
        <p:grpSpPr>
          <a:xfrm>
            <a:off x="6546850" y="1825625"/>
            <a:ext cx="4714875" cy="1448986"/>
            <a:chOff x="1181100" y="2095500"/>
            <a:chExt cx="4714875" cy="1448986"/>
          </a:xfrm>
        </p:grpSpPr>
        <p:sp>
          <p:nvSpPr>
            <p:cNvPr id="10" name="对角圆角矩形 9"/>
            <p:cNvSpPr/>
            <p:nvPr/>
          </p:nvSpPr>
          <p:spPr>
            <a:xfrm>
              <a:off x="1181100" y="2133600"/>
              <a:ext cx="1057275" cy="1057275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307074" y="2095500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smtClean="0">
                  <a:solidFill>
                    <a:srgbClr val="01AAA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800" b="1" smtClean="0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2307074" y="2714541"/>
              <a:ext cx="3588901" cy="8299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1743" y="2263775"/>
              <a:ext cx="675989" cy="733199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1066800" y="3535362"/>
            <a:ext cx="4714875" cy="1448986"/>
            <a:chOff x="1181100" y="2095500"/>
            <a:chExt cx="4714875" cy="1448986"/>
          </a:xfrm>
        </p:grpSpPr>
        <p:sp>
          <p:nvSpPr>
            <p:cNvPr id="15" name="对角圆角矩形 14"/>
            <p:cNvSpPr/>
            <p:nvPr/>
          </p:nvSpPr>
          <p:spPr>
            <a:xfrm>
              <a:off x="1181100" y="2133600"/>
              <a:ext cx="1057275" cy="1057275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307074" y="2095500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smtClean="0">
                  <a:solidFill>
                    <a:srgbClr val="01AAA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800" b="1" smtClean="0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2307074" y="2714541"/>
              <a:ext cx="3588901" cy="8299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1743" y="2325214"/>
              <a:ext cx="675989" cy="674046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6546850" y="3535362"/>
            <a:ext cx="4714875" cy="1448986"/>
            <a:chOff x="1181100" y="2095500"/>
            <a:chExt cx="4714875" cy="1448986"/>
          </a:xfrm>
        </p:grpSpPr>
        <p:sp>
          <p:nvSpPr>
            <p:cNvPr id="20" name="对角圆角矩形 19"/>
            <p:cNvSpPr/>
            <p:nvPr/>
          </p:nvSpPr>
          <p:spPr>
            <a:xfrm>
              <a:off x="1181100" y="2133600"/>
              <a:ext cx="1057275" cy="1057275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2307074" y="2095500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smtClean="0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800" b="1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2307074" y="2714541"/>
              <a:ext cx="3588901" cy="8299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1743" y="2325192"/>
              <a:ext cx="675989" cy="674090"/>
            </a:xfrm>
            <a:prstGeom prst="rect">
              <a:avLst/>
            </a:prstGeom>
          </p:spPr>
        </p:pic>
      </p:grpSp>
      <p:grpSp>
        <p:nvGrpSpPr>
          <p:cNvPr id="24" name="组合 23"/>
          <p:cNvGrpSpPr/>
          <p:nvPr/>
        </p:nvGrpSpPr>
        <p:grpSpPr>
          <a:xfrm>
            <a:off x="1066800" y="5245100"/>
            <a:ext cx="4714875" cy="1448986"/>
            <a:chOff x="1181100" y="2095500"/>
            <a:chExt cx="4714875" cy="1448986"/>
          </a:xfrm>
        </p:grpSpPr>
        <p:sp>
          <p:nvSpPr>
            <p:cNvPr id="25" name="对角圆角矩形 24"/>
            <p:cNvSpPr/>
            <p:nvPr/>
          </p:nvSpPr>
          <p:spPr>
            <a:xfrm>
              <a:off x="1181100" y="2133600"/>
              <a:ext cx="1057275" cy="1057275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2307074" y="2095500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smtClean="0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800" b="1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2307074" y="2714541"/>
              <a:ext cx="3588901" cy="8299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132" y="2324243"/>
              <a:ext cx="657211" cy="675989"/>
            </a:xfrm>
            <a:prstGeom prst="rect">
              <a:avLst/>
            </a:prstGeom>
          </p:spPr>
        </p:pic>
      </p:grpSp>
      <p:grpSp>
        <p:nvGrpSpPr>
          <p:cNvPr id="29" name="组合 28"/>
          <p:cNvGrpSpPr/>
          <p:nvPr/>
        </p:nvGrpSpPr>
        <p:grpSpPr>
          <a:xfrm>
            <a:off x="6546850" y="5245100"/>
            <a:ext cx="4714875" cy="1448986"/>
            <a:chOff x="1181100" y="2095500"/>
            <a:chExt cx="4714875" cy="1448986"/>
          </a:xfrm>
        </p:grpSpPr>
        <p:sp>
          <p:nvSpPr>
            <p:cNvPr id="30" name="对角圆角矩形 29"/>
            <p:cNvSpPr/>
            <p:nvPr/>
          </p:nvSpPr>
          <p:spPr>
            <a:xfrm>
              <a:off x="1181100" y="2133600"/>
              <a:ext cx="1057275" cy="1057275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2307074" y="2095500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smtClean="0">
                  <a:solidFill>
                    <a:srgbClr val="01AAA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800" b="1" smtClean="0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2307074" y="2714541"/>
              <a:ext cx="3588901" cy="8299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6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1743" y="2325243"/>
              <a:ext cx="675989" cy="673989"/>
            </a:xfrm>
            <a:prstGeom prst="rect">
              <a:avLst/>
            </a:prstGeom>
          </p:spPr>
        </p:pic>
      </p:grpSp>
      <p:sp>
        <p:nvSpPr>
          <p:cNvPr id="34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theme/theme1.xml><?xml version="1.0" encoding="utf-8"?>
<a:theme xmlns:a="http://schemas.openxmlformats.org/drawingml/2006/main" name="更多模板请关注：亮亮图文旗舰店https://liangliangtuwen.tmall.com">
  <a:themeElements>
    <a:clrScheme name="蓝绿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1AAAD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defRPr sz="4000" smtClean="0">
            <a:solidFill>
              <a:schemeClr val="accent4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7233</Words>
  <Application>WPS 演示</Application>
  <PresentationFormat>自定义</PresentationFormat>
  <Paragraphs>522</Paragraphs>
  <Slides>38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48" baseType="lpstr">
      <vt:lpstr>Arial</vt:lpstr>
      <vt:lpstr>宋体</vt:lpstr>
      <vt:lpstr>Wingdings</vt:lpstr>
      <vt:lpstr>微软雅黑</vt:lpstr>
      <vt:lpstr>微软雅黑 Light</vt:lpstr>
      <vt:lpstr>时尚中黑简体</vt:lpstr>
      <vt:lpstr>Arial Unicode MS</vt:lpstr>
      <vt:lpstr>Calibri</vt:lpstr>
      <vt:lpstr>黑体</vt:lpstr>
      <vt:lpstr>更多模板请关注：亮亮图文旗舰店https://liangliangtuwen.tmall.com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更多模版：亮亮图文旗舰店https://liangliangtuwen.tmall.com</dc:subject>
  <dc:creator/>
  <cp:keywords>更多模版：亮亮图文旗舰店https:/liangliangtuwen.tmall.com</cp:keywords>
  <dc:description>更多模版：亮亮图文旗舰店https://liangliangtuwen.tmall.com</dc:description>
  <dcterms:created xsi:type="dcterms:W3CDTF">2015-10-27T06:10:00Z</dcterms:created>
  <dcterms:modified xsi:type="dcterms:W3CDTF">2017-12-08T04:22:59Z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2052-10.1.0.7023</vt:lpwstr>
  </property>
</Properties>
</file>