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0" r:id="rId6"/>
    <p:sldId id="261" r:id="rId7"/>
    <p:sldId id="262" r:id="rId8"/>
    <p:sldId id="25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589"/>
    <a:srgbClr val="247269"/>
    <a:srgbClr val="3BB7A8"/>
    <a:srgbClr val="2F9185"/>
    <a:srgbClr val="34A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50" d="100"/>
          <a:sy n="50" d="100"/>
        </p:scale>
        <p:origin x="1934" y="8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2F9185"/>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3BB7A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251715920"/>
        <c:axId val="1251716480"/>
      </c:barChart>
      <c:catAx>
        <c:axId val="125171592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251716480"/>
        <c:crosses val="autoZero"/>
        <c:auto val="1"/>
        <c:lblAlgn val="ctr"/>
        <c:lblOffset val="100"/>
        <c:noMultiLvlLbl val="0"/>
      </c:catAx>
      <c:valAx>
        <c:axId val="1251716480"/>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251715920"/>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3D48EA-59BB-4344-971F-683C2122EA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D48EA-59BB-4344-971F-683C2122EA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80FF5-8216-40C8-BE9B-D7287F5820E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hdphoto1.wdp"/><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0" y="0"/>
            <a:ext cx="12192000" cy="68580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2" name="组合 51"/>
          <p:cNvGrpSpPr/>
          <p:nvPr/>
        </p:nvGrpSpPr>
        <p:grpSpPr>
          <a:xfrm>
            <a:off x="4919227" y="-1234439"/>
            <a:ext cx="9324188" cy="6631288"/>
            <a:chOff x="1743075" y="720725"/>
            <a:chExt cx="5573713" cy="3963988"/>
          </a:xfrm>
          <a:solidFill>
            <a:srgbClr val="2F9589"/>
          </a:solidFill>
        </p:grpSpPr>
        <p:sp>
          <p:nvSpPr>
            <p:cNvPr id="53"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6" name="Group 32"/>
          <p:cNvGrpSpPr/>
          <p:nvPr/>
        </p:nvGrpSpPr>
        <p:grpSpPr>
          <a:xfrm>
            <a:off x="954259" y="2453926"/>
            <a:ext cx="2342226" cy="2346960"/>
            <a:chOff x="3692576" y="1742634"/>
            <a:chExt cx="2790379" cy="2796023"/>
          </a:xfrm>
        </p:grpSpPr>
        <p:grpSp>
          <p:nvGrpSpPr>
            <p:cNvPr id="17" name="组合 79"/>
            <p:cNvGrpSpPr/>
            <p:nvPr/>
          </p:nvGrpSpPr>
          <p:grpSpPr bwMode="auto">
            <a:xfrm>
              <a:off x="3692576" y="1742634"/>
              <a:ext cx="2790379" cy="2796023"/>
              <a:chOff x="6379729" y="2488774"/>
              <a:chExt cx="2513016" cy="2513016"/>
            </a:xfrm>
          </p:grpSpPr>
          <p:sp>
            <p:nvSpPr>
              <p:cNvPr id="1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8"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1" name="组合 20"/>
          <p:cNvGrpSpPr/>
          <p:nvPr/>
        </p:nvGrpSpPr>
        <p:grpSpPr>
          <a:xfrm>
            <a:off x="1511377" y="3190736"/>
            <a:ext cx="1227989" cy="873336"/>
            <a:chOff x="1743075" y="720725"/>
            <a:chExt cx="5573713" cy="3963988"/>
          </a:xfrm>
          <a:solidFill>
            <a:schemeClr val="bg1"/>
          </a:solidFill>
        </p:grpSpPr>
        <p:sp>
          <p:nvSpPr>
            <p:cNvPr id="2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6" name="文本框 4"/>
          <p:cNvSpPr txBox="1"/>
          <p:nvPr/>
        </p:nvSpPr>
        <p:spPr>
          <a:xfrm>
            <a:off x="3942522" y="2406978"/>
            <a:ext cx="8244158"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dirty="0">
                <a:solidFill>
                  <a:schemeClr val="bg1"/>
                </a:solidFill>
                <a:latin typeface="微软雅黑" panose="020B0503020204020204" pitchFamily="34" charset="-122"/>
                <a:ea typeface="微软雅黑" panose="020B0503020204020204" pitchFamily="34" charset="-122"/>
              </a:rPr>
              <a:t>学术简约答辩模板</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
        <p:nvSpPr>
          <p:cNvPr id="27" name="文本框 5"/>
          <p:cNvSpPr txBox="1"/>
          <p:nvPr/>
        </p:nvSpPr>
        <p:spPr>
          <a:xfrm>
            <a:off x="3942521" y="3910183"/>
            <a:ext cx="8244158" cy="307777"/>
          </a:xfrm>
          <a:prstGeom prst="rect">
            <a:avLst/>
          </a:prstGeom>
          <a:noFill/>
          <a:ln w="3175">
            <a:noFill/>
            <a:prstDash val="solid"/>
          </a:ln>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400" b="0" dirty="0">
                <a:solidFill>
                  <a:schemeClr val="bg1"/>
                </a:solidFill>
                <a:latin typeface="微软雅黑" panose="020B0503020204020204" pitchFamily="34" charset="-122"/>
                <a:ea typeface="微软雅黑" panose="020B0503020204020204" pitchFamily="34" charset="-122"/>
              </a:rPr>
              <a:t>PROFESSIONAL GENERATION GRADUATION REPORT POWERPOINT TEMPLATE</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940810" y="4347845"/>
            <a:ext cx="4573905" cy="337185"/>
            <a:chOff x="2957979" y="6517260"/>
            <a:chExt cx="3919760" cy="343540"/>
          </a:xfrm>
          <a:noFill/>
        </p:grpSpPr>
        <p:sp>
          <p:nvSpPr>
            <p:cNvPr id="29" name="文本框 6"/>
            <p:cNvSpPr txBox="1"/>
            <p:nvPr/>
          </p:nvSpPr>
          <p:spPr>
            <a:xfrm>
              <a:off x="2957979" y="6517260"/>
              <a:ext cx="1621278"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47269"/>
                  </a:solidFill>
                  <a:latin typeface="微软雅黑" panose="020B0503020204020204" pitchFamily="34" charset="-122"/>
                  <a:ea typeface="微软雅黑" panose="020B0503020204020204" pitchFamily="34" charset="-122"/>
                </a:rPr>
                <a:t>答辩人：情缘素材</a:t>
              </a:r>
              <a:endParaRPr lang="zh-CN" altLang="en-US" sz="1600" dirty="0">
                <a:solidFill>
                  <a:srgbClr val="247269"/>
                </a:solidFill>
                <a:latin typeface="微软雅黑" panose="020B0503020204020204" pitchFamily="34" charset="-122"/>
                <a:ea typeface="微软雅黑" panose="020B0503020204020204" pitchFamily="34" charset="-122"/>
              </a:endParaRPr>
            </a:p>
          </p:txBody>
        </p:sp>
        <p:sp>
          <p:nvSpPr>
            <p:cNvPr id="30" name="文本框 7"/>
            <p:cNvSpPr txBox="1"/>
            <p:nvPr/>
          </p:nvSpPr>
          <p:spPr>
            <a:xfrm>
              <a:off x="4980689" y="6517260"/>
              <a:ext cx="1897050"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47269"/>
                  </a:solidFill>
                  <a:latin typeface="微软雅黑" panose="020B0503020204020204" pitchFamily="34" charset="-122"/>
                  <a:ea typeface="微软雅黑" panose="020B0503020204020204" pitchFamily="34" charset="-122"/>
                </a:rPr>
                <a:t>指导老师：情缘素材</a:t>
              </a:r>
              <a:endParaRPr lang="zh-CN" altLang="en-US" sz="1600" dirty="0">
                <a:solidFill>
                  <a:srgbClr val="247269"/>
                </a:solidFill>
                <a:latin typeface="微软雅黑" panose="020B0503020204020204" pitchFamily="34" charset="-122"/>
                <a:ea typeface="微软雅黑" panose="020B0503020204020204" pitchFamily="34" charset="-122"/>
              </a:endParaRPr>
            </a:p>
          </p:txBody>
        </p:sp>
      </p:grpSp>
      <p:cxnSp>
        <p:nvCxnSpPr>
          <p:cNvPr id="50" name="直接连接符 49"/>
          <p:cNvCxnSpPr/>
          <p:nvPr/>
        </p:nvCxnSpPr>
        <p:spPr>
          <a:xfrm>
            <a:off x="3999506" y="3627404"/>
            <a:ext cx="61554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 name="组合 6"/>
          <p:cNvGrpSpPr/>
          <p:nvPr/>
        </p:nvGrpSpPr>
        <p:grpSpPr>
          <a:xfrm>
            <a:off x="4900176" y="1374396"/>
            <a:ext cx="6493538" cy="4944962"/>
            <a:chOff x="4435719" y="1092923"/>
            <a:chExt cx="6965948" cy="5304712"/>
          </a:xfrm>
        </p:grpSpPr>
        <p:sp>
          <p:nvSpPr>
            <p:cNvPr id="61" name="椭圆 26"/>
            <p:cNvSpPr/>
            <p:nvPr/>
          </p:nvSpPr>
          <p:spPr>
            <a:xfrm>
              <a:off x="4435719" y="2948789"/>
              <a:ext cx="2195386" cy="2192975"/>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2" name="椭圆 27"/>
            <p:cNvSpPr/>
            <p:nvPr/>
          </p:nvSpPr>
          <p:spPr>
            <a:xfrm>
              <a:off x="4526539" y="2937258"/>
              <a:ext cx="2104566" cy="2227567"/>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3" name="椭圆 28"/>
            <p:cNvSpPr/>
            <p:nvPr/>
          </p:nvSpPr>
          <p:spPr>
            <a:xfrm>
              <a:off x="9247488" y="3635656"/>
              <a:ext cx="1754549" cy="1752622"/>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4" name="椭圆 29"/>
            <p:cNvSpPr/>
            <p:nvPr/>
          </p:nvSpPr>
          <p:spPr>
            <a:xfrm>
              <a:off x="9257239" y="3658717"/>
              <a:ext cx="1781222" cy="1880991"/>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5" name="椭圆 30"/>
            <p:cNvSpPr/>
            <p:nvPr/>
          </p:nvSpPr>
          <p:spPr>
            <a:xfrm>
              <a:off x="6812744" y="1092923"/>
              <a:ext cx="2925003" cy="2921790"/>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椭圆 31"/>
            <p:cNvSpPr/>
            <p:nvPr/>
          </p:nvSpPr>
          <p:spPr>
            <a:xfrm>
              <a:off x="7020530" y="4207682"/>
              <a:ext cx="2075433" cy="2073153"/>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8" name="椭圆 32"/>
            <p:cNvSpPr/>
            <p:nvPr/>
          </p:nvSpPr>
          <p:spPr>
            <a:xfrm>
              <a:off x="7117714" y="1307660"/>
              <a:ext cx="2671215" cy="2820834"/>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9" name="矩形 4"/>
            <p:cNvSpPr/>
            <p:nvPr/>
          </p:nvSpPr>
          <p:spPr>
            <a:xfrm rot="19694411">
              <a:off x="4463814" y="1980244"/>
              <a:ext cx="5303607" cy="2586733"/>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椭圆 34"/>
            <p:cNvSpPr/>
            <p:nvPr/>
          </p:nvSpPr>
          <p:spPr>
            <a:xfrm>
              <a:off x="6985899" y="1257829"/>
              <a:ext cx="2563672" cy="259044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1" name="矩形 4"/>
            <p:cNvSpPr/>
            <p:nvPr/>
          </p:nvSpPr>
          <p:spPr>
            <a:xfrm rot="13415964">
              <a:off x="6836436" y="2242433"/>
              <a:ext cx="4565231" cy="2226604"/>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2" name="椭圆 36"/>
            <p:cNvSpPr/>
            <p:nvPr/>
          </p:nvSpPr>
          <p:spPr>
            <a:xfrm>
              <a:off x="9293662" y="3724492"/>
              <a:ext cx="1619314" cy="1571413"/>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3" name="椭圆 37"/>
            <p:cNvSpPr/>
            <p:nvPr/>
          </p:nvSpPr>
          <p:spPr>
            <a:xfrm>
              <a:off x="6972825" y="4288399"/>
              <a:ext cx="2146225" cy="2109236"/>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矩形 4"/>
            <p:cNvSpPr/>
            <p:nvPr/>
          </p:nvSpPr>
          <p:spPr>
            <a:xfrm rot="9397107">
              <a:off x="7077301" y="3958427"/>
              <a:ext cx="3705024" cy="180705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00" name="文本框 99"/>
            <p:cNvSpPr txBox="1"/>
            <p:nvPr/>
          </p:nvSpPr>
          <p:spPr>
            <a:xfrm>
              <a:off x="7358640" y="2106878"/>
              <a:ext cx="1822876" cy="66455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7672834" y="187391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7233762" y="5086768"/>
              <a:ext cx="16750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7474032" y="485380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4721517" y="3878279"/>
              <a:ext cx="172485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4986699" y="3645320"/>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文本框 138"/>
            <p:cNvSpPr txBox="1"/>
            <p:nvPr/>
          </p:nvSpPr>
          <p:spPr>
            <a:xfrm>
              <a:off x="9518845" y="4289997"/>
              <a:ext cx="1194488" cy="68290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9518846" y="4057037"/>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44" name="文本框 143"/>
          <p:cNvSpPr txBox="1"/>
          <p:nvPr/>
        </p:nvSpPr>
        <p:spPr>
          <a:xfrm>
            <a:off x="10015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文本框 144"/>
          <p:cNvSpPr txBox="1"/>
          <p:nvPr/>
        </p:nvSpPr>
        <p:spPr>
          <a:xfrm>
            <a:off x="10287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TextBox 38"/>
          <p:cNvSpPr txBox="1"/>
          <p:nvPr/>
        </p:nvSpPr>
        <p:spPr>
          <a:xfrm>
            <a:off x="1088326"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7" name="文本框 146"/>
          <p:cNvSpPr txBox="1"/>
          <p:nvPr/>
        </p:nvSpPr>
        <p:spPr>
          <a:xfrm>
            <a:off x="10015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1"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7"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7"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03</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课题研究的进展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0944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空心弧 3"/>
          <p:cNvSpPr/>
          <p:nvPr/>
        </p:nvSpPr>
        <p:spPr>
          <a:xfrm rot="10860000">
            <a:off x="2799133"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4"/>
          <p:cNvSpPr/>
          <p:nvPr/>
        </p:nvSpPr>
        <p:spPr>
          <a:xfrm rot="5400000">
            <a:off x="2580425"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5"/>
          <p:cNvSpPr/>
          <p:nvPr/>
        </p:nvSpPr>
        <p:spPr>
          <a:xfrm rot="5400000">
            <a:off x="4023795"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空心弧 10"/>
          <p:cNvSpPr/>
          <p:nvPr/>
        </p:nvSpPr>
        <p:spPr>
          <a:xfrm rot="60000">
            <a:off x="4241303"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0" name="矩形 11"/>
          <p:cNvSpPr/>
          <p:nvPr/>
        </p:nvSpPr>
        <p:spPr>
          <a:xfrm rot="16200000">
            <a:off x="5467171"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1" name="矩形 12"/>
          <p:cNvSpPr/>
          <p:nvPr/>
        </p:nvSpPr>
        <p:spPr>
          <a:xfrm rot="16200000">
            <a:off x="4023801"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2" name="空心弧 16"/>
          <p:cNvSpPr/>
          <p:nvPr/>
        </p:nvSpPr>
        <p:spPr>
          <a:xfrm rot="10860000">
            <a:off x="5686216"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矩形 17"/>
          <p:cNvSpPr/>
          <p:nvPr/>
        </p:nvSpPr>
        <p:spPr>
          <a:xfrm rot="5400000">
            <a:off x="5467508"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18"/>
          <p:cNvSpPr/>
          <p:nvPr/>
        </p:nvSpPr>
        <p:spPr>
          <a:xfrm rot="5400000">
            <a:off x="6910878"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空心弧 20"/>
          <p:cNvSpPr/>
          <p:nvPr/>
        </p:nvSpPr>
        <p:spPr>
          <a:xfrm rot="60000">
            <a:off x="7128380"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6" name="矩形 21"/>
          <p:cNvSpPr/>
          <p:nvPr/>
        </p:nvSpPr>
        <p:spPr>
          <a:xfrm rot="16200000">
            <a:off x="8354248"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7" name="矩形 22"/>
          <p:cNvSpPr/>
          <p:nvPr/>
        </p:nvSpPr>
        <p:spPr>
          <a:xfrm rot="16200000">
            <a:off x="6910878"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8" name="矩形 23"/>
          <p:cNvSpPr/>
          <p:nvPr/>
        </p:nvSpPr>
        <p:spPr>
          <a:xfrm>
            <a:off x="1508148" y="3673064"/>
            <a:ext cx="9144000" cy="483227"/>
          </a:xfrm>
          <a:prstGeom prst="rect">
            <a:avLst/>
          </a:prstGeom>
          <a:solidFill>
            <a:schemeClr val="bg1">
              <a:lumMod val="85000"/>
            </a:schemeClr>
          </a:solidFill>
          <a:ln>
            <a:noFill/>
          </a:ln>
          <a:effectLst>
            <a:outerShdw blurRad="292100" sx="102000" sy="102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5"/>
          <p:cNvSpPr txBox="1"/>
          <p:nvPr/>
        </p:nvSpPr>
        <p:spPr>
          <a:xfrm>
            <a:off x="3474383"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0" name="TextBox 16"/>
          <p:cNvSpPr txBox="1"/>
          <p:nvPr/>
        </p:nvSpPr>
        <p:spPr>
          <a:xfrm>
            <a:off x="3464211"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1" name="TextBox 17"/>
          <p:cNvSpPr txBox="1"/>
          <p:nvPr/>
        </p:nvSpPr>
        <p:spPr>
          <a:xfrm>
            <a:off x="4916548"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2" name="TextBox 18"/>
          <p:cNvSpPr txBox="1"/>
          <p:nvPr/>
        </p:nvSpPr>
        <p:spPr>
          <a:xfrm>
            <a:off x="4885674"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3" name="TextBox 19"/>
          <p:cNvSpPr txBox="1"/>
          <p:nvPr/>
        </p:nvSpPr>
        <p:spPr>
          <a:xfrm>
            <a:off x="7803625"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4" name="TextBox 20"/>
          <p:cNvSpPr txBox="1"/>
          <p:nvPr/>
        </p:nvSpPr>
        <p:spPr>
          <a:xfrm>
            <a:off x="7772751"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5" name="TextBox 21"/>
          <p:cNvSpPr txBox="1"/>
          <p:nvPr/>
        </p:nvSpPr>
        <p:spPr>
          <a:xfrm>
            <a:off x="6332657"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TextBox 22"/>
          <p:cNvSpPr txBox="1"/>
          <p:nvPr/>
        </p:nvSpPr>
        <p:spPr>
          <a:xfrm>
            <a:off x="6322484"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7" name="Freeform 164"/>
          <p:cNvSpPr>
            <a:spLocks noEditPoints="1"/>
          </p:cNvSpPr>
          <p:nvPr/>
        </p:nvSpPr>
        <p:spPr bwMode="black">
          <a:xfrm>
            <a:off x="3566510" y="4841470"/>
            <a:ext cx="513373" cy="711558"/>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defTabSz="913765"/>
            <a:endParaRPr lang="en-US" sz="1800">
              <a:solidFill>
                <a:srgbClr val="292929"/>
              </a:solidFill>
            </a:endParaRPr>
          </a:p>
        </p:txBody>
      </p:sp>
      <p:grpSp>
        <p:nvGrpSpPr>
          <p:cNvPr id="58" name="组合 36"/>
          <p:cNvGrpSpPr/>
          <p:nvPr/>
        </p:nvGrpSpPr>
        <p:grpSpPr>
          <a:xfrm>
            <a:off x="4994824" y="2356092"/>
            <a:ext cx="541064" cy="440065"/>
            <a:chOff x="1075737" y="1609572"/>
            <a:chExt cx="541064" cy="440065"/>
          </a:xfrm>
          <a:solidFill>
            <a:schemeClr val="bg1">
              <a:lumMod val="50000"/>
            </a:schemeClr>
          </a:solidFill>
        </p:grpSpPr>
        <p:sp>
          <p:nvSpPr>
            <p:cNvPr id="59"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0"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pic>
        <p:nvPicPr>
          <p:cNvPr id="66" name="Picture 3" descr="C:\Users\HOWARDY.REDMOND\AppData\Local\Microsoft\Windows\Temporary Internet Files\Content.IE5\5W4A3OMT\MC900351855[1].wmf"/>
          <p:cNvPicPr>
            <a:picLocks noChangeAspect="1" noChangeArrowheads="1"/>
          </p:cNvPicPr>
          <p:nvPr/>
        </p:nvPicPr>
        <p:blipFill>
          <a:blip r:embed="rId2"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6490956" y="4867997"/>
            <a:ext cx="453288" cy="552947"/>
          </a:xfrm>
          <a:prstGeom prst="rect">
            <a:avLst/>
          </a:prstGeom>
          <a:solidFill>
            <a:schemeClr val="bg1">
              <a:lumMod val="95000"/>
            </a:schemeClr>
          </a:solidFill>
        </p:spPr>
      </p:pic>
      <p:pic>
        <p:nvPicPr>
          <p:cNvPr id="75" name="Picture 5" descr="\\MAGNUM\Projects\Microsoft\Cloud Power FY12\Design\ICONS_PNG\Increase.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671345" y="2181249"/>
            <a:ext cx="901942" cy="901708"/>
          </a:xfrm>
          <a:prstGeom prst="rect">
            <a:avLst/>
          </a:prstGeom>
          <a:noFill/>
        </p:spPr>
      </p:pic>
      <p:sp>
        <p:nvSpPr>
          <p:cNvPr id="76" name="矩形 41"/>
          <p:cNvSpPr/>
          <p:nvPr/>
        </p:nvSpPr>
        <p:spPr>
          <a:xfrm>
            <a:off x="3396168" y="5740465"/>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7" name="矩形 42"/>
          <p:cNvSpPr/>
          <p:nvPr/>
        </p:nvSpPr>
        <p:spPr>
          <a:xfrm>
            <a:off x="4946324" y="1750148"/>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8" name="矩形 43"/>
          <p:cNvSpPr/>
          <p:nvPr/>
        </p:nvSpPr>
        <p:spPr>
          <a:xfrm>
            <a:off x="6436225" y="5700475"/>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9" name="矩形 44"/>
          <p:cNvSpPr/>
          <p:nvPr/>
        </p:nvSpPr>
        <p:spPr>
          <a:xfrm>
            <a:off x="7869758" y="1708017"/>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82" name="文本框 81"/>
          <p:cNvSpPr txBox="1"/>
          <p:nvPr/>
        </p:nvSpPr>
        <p:spPr>
          <a:xfrm>
            <a:off x="1462136" y="1983279"/>
            <a:ext cx="2566936" cy="124649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052539" y="4533745"/>
            <a:ext cx="2566936" cy="124649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up)">
                                      <p:cBhvr>
                                        <p:cTn id="47" dur="500"/>
                                        <p:tgtEl>
                                          <p:spTgt spid="4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500"/>
                                        <p:tgtEl>
                                          <p:spTgt spid="4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00"/>
                                        <p:tgtEl>
                                          <p:spTgt spid="47"/>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up)">
                                      <p:cBhvr>
                                        <p:cTn id="71" dur="500"/>
                                        <p:tgtEl>
                                          <p:spTgt spid="46"/>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arn(inVertical)">
                                      <p:cBhvr>
                                        <p:cTn id="95" dur="500"/>
                                        <p:tgtEl>
                                          <p:spTgt spid="52"/>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left)">
                                      <p:cBhvr>
                                        <p:cTn id="99" dur="500"/>
                                        <p:tgtEl>
                                          <p:spTgt spid="78"/>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par>
                          <p:cTn id="104" fill="hold">
                            <p:stCondLst>
                              <p:cond delay="12500"/>
                            </p:stCondLst>
                            <p:childTnLst>
                              <p:par>
                                <p:cTn id="105" presetID="16" presetClass="entr" presetSubtype="2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arn(inVertical)">
                                      <p:cBhvr>
                                        <p:cTn id="107" dur="500"/>
                                        <p:tgtEl>
                                          <p:spTgt spid="56"/>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down)">
                                      <p:cBhvr>
                                        <p:cTn id="115" dur="500"/>
                                        <p:tgtEl>
                                          <p:spTgt spid="75"/>
                                        </p:tgtEl>
                                      </p:cBhvr>
                                    </p:animEffect>
                                  </p:childTnLst>
                                </p:cTn>
                              </p:par>
                            </p:childTnLst>
                          </p:cTn>
                        </p:par>
                        <p:par>
                          <p:cTn id="116" fill="hold">
                            <p:stCondLst>
                              <p:cond delay="14000"/>
                            </p:stCondLst>
                            <p:childTnLst>
                              <p:par>
                                <p:cTn id="117" presetID="16" presetClass="entr" presetSubtype="21"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animBg="1"/>
      <p:bldP spid="76" grpId="0"/>
      <p:bldP spid="77"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组合 7"/>
          <p:cNvGrpSpPr/>
          <p:nvPr/>
        </p:nvGrpSpPr>
        <p:grpSpPr>
          <a:xfrm>
            <a:off x="1531799" y="740959"/>
            <a:ext cx="4352976" cy="6437560"/>
            <a:chOff x="1443038" y="111589"/>
            <a:chExt cx="4849812" cy="7172325"/>
          </a:xfrm>
        </p:grpSpPr>
        <p:pic>
          <p:nvPicPr>
            <p:cNvPr id="97"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l="61411"/>
            <a:stretch>
              <a:fillRect/>
            </a:stretch>
          </p:blipFill>
          <p:spPr bwMode="gray">
            <a:xfrm>
              <a:off x="5092700" y="111589"/>
              <a:ext cx="80963"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4"/>
            <p:cNvSpPr/>
            <p:nvPr/>
          </p:nvSpPr>
          <p:spPr bwMode="auto">
            <a:xfrm>
              <a:off x="1443038" y="3108789"/>
              <a:ext cx="3249612" cy="801687"/>
            </a:xfrm>
            <a:prstGeom prst="rect">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5"/>
            <p:cNvSpPr/>
            <p:nvPr/>
          </p:nvSpPr>
          <p:spPr bwMode="auto">
            <a:xfrm>
              <a:off x="1443038" y="1276814"/>
              <a:ext cx="3652837" cy="2633662"/>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53298" h="2634276">
                  <a:moveTo>
                    <a:pt x="459" y="2634276"/>
                  </a:moveTo>
                  <a:cubicBezTo>
                    <a:pt x="-1128" y="2367371"/>
                    <a:pt x="2047" y="2095705"/>
                    <a:pt x="460" y="1828800"/>
                  </a:cubicBezTo>
                  <a:lnTo>
                    <a:pt x="3653298" y="0"/>
                  </a:lnTo>
                  <a:lnTo>
                    <a:pt x="3653298" y="796413"/>
                  </a:lnTo>
                  <a:lnTo>
                    <a:pt x="459" y="2634276"/>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Freeform 6"/>
            <p:cNvSpPr/>
            <p:nvPr/>
          </p:nvSpPr>
          <p:spPr bwMode="auto">
            <a:xfrm>
              <a:off x="5094288" y="1276814"/>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31"/>
            <p:cNvSpPr/>
            <p:nvPr/>
          </p:nvSpPr>
          <p:spPr>
            <a:xfrm>
              <a:off x="2255838" y="3893014"/>
              <a:ext cx="2436812" cy="804862"/>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36019" h="805091">
                  <a:moveTo>
                    <a:pt x="2381" y="800100"/>
                  </a:moveTo>
                  <a:cubicBezTo>
                    <a:pt x="1587" y="533400"/>
                    <a:pt x="794" y="266700"/>
                    <a:pt x="0" y="0"/>
                  </a:cubicBezTo>
                  <a:lnTo>
                    <a:pt x="2436019" y="2380"/>
                  </a:lnTo>
                  <a:lnTo>
                    <a:pt x="2436019" y="805091"/>
                  </a:lnTo>
                  <a:lnTo>
                    <a:pt x="2381"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Freeform 8"/>
            <p:cNvSpPr/>
            <p:nvPr/>
          </p:nvSpPr>
          <p:spPr>
            <a:xfrm>
              <a:off x="2255838" y="2472201"/>
              <a:ext cx="2840037" cy="221932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39142" h="2219708">
                  <a:moveTo>
                    <a:pt x="2382" y="2219708"/>
                  </a:moveTo>
                  <a:lnTo>
                    <a:pt x="0" y="1419608"/>
                  </a:lnTo>
                  <a:lnTo>
                    <a:pt x="2839142" y="0"/>
                  </a:lnTo>
                  <a:lnTo>
                    <a:pt x="2839142" y="796413"/>
                  </a:lnTo>
                  <a:lnTo>
                    <a:pt x="2382" y="221970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Freeform 9"/>
            <p:cNvSpPr/>
            <p:nvPr/>
          </p:nvSpPr>
          <p:spPr>
            <a:xfrm>
              <a:off x="5089525" y="2472201"/>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31"/>
            <p:cNvSpPr/>
            <p:nvPr/>
          </p:nvSpPr>
          <p:spPr>
            <a:xfrm>
              <a:off x="3063875" y="4696289"/>
              <a:ext cx="1628775" cy="803275"/>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28775" h="802939">
                  <a:moveTo>
                    <a:pt x="0" y="800100"/>
                  </a:moveTo>
                  <a:lnTo>
                    <a:pt x="0" y="0"/>
                  </a:lnTo>
                  <a:lnTo>
                    <a:pt x="1628775" y="228"/>
                  </a:lnTo>
                  <a:lnTo>
                    <a:pt x="1628775" y="802939"/>
                  </a:lnTo>
                  <a:lnTo>
                    <a:pt x="0"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Freeform 11"/>
            <p:cNvSpPr/>
            <p:nvPr/>
          </p:nvSpPr>
          <p:spPr>
            <a:xfrm>
              <a:off x="5089525" y="368187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2"/>
            <p:cNvSpPr/>
            <p:nvPr/>
          </p:nvSpPr>
          <p:spPr>
            <a:xfrm>
              <a:off x="3062288" y="3681876"/>
              <a:ext cx="2033587" cy="1814513"/>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4279" h="1814511">
                  <a:moveTo>
                    <a:pt x="2381" y="1814511"/>
                  </a:moveTo>
                  <a:cubicBezTo>
                    <a:pt x="1587" y="1547811"/>
                    <a:pt x="794" y="1281111"/>
                    <a:pt x="0" y="1014411"/>
                  </a:cubicBezTo>
                  <a:lnTo>
                    <a:pt x="2034279" y="0"/>
                  </a:lnTo>
                  <a:lnTo>
                    <a:pt x="2034279" y="796413"/>
                  </a:lnTo>
                  <a:lnTo>
                    <a:pt x="2381" y="1814511"/>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31"/>
            <p:cNvSpPr/>
            <p:nvPr/>
          </p:nvSpPr>
          <p:spPr>
            <a:xfrm>
              <a:off x="3873500" y="5535925"/>
              <a:ext cx="819150" cy="804863"/>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 name="connsiteX0-103" fmla="*/ 0 w 1628775"/>
                <a:gd name="connsiteY0-104" fmla="*/ 802817 h 805656"/>
                <a:gd name="connsiteX1-105" fmla="*/ 0 w 1628775"/>
                <a:gd name="connsiteY1-106" fmla="*/ 2717 h 805656"/>
                <a:gd name="connsiteX2-107" fmla="*/ 809624 w 1628775"/>
                <a:gd name="connsiteY2-108" fmla="*/ 0 h 805656"/>
                <a:gd name="connsiteX3-109" fmla="*/ 1628775 w 1628775"/>
                <a:gd name="connsiteY3-110" fmla="*/ 2945 h 805656"/>
                <a:gd name="connsiteX4-111" fmla="*/ 1628775 w 1628775"/>
                <a:gd name="connsiteY4-112" fmla="*/ 805656 h 805656"/>
                <a:gd name="connsiteX5-113" fmla="*/ 0 w 1628775"/>
                <a:gd name="connsiteY5-114" fmla="*/ 802817 h 805656"/>
                <a:gd name="connsiteX0-115" fmla="*/ 0 w 1628775"/>
                <a:gd name="connsiteY0-116" fmla="*/ 802817 h 805656"/>
                <a:gd name="connsiteX1-117" fmla="*/ 0 w 1628775"/>
                <a:gd name="connsiteY1-118" fmla="*/ 2717 h 805656"/>
                <a:gd name="connsiteX2-119" fmla="*/ 809624 w 1628775"/>
                <a:gd name="connsiteY2-120" fmla="*/ 0 h 805656"/>
                <a:gd name="connsiteX3-121" fmla="*/ 1628775 w 1628775"/>
                <a:gd name="connsiteY3-122" fmla="*/ 2945 h 805656"/>
                <a:gd name="connsiteX4-123" fmla="*/ 1628775 w 1628775"/>
                <a:gd name="connsiteY4-124" fmla="*/ 805656 h 805656"/>
                <a:gd name="connsiteX5-125" fmla="*/ 809624 w 1628775"/>
                <a:gd name="connsiteY5-126" fmla="*/ 803275 h 805656"/>
                <a:gd name="connsiteX6-127" fmla="*/ 0 w 1628775"/>
                <a:gd name="connsiteY6-128" fmla="*/ 802817 h 805656"/>
                <a:gd name="connsiteX0-129" fmla="*/ 0 w 1628775"/>
                <a:gd name="connsiteY0-130" fmla="*/ 802817 h 805656"/>
                <a:gd name="connsiteX1-131" fmla="*/ 809624 w 1628775"/>
                <a:gd name="connsiteY1-132" fmla="*/ 0 h 805656"/>
                <a:gd name="connsiteX2-133" fmla="*/ 1628775 w 1628775"/>
                <a:gd name="connsiteY2-134" fmla="*/ 2945 h 805656"/>
                <a:gd name="connsiteX3-135" fmla="*/ 1628775 w 1628775"/>
                <a:gd name="connsiteY3-136" fmla="*/ 805656 h 805656"/>
                <a:gd name="connsiteX4-137" fmla="*/ 809624 w 1628775"/>
                <a:gd name="connsiteY4-138" fmla="*/ 803275 h 805656"/>
                <a:gd name="connsiteX5-139" fmla="*/ 0 w 1628775"/>
                <a:gd name="connsiteY5-140" fmla="*/ 802817 h 805656"/>
                <a:gd name="connsiteX0-141" fmla="*/ 0 w 819151"/>
                <a:gd name="connsiteY0-142" fmla="*/ 803275 h 805656"/>
                <a:gd name="connsiteX1-143" fmla="*/ 0 w 819151"/>
                <a:gd name="connsiteY1-144" fmla="*/ 0 h 805656"/>
                <a:gd name="connsiteX2-145" fmla="*/ 819151 w 819151"/>
                <a:gd name="connsiteY2-146" fmla="*/ 2945 h 805656"/>
                <a:gd name="connsiteX3-147" fmla="*/ 819151 w 819151"/>
                <a:gd name="connsiteY3-148" fmla="*/ 805656 h 805656"/>
                <a:gd name="connsiteX4-149" fmla="*/ 0 w 819151"/>
                <a:gd name="connsiteY4-150" fmla="*/ 803275 h 8056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9151" h="805656">
                  <a:moveTo>
                    <a:pt x="0" y="803275"/>
                  </a:moveTo>
                  <a:lnTo>
                    <a:pt x="0" y="0"/>
                  </a:lnTo>
                  <a:lnTo>
                    <a:pt x="819151" y="2945"/>
                  </a:lnTo>
                  <a:lnTo>
                    <a:pt x="819151" y="805656"/>
                  </a:lnTo>
                  <a:lnTo>
                    <a:pt x="0" y="803275"/>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Freeform 14"/>
            <p:cNvSpPr/>
            <p:nvPr/>
          </p:nvSpPr>
          <p:spPr>
            <a:xfrm>
              <a:off x="5089525" y="490742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Freeform 15"/>
            <p:cNvSpPr/>
            <p:nvPr/>
          </p:nvSpPr>
          <p:spPr>
            <a:xfrm>
              <a:off x="3875088" y="4912189"/>
              <a:ext cx="1216025" cy="140017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 name="connsiteX0-133" fmla="*/ 2381 w 2034279"/>
                <a:gd name="connsiteY0-134" fmla="*/ 1814511 h 1814511"/>
                <a:gd name="connsiteX1-135" fmla="*/ 0 w 2034279"/>
                <a:gd name="connsiteY1-136" fmla="*/ 1014411 h 1814511"/>
                <a:gd name="connsiteX2-137" fmla="*/ 2034279 w 2034279"/>
                <a:gd name="connsiteY2-138" fmla="*/ 0 h 1814511"/>
                <a:gd name="connsiteX3-139" fmla="*/ 2034279 w 2034279"/>
                <a:gd name="connsiteY3-140" fmla="*/ 796413 h 1814511"/>
                <a:gd name="connsiteX4-141" fmla="*/ 814387 w 2034279"/>
                <a:gd name="connsiteY4-142" fmla="*/ 1408112 h 1814511"/>
                <a:gd name="connsiteX5-143" fmla="*/ 2381 w 2034279"/>
                <a:gd name="connsiteY5-144" fmla="*/ 1814511 h 1814511"/>
                <a:gd name="connsiteX0-145" fmla="*/ 2381 w 2034279"/>
                <a:gd name="connsiteY0-146" fmla="*/ 1814511 h 1814511"/>
                <a:gd name="connsiteX1-147" fmla="*/ 0 w 2034279"/>
                <a:gd name="connsiteY1-148" fmla="*/ 1014411 h 1814511"/>
                <a:gd name="connsiteX2-149" fmla="*/ 814387 w 2034279"/>
                <a:gd name="connsiteY2-150" fmla="*/ 603250 h 1814511"/>
                <a:gd name="connsiteX3-151" fmla="*/ 2034279 w 2034279"/>
                <a:gd name="connsiteY3-152" fmla="*/ 0 h 1814511"/>
                <a:gd name="connsiteX4-153" fmla="*/ 2034279 w 2034279"/>
                <a:gd name="connsiteY4-154" fmla="*/ 796413 h 1814511"/>
                <a:gd name="connsiteX5-155" fmla="*/ 814387 w 2034279"/>
                <a:gd name="connsiteY5-156" fmla="*/ 1408112 h 1814511"/>
                <a:gd name="connsiteX6-157" fmla="*/ 2381 w 2034279"/>
                <a:gd name="connsiteY6-158" fmla="*/ 1814511 h 1814511"/>
                <a:gd name="connsiteX0-159" fmla="*/ 0 w 2031898"/>
                <a:gd name="connsiteY0-160" fmla="*/ 1814511 h 1814511"/>
                <a:gd name="connsiteX1-161" fmla="*/ 812006 w 2031898"/>
                <a:gd name="connsiteY1-162" fmla="*/ 603250 h 1814511"/>
                <a:gd name="connsiteX2-163" fmla="*/ 2031898 w 2031898"/>
                <a:gd name="connsiteY2-164" fmla="*/ 0 h 1814511"/>
                <a:gd name="connsiteX3-165" fmla="*/ 2031898 w 2031898"/>
                <a:gd name="connsiteY3-166" fmla="*/ 796413 h 1814511"/>
                <a:gd name="connsiteX4-167" fmla="*/ 812006 w 2031898"/>
                <a:gd name="connsiteY4-168" fmla="*/ 1408112 h 1814511"/>
                <a:gd name="connsiteX5-169" fmla="*/ 0 w 2031898"/>
                <a:gd name="connsiteY5-170" fmla="*/ 1814511 h 1814511"/>
                <a:gd name="connsiteX0-171" fmla="*/ 0 w 1219892"/>
                <a:gd name="connsiteY0-172" fmla="*/ 1408112 h 1408112"/>
                <a:gd name="connsiteX1-173" fmla="*/ 0 w 1219892"/>
                <a:gd name="connsiteY1-174" fmla="*/ 603250 h 1408112"/>
                <a:gd name="connsiteX2-175" fmla="*/ 1219892 w 1219892"/>
                <a:gd name="connsiteY2-176" fmla="*/ 0 h 1408112"/>
                <a:gd name="connsiteX3-177" fmla="*/ 1219892 w 1219892"/>
                <a:gd name="connsiteY3-178" fmla="*/ 796413 h 1408112"/>
                <a:gd name="connsiteX4-179" fmla="*/ 0 w 1219892"/>
                <a:gd name="connsiteY4-180" fmla="*/ 1408112 h 1408112"/>
                <a:gd name="connsiteX0-181" fmla="*/ 0 w 1219892"/>
                <a:gd name="connsiteY0-182" fmla="*/ 1400968 h 1400968"/>
                <a:gd name="connsiteX1-183" fmla="*/ 0 w 1219892"/>
                <a:gd name="connsiteY1-184" fmla="*/ 596106 h 1400968"/>
                <a:gd name="connsiteX2-185" fmla="*/ 1212748 w 1219892"/>
                <a:gd name="connsiteY2-186" fmla="*/ 0 h 1400968"/>
                <a:gd name="connsiteX3-187" fmla="*/ 1219892 w 1219892"/>
                <a:gd name="connsiteY3-188" fmla="*/ 789269 h 1400968"/>
                <a:gd name="connsiteX4-189" fmla="*/ 0 w 1219892"/>
                <a:gd name="connsiteY4-190" fmla="*/ 1400968 h 1400968"/>
                <a:gd name="connsiteX0-191" fmla="*/ 0 w 1215129"/>
                <a:gd name="connsiteY0-192" fmla="*/ 1400968 h 1400968"/>
                <a:gd name="connsiteX1-193" fmla="*/ 0 w 1215129"/>
                <a:gd name="connsiteY1-194" fmla="*/ 596106 h 1400968"/>
                <a:gd name="connsiteX2-195" fmla="*/ 1212748 w 1215129"/>
                <a:gd name="connsiteY2-196" fmla="*/ 0 h 1400968"/>
                <a:gd name="connsiteX3-197" fmla="*/ 1215129 w 1215129"/>
                <a:gd name="connsiteY3-198" fmla="*/ 791651 h 1400968"/>
                <a:gd name="connsiteX4-199" fmla="*/ 0 w 1215129"/>
                <a:gd name="connsiteY4-200" fmla="*/ 1400968 h 14009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29" h="1400968">
                  <a:moveTo>
                    <a:pt x="0" y="1400968"/>
                  </a:moveTo>
                  <a:lnTo>
                    <a:pt x="0" y="596106"/>
                  </a:lnTo>
                  <a:lnTo>
                    <a:pt x="1212748" y="0"/>
                  </a:lnTo>
                  <a:cubicBezTo>
                    <a:pt x="1215129" y="263090"/>
                    <a:pt x="1212748" y="528561"/>
                    <a:pt x="1215129" y="791651"/>
                  </a:cubicBezTo>
                  <a:lnTo>
                    <a:pt x="0" y="140096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1" name="Straight Connector 16"/>
            <p:cNvCxnSpPr/>
            <p:nvPr/>
          </p:nvCxnSpPr>
          <p:spPr>
            <a:xfrm>
              <a:off x="6292850" y="1276814"/>
              <a:ext cx="0" cy="80486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7"/>
            <p:cNvCxnSpPr/>
            <p:nvPr/>
          </p:nvCxnSpPr>
          <p:spPr>
            <a:xfrm>
              <a:off x="6292850" y="2472201"/>
              <a:ext cx="0" cy="8048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8"/>
            <p:cNvCxnSpPr/>
            <p:nvPr/>
          </p:nvCxnSpPr>
          <p:spPr>
            <a:xfrm>
              <a:off x="6292850" y="3715214"/>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9"/>
            <p:cNvCxnSpPr/>
            <p:nvPr/>
          </p:nvCxnSpPr>
          <p:spPr>
            <a:xfrm>
              <a:off x="6292850" y="4912189"/>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5" name="Rectangle 20"/>
            <p:cNvSpPr/>
            <p:nvPr/>
          </p:nvSpPr>
          <p:spPr>
            <a:xfrm>
              <a:off x="2822467" y="234486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0" name="AutoShape 135"/>
            <p:cNvSpPr/>
            <p:nvPr/>
          </p:nvSpPr>
          <p:spPr bwMode="auto">
            <a:xfrm>
              <a:off x="5307833" y="1512061"/>
              <a:ext cx="465138" cy="319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1" name="AutoShape 81"/>
            <p:cNvSpPr/>
            <p:nvPr/>
          </p:nvSpPr>
          <p:spPr bwMode="auto">
            <a:xfrm>
              <a:off x="5336730" y="26007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2" name="AutoShape 29"/>
            <p:cNvSpPr/>
            <p:nvPr/>
          </p:nvSpPr>
          <p:spPr bwMode="auto">
            <a:xfrm>
              <a:off x="5301898" y="3899987"/>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3" name="AutoShape 97"/>
            <p:cNvSpPr/>
            <p:nvPr/>
          </p:nvSpPr>
          <p:spPr bwMode="auto">
            <a:xfrm>
              <a:off x="5409341" y="5099884"/>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7" name="Rectangle 20"/>
            <p:cNvSpPr/>
            <p:nvPr/>
          </p:nvSpPr>
          <p:spPr>
            <a:xfrm>
              <a:off x="3162906" y="3356717"/>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8" name="Rectangle 20"/>
            <p:cNvSpPr/>
            <p:nvPr/>
          </p:nvSpPr>
          <p:spPr>
            <a:xfrm>
              <a:off x="3675856" y="435374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9" name="Rectangle 20"/>
            <p:cNvSpPr/>
            <p:nvPr/>
          </p:nvSpPr>
          <p:spPr>
            <a:xfrm>
              <a:off x="4248231" y="5282485"/>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grpSp>
      <p:sp>
        <p:nvSpPr>
          <p:cNvPr id="130" name="文本框 129"/>
          <p:cNvSpPr txBox="1"/>
          <p:nvPr/>
        </p:nvSpPr>
        <p:spPr>
          <a:xfrm>
            <a:off x="6061460" y="1762631"/>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6061460" y="280163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6061460" y="3898685"/>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133"/>
          <p:cNvSpPr txBox="1"/>
          <p:nvPr/>
        </p:nvSpPr>
        <p:spPr>
          <a:xfrm>
            <a:off x="6061460" y="499574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1177378" y="1668578"/>
            <a:ext cx="7869226" cy="4792561"/>
            <a:chOff x="1521517" y="1579372"/>
            <a:chExt cx="7869226" cy="4881768"/>
          </a:xfrm>
        </p:grpSpPr>
        <p:grpSp>
          <p:nvGrpSpPr>
            <p:cNvPr id="4" name="组合 3"/>
            <p:cNvGrpSpPr/>
            <p:nvPr/>
          </p:nvGrpSpPr>
          <p:grpSpPr>
            <a:xfrm>
              <a:off x="1521517" y="1579372"/>
              <a:ext cx="7869226" cy="4881768"/>
              <a:chOff x="2750539" y="1412893"/>
              <a:chExt cx="7662476" cy="5143503"/>
            </a:xfrm>
          </p:grpSpPr>
          <p:sp>
            <p:nvSpPr>
              <p:cNvPr id="37" name="矩形 17"/>
              <p:cNvSpPr/>
              <p:nvPr/>
            </p:nvSpPr>
            <p:spPr>
              <a:xfrm rot="10800000">
                <a:off x="9828542" y="4272678"/>
                <a:ext cx="576064" cy="2283718"/>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8"/>
              <p:cNvSpPr/>
              <p:nvPr/>
            </p:nvSpPr>
            <p:spPr>
              <a:xfrm rot="10800000">
                <a:off x="6782987" y="2904525"/>
                <a:ext cx="576064" cy="3651870"/>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卡片 8"/>
              <p:cNvSpPr/>
              <p:nvPr/>
            </p:nvSpPr>
            <p:spPr>
              <a:xfrm rot="16200000">
                <a:off x="2316068" y="3204450"/>
                <a:ext cx="4159177" cy="57606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2089 w 10000"/>
                  <a:gd name="connsiteY1-26" fmla="*/ 0 h 10000"/>
                  <a:gd name="connsiteX2-27" fmla="*/ 10000 w 10000"/>
                  <a:gd name="connsiteY2-28" fmla="*/ 0 h 10000"/>
                  <a:gd name="connsiteX3-29" fmla="*/ 10000 w 10000"/>
                  <a:gd name="connsiteY3-30" fmla="*/ 10000 h 10000"/>
                  <a:gd name="connsiteX4-31" fmla="*/ 0 w 10000"/>
                  <a:gd name="connsiteY4-3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089"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14"/>
              <p:cNvSpPr/>
              <p:nvPr/>
            </p:nvSpPr>
            <p:spPr>
              <a:xfrm>
                <a:off x="5156431" y="1412895"/>
                <a:ext cx="576064" cy="1707654"/>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卡片 8"/>
              <p:cNvSpPr/>
              <p:nvPr/>
            </p:nvSpPr>
            <p:spPr>
              <a:xfrm rot="16200000">
                <a:off x="2436772" y="1726662"/>
                <a:ext cx="1491630" cy="86409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6671"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卡片 8"/>
              <p:cNvSpPr/>
              <p:nvPr/>
            </p:nvSpPr>
            <p:spPr>
              <a:xfrm rot="10800000" flipV="1">
                <a:off x="3614635" y="1752400"/>
                <a:ext cx="3744416" cy="115212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卡片 8"/>
              <p:cNvSpPr/>
              <p:nvPr/>
            </p:nvSpPr>
            <p:spPr>
              <a:xfrm rot="10800000" flipV="1">
                <a:off x="4683689" y="4416695"/>
                <a:ext cx="4528094" cy="11553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数据 16"/>
              <p:cNvSpPr/>
              <p:nvPr/>
            </p:nvSpPr>
            <p:spPr>
              <a:xfrm flipH="1">
                <a:off x="5156431" y="3107829"/>
                <a:ext cx="5256584" cy="116485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37 h 10037"/>
                  <a:gd name="connsiteX1-3" fmla="*/ 1118 w 10000"/>
                  <a:gd name="connsiteY1-4" fmla="*/ 0 h 10037"/>
                  <a:gd name="connsiteX2-5" fmla="*/ 10000 w 10000"/>
                  <a:gd name="connsiteY2-6" fmla="*/ 37 h 10037"/>
                  <a:gd name="connsiteX3-7" fmla="*/ 8000 w 10000"/>
                  <a:gd name="connsiteY3-8" fmla="*/ 10037 h 10037"/>
                  <a:gd name="connsiteX4-9" fmla="*/ 0 w 10000"/>
                  <a:gd name="connsiteY4-10" fmla="*/ 10037 h 10037"/>
                  <a:gd name="connsiteX0-11" fmla="*/ 0 w 10000"/>
                  <a:gd name="connsiteY0-12" fmla="*/ 10037 h 10037"/>
                  <a:gd name="connsiteX1-13" fmla="*/ 1118 w 10000"/>
                  <a:gd name="connsiteY1-14" fmla="*/ 0 h 10037"/>
                  <a:gd name="connsiteX2-15" fmla="*/ 10000 w 10000"/>
                  <a:gd name="connsiteY2-16" fmla="*/ 37 h 10037"/>
                  <a:gd name="connsiteX3-17" fmla="*/ 8797 w 10000"/>
                  <a:gd name="connsiteY3-18" fmla="*/ 10037 h 10037"/>
                  <a:gd name="connsiteX4-19" fmla="*/ 0 w 10000"/>
                  <a:gd name="connsiteY4-20"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118" y="0"/>
                    </a:lnTo>
                    <a:lnTo>
                      <a:pt x="10000" y="37"/>
                    </a:lnTo>
                    <a:lnTo>
                      <a:pt x="8797"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19"/>
              <p:cNvSpPr/>
              <p:nvPr/>
            </p:nvSpPr>
            <p:spPr>
              <a:xfrm>
                <a:off x="8635719" y="5558625"/>
                <a:ext cx="576064" cy="984325"/>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1"/>
              <p:cNvSpPr txBox="1"/>
              <p:nvPr/>
            </p:nvSpPr>
            <p:spPr>
              <a:xfrm>
                <a:off x="3634882" y="1912964"/>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endParaRPr lang="en-US" altLang="zh-CN" sz="2000" b="1" dirty="0">
                  <a:solidFill>
                    <a:schemeClr val="bg1"/>
                  </a:solidFill>
                  <a:ea typeface="Arial Unicode MS" panose="020B0604020202020204" pitchFamily="34" charset="-122"/>
                  <a:cs typeface="Arial Unicode MS" panose="020B0604020202020204" pitchFamily="34" charset="-122"/>
                </a:endParaRPr>
              </a:p>
              <a:p>
                <a:pPr algn="ctr"/>
                <a:r>
                  <a:rPr lang="en-US" altLang="zh-CN" sz="2800" b="1" dirty="0">
                    <a:solidFill>
                      <a:schemeClr val="bg1"/>
                    </a:solidFill>
                    <a:ea typeface="Arial Unicode MS" panose="020B0604020202020204" pitchFamily="34" charset="-122"/>
                    <a:cs typeface="Arial Unicode MS" panose="020B0604020202020204" pitchFamily="34" charset="-122"/>
                  </a:rPr>
                  <a:t>01</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7" name="TextBox 12"/>
              <p:cNvSpPr txBox="1"/>
              <p:nvPr/>
            </p:nvSpPr>
            <p:spPr>
              <a:xfrm>
                <a:off x="5740538" y="3274755"/>
                <a:ext cx="707245" cy="830997"/>
              </a:xfrm>
              <a:prstGeom prst="rect">
                <a:avLst/>
              </a:prstGeom>
              <a:noFill/>
            </p:spPr>
            <p:txBody>
              <a:bodyPr wrap="none" rtlCol="0">
                <a:spAutoFit/>
              </a:bodyPr>
              <a:lstStyle/>
              <a:p>
                <a:r>
                  <a:rPr lang="en-US" altLang="zh-CN" sz="2000" b="1">
                    <a:solidFill>
                      <a:schemeClr val="bg1"/>
                    </a:solidFill>
                    <a:ea typeface="Arial Unicode MS" panose="020B0604020202020204" pitchFamily="34" charset="-122"/>
                    <a:cs typeface="Arial Unicode MS" panose="020B0604020202020204" pitchFamily="34" charset="-122"/>
                  </a:rPr>
                  <a:t>STEP</a:t>
                </a:r>
                <a:endParaRPr lang="en-US" altLang="zh-CN" sz="2000" b="1">
                  <a:solidFill>
                    <a:schemeClr val="bg1"/>
                  </a:solidFill>
                  <a:ea typeface="Arial Unicode MS" panose="020B0604020202020204" pitchFamily="34" charset="-122"/>
                  <a:cs typeface="Arial Unicode MS" panose="020B0604020202020204" pitchFamily="34" charset="-122"/>
                </a:endParaRPr>
              </a:p>
              <a:p>
                <a:pPr algn="ctr"/>
                <a:r>
                  <a:rPr lang="en-US" altLang="zh-CN" sz="2800" b="1">
                    <a:solidFill>
                      <a:schemeClr val="bg1"/>
                    </a:solidFill>
                    <a:ea typeface="Arial Unicode MS" panose="020B0604020202020204" pitchFamily="34" charset="-122"/>
                    <a:cs typeface="Arial Unicode MS" panose="020B0604020202020204" pitchFamily="34" charset="-122"/>
                  </a:rPr>
                  <a:t>02</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8" name="TextBox 13"/>
              <p:cNvSpPr txBox="1"/>
              <p:nvPr/>
            </p:nvSpPr>
            <p:spPr>
              <a:xfrm>
                <a:off x="4798020" y="4578885"/>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endParaRPr lang="en-US" altLang="zh-CN" sz="2000" b="1" dirty="0">
                  <a:solidFill>
                    <a:schemeClr val="bg1"/>
                  </a:solidFill>
                  <a:ea typeface="Arial Unicode MS" panose="020B0604020202020204" pitchFamily="34" charset="-122"/>
                  <a:cs typeface="Arial Unicode MS" panose="020B0604020202020204" pitchFamily="34" charset="-122"/>
                </a:endParaRPr>
              </a:p>
              <a:p>
                <a:pPr algn="ctr"/>
                <a:r>
                  <a:rPr lang="en-US" altLang="zh-CN" sz="2800" b="1" dirty="0">
                    <a:solidFill>
                      <a:schemeClr val="bg1"/>
                    </a:solidFill>
                    <a:ea typeface="Arial Unicode MS" panose="020B0604020202020204" pitchFamily="34" charset="-122"/>
                    <a:cs typeface="Arial Unicode MS" panose="020B0604020202020204" pitchFamily="34" charset="-122"/>
                  </a:rPr>
                  <a:t>03</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grpSp>
        <p:sp>
          <p:nvSpPr>
            <p:cNvPr id="54" name="文本框 53"/>
            <p:cNvSpPr txBox="1"/>
            <p:nvPr/>
          </p:nvSpPr>
          <p:spPr>
            <a:xfrm>
              <a:off x="5249518" y="3350370"/>
              <a:ext cx="3363116"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4314749" y="4602302"/>
              <a:ext cx="31560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3290925" y="2032601"/>
              <a:ext cx="23826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6490850" y="1584856"/>
            <a:ext cx="432229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38"/>
          <p:cNvSpPr txBox="1"/>
          <p:nvPr/>
        </p:nvSpPr>
        <p:spPr>
          <a:xfrm>
            <a:off x="6569363" y="2481753"/>
            <a:ext cx="4199142"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04</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8486" y="3592381"/>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课题实践的可行性</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527139" y="1674433"/>
            <a:ext cx="11117038" cy="4764451"/>
            <a:chOff x="527139" y="1546653"/>
            <a:chExt cx="11117038" cy="5075627"/>
          </a:xfrm>
        </p:grpSpPr>
        <p:grpSp>
          <p:nvGrpSpPr>
            <p:cNvPr id="28" name="Group 139"/>
            <p:cNvGrpSpPr/>
            <p:nvPr/>
          </p:nvGrpSpPr>
          <p:grpSpPr bwMode="auto">
            <a:xfrm>
              <a:off x="7099508" y="4455802"/>
              <a:ext cx="575056" cy="632562"/>
              <a:chOff x="5764782" y="4003135"/>
              <a:chExt cx="714189" cy="712471"/>
            </a:xfrm>
            <a:solidFill>
              <a:srgbClr val="3BB7A8"/>
            </a:solidFill>
          </p:grpSpPr>
          <p:sp>
            <p:nvSpPr>
              <p:cNvPr id="29"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grpSp>
            <p:nvGrpSpPr>
              <p:cNvPr id="30" name="Gruppe 344"/>
              <p:cNvGrpSpPr/>
              <p:nvPr/>
            </p:nvGrpSpPr>
            <p:grpSpPr bwMode="auto">
              <a:xfrm>
                <a:off x="6014164" y="4178333"/>
                <a:ext cx="215428" cy="362076"/>
                <a:chOff x="2113770" y="1516292"/>
                <a:chExt cx="264374" cy="444598"/>
              </a:xfrm>
              <a:grpFill/>
            </p:grpSpPr>
            <p:sp>
              <p:nvSpPr>
                <p:cNvPr id="31"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2"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6" name="Freeform 17"/>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grpSp>
          <p:nvGrpSpPr>
            <p:cNvPr id="49" name="组合 88"/>
            <p:cNvGrpSpPr/>
            <p:nvPr/>
          </p:nvGrpSpPr>
          <p:grpSpPr>
            <a:xfrm>
              <a:off x="7196295" y="2811776"/>
              <a:ext cx="574111" cy="631524"/>
              <a:chOff x="2214546" y="1142990"/>
              <a:chExt cx="966786" cy="966787"/>
            </a:xfrm>
            <a:solidFill>
              <a:srgbClr val="3BB7A8"/>
            </a:solidFill>
          </p:grpSpPr>
          <p:sp>
            <p:nvSpPr>
              <p:cNvPr id="50" name="Donut 12"/>
              <p:cNvSpPr>
                <a:spLocks noChangeArrowheads="1"/>
              </p:cNvSpPr>
              <p:nvPr/>
            </p:nvSpPr>
            <p:spPr bwMode="auto">
              <a:xfrm flipV="1">
                <a:off x="2214546" y="1142990"/>
                <a:ext cx="966786" cy="9667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1" name="Freeform 41"/>
              <p:cNvSpPr>
                <a:spLocks noEditPoints="1"/>
              </p:cNvSpPr>
              <p:nvPr/>
            </p:nvSpPr>
            <p:spPr bwMode="auto">
              <a:xfrm>
                <a:off x="2463784" y="1416040"/>
                <a:ext cx="468313" cy="42068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2" name="Group 132"/>
            <p:cNvGrpSpPr/>
            <p:nvPr/>
          </p:nvGrpSpPr>
          <p:grpSpPr bwMode="auto">
            <a:xfrm>
              <a:off x="7687937" y="5235557"/>
              <a:ext cx="575056" cy="633600"/>
              <a:chOff x="5764784" y="2141636"/>
              <a:chExt cx="714189" cy="713640"/>
            </a:xfrm>
            <a:solidFill>
              <a:srgbClr val="3BB7A8"/>
            </a:solidFill>
          </p:grpSpPr>
          <p:sp>
            <p:nvSpPr>
              <p:cNvPr id="53"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7"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8" name="Group 133"/>
            <p:cNvGrpSpPr/>
            <p:nvPr/>
          </p:nvGrpSpPr>
          <p:grpSpPr bwMode="auto">
            <a:xfrm>
              <a:off x="7866249" y="3625768"/>
              <a:ext cx="574112" cy="631524"/>
              <a:chOff x="5994108" y="3065443"/>
              <a:chExt cx="713017" cy="712888"/>
            </a:xfrm>
            <a:solidFill>
              <a:srgbClr val="3BB7A8"/>
            </a:solidFill>
          </p:grpSpPr>
          <p:sp>
            <p:nvSpPr>
              <p:cNvPr id="59"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60"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cxnSp>
          <p:nvCxnSpPr>
            <p:cNvPr id="64" name="直接连接符 97"/>
            <p:cNvCxnSpPr/>
            <p:nvPr/>
          </p:nvCxnSpPr>
          <p:spPr>
            <a:xfrm rot="5400000">
              <a:off x="7758379" y="314900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连接符 99"/>
            <p:cNvCxnSpPr/>
            <p:nvPr/>
          </p:nvCxnSpPr>
          <p:spPr>
            <a:xfrm rot="5400000">
              <a:off x="7647994" y="4805251"/>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直接连接符 100"/>
            <p:cNvCxnSpPr/>
            <p:nvPr/>
          </p:nvCxnSpPr>
          <p:spPr>
            <a:xfrm rot="5400000">
              <a:off x="8238649" y="5604532"/>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直接连接符 98"/>
            <p:cNvCxnSpPr/>
            <p:nvPr/>
          </p:nvCxnSpPr>
          <p:spPr>
            <a:xfrm rot="5400000">
              <a:off x="8430334" y="396183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五边形 74"/>
            <p:cNvSpPr/>
            <p:nvPr/>
          </p:nvSpPr>
          <p:spPr>
            <a:xfrm flipV="1">
              <a:off x="3518122" y="2745525"/>
              <a:ext cx="3198015"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5"/>
            <p:cNvSpPr/>
            <p:nvPr/>
          </p:nvSpPr>
          <p:spPr>
            <a:xfrm rot="5400000" flipV="1">
              <a:off x="1064886" y="1073443"/>
              <a:ext cx="2021231" cy="2967652"/>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33"/>
            <p:cNvSpPr txBox="1"/>
            <p:nvPr/>
          </p:nvSpPr>
          <p:spPr>
            <a:xfrm>
              <a:off x="5455895" y="291348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1</a:t>
              </a:r>
              <a:endParaRPr lang="zh-CN" altLang="en-US" sz="2400" b="1" dirty="0">
                <a:solidFill>
                  <a:schemeClr val="bg1"/>
                </a:solidFill>
                <a:effectLst>
                  <a:outerShdw blurRad="38100" dist="38100" dir="2700000" algn="tl">
                    <a:srgbClr val="000000">
                      <a:alpha val="43137"/>
                    </a:srgbClr>
                  </a:outerShdw>
                </a:effectLst>
              </a:endParaRPr>
            </a:p>
          </p:txBody>
        </p:sp>
        <p:sp>
          <p:nvSpPr>
            <p:cNvPr id="80" name="五边形 76"/>
            <p:cNvSpPr/>
            <p:nvPr/>
          </p:nvSpPr>
          <p:spPr>
            <a:xfrm flipV="1">
              <a:off x="3518121" y="3535530"/>
              <a:ext cx="4060600"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77"/>
            <p:cNvSpPr/>
            <p:nvPr/>
          </p:nvSpPr>
          <p:spPr>
            <a:xfrm rot="5400000" flipV="1">
              <a:off x="1377369" y="2204045"/>
              <a:ext cx="1358014" cy="294874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34"/>
            <p:cNvSpPr txBox="1"/>
            <p:nvPr/>
          </p:nvSpPr>
          <p:spPr>
            <a:xfrm>
              <a:off x="6289902" y="3696030"/>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2</a:t>
              </a:r>
              <a:endParaRPr lang="zh-CN" altLang="en-US" sz="2400" b="1" dirty="0">
                <a:solidFill>
                  <a:schemeClr val="bg1"/>
                </a:solidFill>
                <a:effectLst>
                  <a:outerShdw blurRad="38100" dist="38100" dir="2700000" algn="tl">
                    <a:srgbClr val="000000">
                      <a:alpha val="43137"/>
                    </a:srgbClr>
                  </a:outerShdw>
                </a:effectLst>
              </a:endParaRPr>
            </a:p>
          </p:txBody>
        </p:sp>
        <p:sp>
          <p:nvSpPr>
            <p:cNvPr id="84" name="五边形 78"/>
            <p:cNvSpPr/>
            <p:nvPr/>
          </p:nvSpPr>
          <p:spPr>
            <a:xfrm flipV="1">
              <a:off x="3518126" y="4341328"/>
              <a:ext cx="3126959"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79"/>
            <p:cNvSpPr/>
            <p:nvPr/>
          </p:nvSpPr>
          <p:spPr>
            <a:xfrm rot="5400000" flipV="1">
              <a:off x="1489462" y="3258642"/>
              <a:ext cx="1152734" cy="2967652"/>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TextBox 35"/>
            <p:cNvSpPr txBox="1"/>
            <p:nvPr/>
          </p:nvSpPr>
          <p:spPr>
            <a:xfrm>
              <a:off x="5389025" y="451162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3</a:t>
              </a:r>
              <a:endParaRPr lang="zh-CN" altLang="en-US" sz="2400" b="1" dirty="0">
                <a:solidFill>
                  <a:schemeClr val="bg1"/>
                </a:solidFill>
                <a:effectLst>
                  <a:outerShdw blurRad="38100" dist="38100" dir="2700000" algn="tl">
                    <a:srgbClr val="000000">
                      <a:alpha val="43137"/>
                    </a:srgbClr>
                  </a:outerShdw>
                </a:effectLst>
              </a:endParaRPr>
            </a:p>
          </p:txBody>
        </p:sp>
        <p:sp>
          <p:nvSpPr>
            <p:cNvPr id="88" name="五边形 80"/>
            <p:cNvSpPr/>
            <p:nvPr/>
          </p:nvSpPr>
          <p:spPr>
            <a:xfrm flipV="1">
              <a:off x="3546702" y="5131253"/>
              <a:ext cx="3609237"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1"/>
            <p:cNvSpPr/>
            <p:nvPr/>
          </p:nvSpPr>
          <p:spPr>
            <a:xfrm rot="5400000" flipV="1">
              <a:off x="1308046" y="4362743"/>
              <a:ext cx="1478630" cy="3040444"/>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36"/>
            <p:cNvSpPr txBox="1"/>
            <p:nvPr/>
          </p:nvSpPr>
          <p:spPr>
            <a:xfrm>
              <a:off x="5908360" y="5308881"/>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4</a:t>
              </a:r>
              <a:endParaRPr lang="zh-CN" altLang="en-US" sz="2400" b="1" dirty="0">
                <a:solidFill>
                  <a:schemeClr val="bg1"/>
                </a:solidFill>
                <a:effectLst>
                  <a:outerShdw blurRad="38100" dist="38100" dir="2700000" algn="tl">
                    <a:srgbClr val="000000">
                      <a:alpha val="43137"/>
                    </a:srgbClr>
                  </a:outerShdw>
                </a:effectLst>
              </a:endParaRPr>
            </a:p>
          </p:txBody>
        </p:sp>
        <p:sp>
          <p:nvSpPr>
            <p:cNvPr id="91" name="文本框 90"/>
            <p:cNvSpPr txBox="1"/>
            <p:nvPr/>
          </p:nvSpPr>
          <p:spPr>
            <a:xfrm>
              <a:off x="8116872" y="2878651"/>
              <a:ext cx="352730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8019538" y="4489715"/>
              <a:ext cx="352730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790936" y="3662416"/>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584749" y="5273480"/>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2" name="组合 41"/>
          <p:cNvGrpSpPr/>
          <p:nvPr/>
        </p:nvGrpSpPr>
        <p:grpSpPr>
          <a:xfrm>
            <a:off x="1472539" y="2221234"/>
            <a:ext cx="9246923" cy="3610428"/>
            <a:chOff x="1134206" y="2339518"/>
            <a:chExt cx="9246923" cy="3610428"/>
          </a:xfrm>
        </p:grpSpPr>
        <p:graphicFrame>
          <p:nvGraphicFramePr>
            <p:cNvPr id="43" name="图表 42"/>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44" name="文本框 43"/>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05</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74959"/>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课题研究的结论</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38993" y="298880"/>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0" y="8929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5316282" y="1529735"/>
            <a:ext cx="5692938" cy="4888086"/>
            <a:chOff x="5349418" y="1262299"/>
            <a:chExt cx="6105368" cy="5242208"/>
          </a:xfrm>
        </p:grpSpPr>
        <p:sp>
          <p:nvSpPr>
            <p:cNvPr id="15" name="任意多边形 70"/>
            <p:cNvSpPr/>
            <p:nvPr/>
          </p:nvSpPr>
          <p:spPr>
            <a:xfrm rot="10444833">
              <a:off x="7822841" y="4067003"/>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6" name="任意多边形 71"/>
            <p:cNvSpPr/>
            <p:nvPr/>
          </p:nvSpPr>
          <p:spPr>
            <a:xfrm rot="10800000">
              <a:off x="7853839" y="4122796"/>
              <a:ext cx="404944" cy="310826"/>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Lst>
              <a:ahLst/>
              <a:cxnLst>
                <a:cxn ang="0">
                  <a:pos x="connsiteX0-1" y="connsiteY0-2"/>
                </a:cxn>
                <a:cxn ang="0">
                  <a:pos x="connsiteX1-3" y="connsiteY1-4"/>
                </a:cxn>
              </a:cxnLst>
              <a:rect l="l" t="t" r="r" b="b"/>
              <a:pathLst>
                <a:path w="344646" h="264543">
                  <a:moveTo>
                    <a:pt x="0" y="47055"/>
                  </a:moveTo>
                  <a:cubicBezTo>
                    <a:pt x="216394" y="-3921"/>
                    <a:pt x="301031" y="-88109"/>
                    <a:pt x="344646" y="264543"/>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7" name="任意多边形 72"/>
            <p:cNvSpPr/>
            <p:nvPr/>
          </p:nvSpPr>
          <p:spPr>
            <a:xfrm rot="21244833">
              <a:off x="8597796" y="3264371"/>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8" name="任意多边形 73"/>
            <p:cNvSpPr/>
            <p:nvPr/>
          </p:nvSpPr>
          <p:spPr>
            <a:xfrm>
              <a:off x="8547664" y="3341690"/>
              <a:ext cx="404944" cy="29769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 name="connsiteX0-29" fmla="*/ 0 w 344646"/>
                <a:gd name="connsiteY0-30" fmla="*/ 24863 h 242351"/>
                <a:gd name="connsiteX1-31" fmla="*/ 344646 w 344646"/>
                <a:gd name="connsiteY1-32" fmla="*/ 242351 h 242351"/>
                <a:gd name="connsiteX0-33" fmla="*/ 0 w 344646"/>
                <a:gd name="connsiteY0-34" fmla="*/ 35877 h 253365"/>
                <a:gd name="connsiteX1-35" fmla="*/ 344646 w 344646"/>
                <a:gd name="connsiteY1-36" fmla="*/ 253365 h 253365"/>
              </a:gdLst>
              <a:ahLst/>
              <a:cxnLst>
                <a:cxn ang="0">
                  <a:pos x="connsiteX0-1" y="connsiteY0-2"/>
                </a:cxn>
                <a:cxn ang="0">
                  <a:pos x="connsiteX1-3" y="connsiteY1-4"/>
                </a:cxn>
              </a:cxnLst>
              <a:rect l="l" t="t" r="r" b="b"/>
              <a:pathLst>
                <a:path w="344646" h="253365">
                  <a:moveTo>
                    <a:pt x="0" y="35877"/>
                  </a:moveTo>
                  <a:cubicBezTo>
                    <a:pt x="287832" y="11095"/>
                    <a:pt x="301031" y="-99287"/>
                    <a:pt x="344646" y="253365"/>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9" name="任意多边形 74"/>
            <p:cNvSpPr/>
            <p:nvPr/>
          </p:nvSpPr>
          <p:spPr>
            <a:xfrm>
              <a:off x="5349418" y="3059152"/>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任意多边形 75"/>
            <p:cNvSpPr/>
            <p:nvPr/>
          </p:nvSpPr>
          <p:spPr>
            <a:xfrm>
              <a:off x="5357811" y="1262299"/>
              <a:ext cx="1639548" cy="954069"/>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solidFill>
              <a:srgbClr val="3BB7A8"/>
            </a:solidFill>
            <a:ln w="25400" cap="flat" cmpd="sng" algn="ctr">
              <a:noFill/>
              <a:prstDash val="solid"/>
            </a:ln>
            <a:effectLst>
              <a:glow rad="63500">
                <a:sysClr val="window" lastClr="FFFFFF">
                  <a:alpha val="40000"/>
                </a:sysClr>
              </a:glow>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任意多边形 76"/>
            <p:cNvSpPr/>
            <p:nvPr/>
          </p:nvSpPr>
          <p:spPr>
            <a:xfrm>
              <a:off x="5357811" y="1996707"/>
              <a:ext cx="2333418" cy="1152050"/>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任意多边形 77"/>
            <p:cNvSpPr/>
            <p:nvPr/>
          </p:nvSpPr>
          <p:spPr>
            <a:xfrm>
              <a:off x="5357811" y="2453721"/>
              <a:ext cx="3032883" cy="1768714"/>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任意多边形 78"/>
            <p:cNvSpPr/>
            <p:nvPr/>
          </p:nvSpPr>
          <p:spPr>
            <a:xfrm>
              <a:off x="5352215" y="2983729"/>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TextBox 26"/>
            <p:cNvSpPr txBox="1"/>
            <p:nvPr/>
          </p:nvSpPr>
          <p:spPr>
            <a:xfrm>
              <a:off x="5496642" y="1395091"/>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01</a:t>
              </a:r>
              <a:endParaRPr lang="en-US" altLang="zh-CN" sz="3600" dirty="0">
                <a:solidFill>
                  <a:prstClr val="white"/>
                </a:solidFill>
                <a:latin typeface="+mn-lt"/>
                <a:ea typeface="宋体" panose="02010600030101010101" pitchFamily="2" charset="-122"/>
              </a:endParaRPr>
            </a:p>
          </p:txBody>
        </p:sp>
        <p:sp>
          <p:nvSpPr>
            <p:cNvPr id="25" name="TextBox 27"/>
            <p:cNvSpPr txBox="1"/>
            <p:nvPr/>
          </p:nvSpPr>
          <p:spPr>
            <a:xfrm>
              <a:off x="5496642" y="222076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02</a:t>
              </a:r>
              <a:endParaRPr lang="en-US" altLang="zh-CN" sz="3600" dirty="0">
                <a:solidFill>
                  <a:prstClr val="white"/>
                </a:solidFill>
                <a:latin typeface="+mn-lt"/>
                <a:ea typeface="宋体" panose="02010600030101010101" pitchFamily="2" charset="-122"/>
              </a:endParaRPr>
            </a:p>
          </p:txBody>
        </p:sp>
        <p:sp>
          <p:nvSpPr>
            <p:cNvPr id="28" name="TextBox 28"/>
            <p:cNvSpPr txBox="1"/>
            <p:nvPr/>
          </p:nvSpPr>
          <p:spPr>
            <a:xfrm>
              <a:off x="5496642" y="308941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latin typeface="+mn-lt"/>
                  <a:ea typeface="宋体" panose="02010600030101010101" pitchFamily="2" charset="-122"/>
                </a:rPr>
                <a:t>03</a:t>
              </a:r>
              <a:endParaRPr lang="en-US" altLang="zh-CN" sz="3600" dirty="0">
                <a:latin typeface="+mn-lt"/>
                <a:ea typeface="宋体" panose="02010600030101010101" pitchFamily="2" charset="-122"/>
              </a:endParaRPr>
            </a:p>
          </p:txBody>
        </p:sp>
        <p:sp>
          <p:nvSpPr>
            <p:cNvPr id="29" name="TextBox 29"/>
            <p:cNvSpPr txBox="1"/>
            <p:nvPr/>
          </p:nvSpPr>
          <p:spPr>
            <a:xfrm>
              <a:off x="5496642" y="4015367"/>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04</a:t>
              </a:r>
              <a:endParaRPr lang="en-US" altLang="zh-CN" sz="3600" dirty="0">
                <a:solidFill>
                  <a:prstClr val="white"/>
                </a:solidFill>
                <a:latin typeface="+mn-lt"/>
                <a:ea typeface="宋体" panose="02010600030101010101" pitchFamily="2" charset="-122"/>
              </a:endParaRPr>
            </a:p>
          </p:txBody>
        </p:sp>
        <p:sp>
          <p:nvSpPr>
            <p:cNvPr id="30" name="矩形 1"/>
            <p:cNvSpPr/>
            <p:nvPr/>
          </p:nvSpPr>
          <p:spPr>
            <a:xfrm rot="19900841">
              <a:off x="6269492" y="3575796"/>
              <a:ext cx="234759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rot lat="0" lon="900000" rev="0"/>
              </a:camera>
              <a:lightRig rig="threePt" dir="t"/>
            </a:scene3d>
          </p:spPr>
          <p:txBody>
            <a:bodyPr wrap="square" lIns="68580" tIns="34290" rIns="68580" bIns="34290" anchor="ctr" anchorCtr="0">
              <a:prstTxWarp prst="textArchUp">
                <a:avLst>
                  <a:gd name="adj" fmla="val 7880006"/>
                </a:avLst>
              </a:prstTxWarp>
              <a:spAutoFit/>
              <a:flatTx/>
            </a:bodyPr>
            <a:lstStyle/>
            <a:p>
              <a:pPr algn="ctr" fontAlgn="auto">
                <a:spcBef>
                  <a:spcPts val="0"/>
                </a:spcBef>
                <a:spcAft>
                  <a:spcPts val="0"/>
                </a:spcAft>
              </a:pPr>
              <a:r>
                <a:rPr lang="en-US" altLang="zh-CN" b="1" dirty="0">
                  <a:solidFill>
                    <a:prstClr val="white"/>
                  </a:solidFill>
                  <a:latin typeface="Calibri" panose="020F0502020204030204"/>
                  <a:ea typeface="宋体" panose="02010600030101010101" pitchFamily="2" charset="-122"/>
                </a:rPr>
                <a:t>text </a:t>
              </a:r>
              <a:endParaRPr lang="en-US" altLang="zh-CN" sz="1600" b="1" dirty="0">
                <a:solidFill>
                  <a:prstClr val="white"/>
                </a:solidFill>
                <a:latin typeface="Calibri" panose="020F0502020204030204"/>
                <a:ea typeface="宋体" panose="02010600030101010101" pitchFamily="2" charset="-122"/>
              </a:endParaRPr>
            </a:p>
          </p:txBody>
        </p:sp>
        <p:sp>
          <p:nvSpPr>
            <p:cNvPr id="31" name="矩形 1"/>
            <p:cNvSpPr/>
            <p:nvPr/>
          </p:nvSpPr>
          <p:spPr>
            <a:xfrm rot="20656130">
              <a:off x="5999932" y="295094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endParaRPr lang="en-US" altLang="zh-CN" sz="1400" b="1" dirty="0">
                <a:solidFill>
                  <a:schemeClr val="bg1"/>
                </a:solidFill>
                <a:latin typeface="Calibri" panose="020F0502020204030204"/>
                <a:ea typeface="宋体" panose="02010600030101010101" pitchFamily="2" charset="-122"/>
              </a:endParaRPr>
            </a:p>
          </p:txBody>
        </p:sp>
        <p:pic>
          <p:nvPicPr>
            <p:cNvPr id="32" name="Picture 5" descr="\\MAGNUM\Projects\Microsoft\Cloud Power FY12\Design\ICONS_PNG\Increase.png"/>
            <p:cNvPicPr>
              <a:picLocks noChangeAspect="1" noChangeArrowheads="1"/>
            </p:cNvPicPr>
            <p:nvPr/>
          </p:nvPicPr>
          <p:blipFill rotWithShape="1">
            <a:blip r:embed="rId2" cstate="print">
              <a:duotone>
                <a:prstClr val="black"/>
                <a:schemeClr val="tx2">
                  <a:tint val="45000"/>
                  <a:satMod val="400000"/>
                </a:schemeClr>
              </a:duotone>
            </a:blip>
            <a:srcRect b="16251"/>
            <a:stretch>
              <a:fillRect/>
            </a:stretch>
          </p:blipFill>
          <p:spPr bwMode="auto">
            <a:xfrm>
              <a:off x="8071315" y="3458902"/>
              <a:ext cx="638756" cy="534813"/>
            </a:xfrm>
            <a:prstGeom prst="rect">
              <a:avLst/>
            </a:prstGeom>
            <a:noFill/>
            <a:effectLst>
              <a:reflection blurRad="6350" stA="52000" endA="300" endPos="35000" dir="5400000" sy="-100000" algn="bl" rotWithShape="0"/>
            </a:effectLst>
          </p:spPr>
        </p:pic>
        <p:sp>
          <p:nvSpPr>
            <p:cNvPr id="35" name="任意多边形 85"/>
            <p:cNvSpPr/>
            <p:nvPr/>
          </p:nvSpPr>
          <p:spPr>
            <a:xfrm rot="10800000">
              <a:off x="7895904" y="2059304"/>
              <a:ext cx="3558882"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6" name="组合 86"/>
            <p:cNvGrpSpPr/>
            <p:nvPr/>
          </p:nvGrpSpPr>
          <p:grpSpPr>
            <a:xfrm rot="10800000">
              <a:off x="7895904" y="2134727"/>
              <a:ext cx="3558882" cy="4369780"/>
              <a:chOff x="1828800" y="290514"/>
              <a:chExt cx="3028950" cy="3719104"/>
            </a:xfrm>
            <a:solidFill>
              <a:srgbClr val="3BB7A8"/>
            </a:solidFill>
            <a:effectLst>
              <a:glow rad="228600">
                <a:sysClr val="window" lastClr="FFFFFF">
                  <a:alpha val="40000"/>
                </a:sysClr>
              </a:glow>
              <a:outerShdw sx="1000" sy="1000" algn="bl" rotWithShape="0">
                <a:prstClr val="black">
                  <a:alpha val="0"/>
                </a:prstClr>
              </a:outerShdw>
            </a:effectLst>
          </p:grpSpPr>
          <p:sp>
            <p:nvSpPr>
              <p:cNvPr id="57" name="任意多边形 87"/>
              <p:cNvSpPr/>
              <p:nvPr/>
            </p:nvSpPr>
            <p:spPr>
              <a:xfrm>
                <a:off x="1828800" y="290514"/>
                <a:ext cx="1395413" cy="812005"/>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grpFill/>
              <a:ln w="25400" cap="flat" cmpd="sng" algn="ctr">
                <a:noFill/>
                <a:prstDash val="solid"/>
              </a:ln>
              <a:effectLst>
                <a:glow rad="63500">
                  <a:sysClr val="window" lastClr="FFFFFF">
                    <a:alpha val="40000"/>
                  </a:sys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88"/>
              <p:cNvSpPr/>
              <p:nvPr/>
            </p:nvSpPr>
            <p:spPr>
              <a:xfrm>
                <a:off x="1828800" y="915566"/>
                <a:ext cx="1985963" cy="980505"/>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任意多边形 89"/>
              <p:cNvSpPr/>
              <p:nvPr/>
            </p:nvSpPr>
            <p:spPr>
              <a:xfrm>
                <a:off x="1828800" y="1304529"/>
                <a:ext cx="2581275" cy="1505346"/>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任意多边形 90"/>
              <p:cNvSpPr/>
              <p:nvPr/>
            </p:nvSpPr>
            <p:spPr>
              <a:xfrm>
                <a:off x="1828800" y="1755617"/>
                <a:ext cx="3028950" cy="225400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grpFill/>
              <a:ln w="127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7" name="Group 173"/>
            <p:cNvGrpSpPr>
              <a:grpSpLocks noChangeAspect="1"/>
            </p:cNvGrpSpPr>
            <p:nvPr/>
          </p:nvGrpSpPr>
          <p:grpSpPr>
            <a:xfrm>
              <a:off x="10758608" y="2855972"/>
              <a:ext cx="525869" cy="676850"/>
              <a:chOff x="-2773363" y="1651000"/>
              <a:chExt cx="2692401" cy="3448051"/>
            </a:xfrm>
            <a:solidFill>
              <a:sysClr val="window" lastClr="FFFFFF"/>
            </a:solidFill>
            <a:effectLst>
              <a:reflection blurRad="6350" stA="52000" endA="300" endPos="35000" dir="5400000" sy="-100000" algn="bl" rotWithShape="0"/>
            </a:effectLst>
          </p:grpSpPr>
          <p:sp>
            <p:nvSpPr>
              <p:cNvPr id="50"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1"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2"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3"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4"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5" name="Oval 24"/>
              <p:cNvSpPr>
                <a:spLocks noChangeArrowheads="1"/>
              </p:cNvSpPr>
              <p:nvPr/>
            </p:nvSpPr>
            <p:spPr bwMode="auto">
              <a:xfrm>
                <a:off x="-1333500" y="3128963"/>
                <a:ext cx="77788" cy="79375"/>
              </a:xfrm>
              <a:prstGeom prst="ellipse">
                <a:avLst/>
              </a:prstGeom>
              <a:grpFill/>
              <a:ln w="9525">
                <a:solidFill>
                  <a:sysClr val="windowText" lastClr="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6"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grpSp>
        <p:pic>
          <p:nvPicPr>
            <p:cNvPr id="38" name="Picture 34" descr="Efficiency.png"/>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GlowEdges trans="15000"/>
                      </a14:imgEffect>
                    </a14:imgLayer>
                  </a14:imgProps>
                </a:ext>
              </a:extLst>
            </a:blip>
            <a:srcRect/>
            <a:stretch>
              <a:fillRect/>
            </a:stretch>
          </p:blipFill>
          <p:spPr bwMode="auto">
            <a:xfrm>
              <a:off x="10683118" y="3952405"/>
              <a:ext cx="676850" cy="628186"/>
            </a:xfrm>
            <a:prstGeom prst="rect">
              <a:avLst/>
            </a:prstGeom>
            <a:noFill/>
            <a:ln>
              <a:noFill/>
            </a:ln>
            <a:effectLst>
              <a:reflection blurRad="6350" stA="52000" endA="300" endPos="35000" dir="5400000" sy="-100000" algn="bl" rotWithShape="0"/>
            </a:effectLst>
          </p:spPr>
        </p:pic>
        <p:grpSp>
          <p:nvGrpSpPr>
            <p:cNvPr id="39" name="组合 100"/>
            <p:cNvGrpSpPr/>
            <p:nvPr/>
          </p:nvGrpSpPr>
          <p:grpSpPr>
            <a:xfrm>
              <a:off x="10755692" y="5000172"/>
              <a:ext cx="531701" cy="432450"/>
              <a:chOff x="1075737" y="1609572"/>
              <a:chExt cx="541064" cy="440065"/>
            </a:xfrm>
            <a:solidFill>
              <a:sysClr val="window" lastClr="FFFFFF"/>
            </a:solidFill>
            <a:effectLst>
              <a:reflection blurRad="6350" stA="52000" endA="300" endPos="35000" dir="5400000" sy="-100000" algn="bl" rotWithShape="0"/>
            </a:effectLst>
          </p:grpSpPr>
          <p:sp>
            <p:nvSpPr>
              <p:cNvPr id="48"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sp>
            <p:nvSpPr>
              <p:cNvPr id="49"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grpSp>
        <p:sp>
          <p:nvSpPr>
            <p:cNvPr id="40" name="Freeform 89"/>
            <p:cNvSpPr>
              <a:spLocks noEditPoints="1"/>
            </p:cNvSpPr>
            <p:nvPr/>
          </p:nvSpPr>
          <p:spPr bwMode="black">
            <a:xfrm>
              <a:off x="10749201" y="5852205"/>
              <a:ext cx="544683" cy="35053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a:effectLst>
              <a:reflection blurRad="6350" stA="52000" endA="300" endPos="35000" dir="5400000" sy="-100000" algn="bl" rotWithShape="0"/>
            </a:effectLst>
          </p:spPr>
          <p:txBody>
            <a:bodyPr vert="horz" wrap="square" lIns="61735" tIns="30867" rIns="61735" bIns="30867" numCol="1" anchor="t" anchorCtr="0" compatLnSpc="1"/>
            <a:lstStyle/>
            <a:p>
              <a:pPr fontAlgn="auto">
                <a:spcBef>
                  <a:spcPts val="0"/>
                </a:spcBef>
                <a:spcAft>
                  <a:spcPts val="0"/>
                </a:spcAft>
              </a:pPr>
              <a:endParaRPr lang="en-US" sz="1200">
                <a:solidFill>
                  <a:prstClr val="black"/>
                </a:solidFill>
                <a:latin typeface="Calibri" panose="020F0502020204030204"/>
                <a:ea typeface="+mn-ea"/>
              </a:endParaRPr>
            </a:p>
          </p:txBody>
        </p:sp>
        <p:sp>
          <p:nvSpPr>
            <p:cNvPr id="41" name="矩形 1"/>
            <p:cNvSpPr/>
            <p:nvPr/>
          </p:nvSpPr>
          <p:spPr>
            <a:xfrm rot="19929661">
              <a:off x="8475877" y="3766609"/>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131357"/>
                </a:avLst>
              </a:prstTxWarp>
              <a:spAutoFit/>
              <a:flatTx/>
            </a:bodyPr>
            <a:lstStyle/>
            <a:p>
              <a:pPr algn="ctr" fontAlgn="auto">
                <a:spcBef>
                  <a:spcPts val="0"/>
                </a:spcBef>
                <a:spcAft>
                  <a:spcPts val="0"/>
                </a:spcAft>
              </a:pPr>
              <a:r>
                <a:rPr lang="en-US" altLang="zh-CN" sz="1600" b="1" dirty="0">
                  <a:solidFill>
                    <a:prstClr val="white"/>
                  </a:solidFill>
                  <a:latin typeface="Calibri" panose="020F0502020204030204"/>
                  <a:ea typeface="宋体" panose="02010600030101010101" pitchFamily="2" charset="-122"/>
                </a:rPr>
                <a:t>text</a:t>
              </a:r>
              <a:endParaRPr lang="en-US" altLang="zh-CN" sz="1600" b="1" dirty="0">
                <a:solidFill>
                  <a:prstClr val="white"/>
                </a:solidFill>
                <a:latin typeface="Calibri" panose="020F0502020204030204"/>
                <a:ea typeface="宋体" panose="02010600030101010101" pitchFamily="2" charset="-122"/>
              </a:endParaRPr>
            </a:p>
          </p:txBody>
        </p:sp>
        <p:sp>
          <p:nvSpPr>
            <p:cNvPr id="47" name="矩形 1"/>
            <p:cNvSpPr/>
            <p:nvPr/>
          </p:nvSpPr>
          <p:spPr>
            <a:xfrm rot="20330487">
              <a:off x="8765140" y="4428391"/>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75031"/>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endParaRPr lang="en-US" altLang="zh-CN" sz="1400" b="1" dirty="0">
                <a:solidFill>
                  <a:schemeClr val="bg1"/>
                </a:solidFill>
                <a:latin typeface="Calibri" panose="020F0502020204030204"/>
                <a:ea typeface="宋体" panose="02010600030101010101" pitchFamily="2" charset="-122"/>
              </a:endParaRPr>
            </a:p>
          </p:txBody>
        </p:sp>
        <p:sp>
          <p:nvSpPr>
            <p:cNvPr id="61" name="矩形 1"/>
            <p:cNvSpPr/>
            <p:nvPr/>
          </p:nvSpPr>
          <p:spPr>
            <a:xfrm rot="20656130">
              <a:off x="5724919" y="237188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endParaRPr lang="en-US" altLang="zh-CN" sz="1400" b="1" dirty="0">
                <a:solidFill>
                  <a:schemeClr val="bg1"/>
                </a:solidFill>
                <a:latin typeface="Calibri" panose="020F0502020204030204"/>
                <a:ea typeface="宋体" panose="02010600030101010101" pitchFamily="2" charset="-122"/>
              </a:endParaRPr>
            </a:p>
          </p:txBody>
        </p:sp>
      </p:grpSp>
      <p:sp>
        <p:nvSpPr>
          <p:cNvPr id="62" name="文本框 61"/>
          <p:cNvSpPr txBox="1"/>
          <p:nvPr/>
        </p:nvSpPr>
        <p:spPr>
          <a:xfrm>
            <a:off x="1238993"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1266182"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38"/>
          <p:cNvSpPr txBox="1"/>
          <p:nvPr/>
        </p:nvSpPr>
        <p:spPr>
          <a:xfrm>
            <a:off x="1325783"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文本框 64"/>
          <p:cNvSpPr txBox="1"/>
          <p:nvPr/>
        </p:nvSpPr>
        <p:spPr>
          <a:xfrm>
            <a:off x="1238993"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6266917" y="1438305"/>
            <a:ext cx="3942456" cy="3906406"/>
            <a:chOff x="6392125" y="1438305"/>
            <a:chExt cx="3942456" cy="3906406"/>
          </a:xfrm>
        </p:grpSpPr>
        <p:sp>
          <p:nvSpPr>
            <p:cNvPr id="28" name="椭圆 27"/>
            <p:cNvSpPr/>
            <p:nvPr/>
          </p:nvSpPr>
          <p:spPr>
            <a:xfrm>
              <a:off x="6623041" y="178185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椭圆 28"/>
            <p:cNvSpPr/>
            <p:nvPr/>
          </p:nvSpPr>
          <p:spPr>
            <a:xfrm>
              <a:off x="6623041" y="2560143"/>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椭圆 29"/>
            <p:cNvSpPr/>
            <p:nvPr/>
          </p:nvSpPr>
          <p:spPr>
            <a:xfrm>
              <a:off x="6623041" y="331239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6623041" y="405243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椭圆 31"/>
            <p:cNvSpPr/>
            <p:nvPr/>
          </p:nvSpPr>
          <p:spPr>
            <a:xfrm>
              <a:off x="6623041" y="482340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6392125"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92125" y="296884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03</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92125" y="370887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04</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92125" y="447984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05</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392125" y="143830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01</a:t>
              </a:r>
              <a:endParaRPr lang="zh-CN" altLang="en-US" sz="2000" dirty="0">
                <a:solidFill>
                  <a:srgbClr val="3BB7A8"/>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00884" y="1564726"/>
              <a:ext cx="3233697" cy="3716901"/>
              <a:chOff x="4470289" y="1522630"/>
              <a:chExt cx="3233697" cy="3716901"/>
            </a:xfrm>
          </p:grpSpPr>
          <p:sp>
            <p:nvSpPr>
              <p:cNvPr id="39" name="矩形 38"/>
              <p:cNvSpPr/>
              <p:nvPr/>
            </p:nvSpPr>
            <p:spPr>
              <a:xfrm>
                <a:off x="4483113" y="2274884"/>
                <a:ext cx="2749471"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课题研究的思路与方法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4488014" y="3779392"/>
                <a:ext cx="3215972" cy="615040"/>
              </a:xfrm>
              <a:prstGeom prst="rect">
                <a:avLst/>
              </a:prstGeom>
            </p:spPr>
            <p:txBody>
              <a:bodyPr wrap="squar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4483113" y="4531645"/>
                <a:ext cx="1980029"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课题研究的结论</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4470289" y="1522630"/>
                <a:ext cx="2236510"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483113" y="3027138"/>
                <a:ext cx="1980029"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2187369" y="1670323"/>
            <a:ext cx="1623312" cy="3247580"/>
            <a:chOff x="5369321" y="1870736"/>
            <a:chExt cx="1623312" cy="3247580"/>
          </a:xfrm>
        </p:grpSpPr>
        <p:sp>
          <p:nvSpPr>
            <p:cNvPr id="44" name="文本框 43"/>
            <p:cNvSpPr txBox="1"/>
            <p:nvPr/>
          </p:nvSpPr>
          <p:spPr>
            <a:xfrm>
              <a:off x="6192414" y="2157672"/>
              <a:ext cx="800219" cy="1349908"/>
            </a:xfrm>
            <a:prstGeom prst="rect">
              <a:avLst/>
            </a:prstGeom>
            <a:noFill/>
          </p:spPr>
          <p:txBody>
            <a:bodyPr vert="eaVert"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369321" y="3537789"/>
              <a:ext cx="492443" cy="1226435"/>
            </a:xfrm>
            <a:prstGeom prst="rect">
              <a:avLst/>
            </a:prstGeom>
            <a:solidFill>
              <a:schemeClr val="bg1"/>
            </a:solidFill>
          </p:spPr>
          <p:txBody>
            <a:bodyPr vert="eaVert" wrap="square" rtlCol="0">
              <a:spAutoFit/>
            </a:bodyPr>
            <a:lstStyle/>
            <a:p>
              <a:r>
                <a:rPr lang="en-US" altLang="zh-CN" sz="2000" dirty="0">
                  <a:solidFill>
                    <a:srgbClr val="3BB7A8"/>
                  </a:solidFill>
                  <a:latin typeface="微软雅黑" panose="020B0503020204020204" pitchFamily="34" charset="-122"/>
                  <a:ea typeface="微软雅黑" panose="020B0503020204020204" pitchFamily="34" charset="-122"/>
                </a:rPr>
                <a:t>Contents</a:t>
              </a:r>
              <a:endParaRPr lang="zh-CN" altLang="en-US" sz="2000" dirty="0">
                <a:solidFill>
                  <a:srgbClr val="3BB7A8"/>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V="1">
              <a:off x="5615540" y="1870736"/>
              <a:ext cx="0" cy="14416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615540" y="1870736"/>
              <a:ext cx="9936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609181" y="1870737"/>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09181" y="3537789"/>
              <a:ext cx="0" cy="15805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615540" y="5118316"/>
              <a:ext cx="9936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615540" y="4831380"/>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6290" y="413375"/>
            <a:ext cx="12192000" cy="60312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2329676" y="4114946"/>
            <a:ext cx="7424516" cy="923330"/>
          </a:xfrm>
          <a:prstGeom prst="rect">
            <a:avLst/>
          </a:prstGeom>
          <a:noFill/>
        </p:spPr>
        <p:txBody>
          <a:bodyPr wrap="square" rtlCol="0">
            <a:spAutoFit/>
          </a:bodyPr>
          <a:lstStyle/>
          <a:p>
            <a:pPr algn="ctr"/>
            <a:r>
              <a:rPr lang="zh-CN" altLang="en-US" sz="5400" dirty="0">
                <a:solidFill>
                  <a:schemeClr val="bg1"/>
                </a:solidFill>
                <a:latin typeface="微软雅黑" panose="020B0503020204020204" pitchFamily="34" charset="-122"/>
                <a:ea typeface="微软雅黑" panose="020B0503020204020204" pitchFamily="34" charset="-122"/>
              </a:rPr>
              <a:t>欢迎各位老师指导</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17" name="文本框 19"/>
          <p:cNvSpPr txBox="1"/>
          <p:nvPr/>
        </p:nvSpPr>
        <p:spPr>
          <a:xfrm>
            <a:off x="491757" y="2705725"/>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8" name="Group 32"/>
          <p:cNvGrpSpPr/>
          <p:nvPr/>
        </p:nvGrpSpPr>
        <p:grpSpPr>
          <a:xfrm>
            <a:off x="5256631" y="1049663"/>
            <a:ext cx="1570606" cy="1573782"/>
            <a:chOff x="3692576" y="1742634"/>
            <a:chExt cx="2790379" cy="2796023"/>
          </a:xfrm>
        </p:grpSpPr>
        <p:grpSp>
          <p:nvGrpSpPr>
            <p:cNvPr id="19" name="组合 79"/>
            <p:cNvGrpSpPr/>
            <p:nvPr/>
          </p:nvGrpSpPr>
          <p:grpSpPr bwMode="auto">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3" name="组合 22"/>
          <p:cNvGrpSpPr/>
          <p:nvPr/>
        </p:nvGrpSpPr>
        <p:grpSpPr>
          <a:xfrm>
            <a:off x="5630213" y="1543740"/>
            <a:ext cx="823442" cy="585626"/>
            <a:chOff x="1743075" y="720725"/>
            <a:chExt cx="5573713" cy="3963988"/>
          </a:xfrm>
          <a:solidFill>
            <a:schemeClr val="bg1"/>
          </a:solidFill>
        </p:grpSpPr>
        <p:sp>
          <p:nvSpPr>
            <p:cNvPr id="24"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55" name="椭圆 54"/>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01</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选题的背景与意义</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016554" y="4119203"/>
            <a:ext cx="5022106" cy="338554"/>
          </a:xfrm>
          <a:prstGeom prst="snip1Rect">
            <a:avLst>
              <a:gd name="adj" fmla="val 0"/>
            </a:avLst>
          </a:prstGeom>
          <a:noFill/>
          <a:ln w="28575">
            <a:noFill/>
          </a:ln>
        </p:spPr>
        <p:txBody>
          <a:bodyPr wrap="square" rtlCol="0">
            <a:spAutoFit/>
          </a:bodyPr>
          <a:lstStyle/>
          <a:p>
            <a:pPr algn="ctr"/>
            <a:r>
              <a:rPr lang="en-US" altLang="zh-CN" sz="1600" dirty="0">
                <a:solidFill>
                  <a:srgbClr val="3BB7A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7" name="图片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156" y="1654223"/>
            <a:ext cx="5408016" cy="4201290"/>
          </a:xfrm>
          <a:prstGeom prst="rect">
            <a:avLst/>
          </a:prstGeom>
          <a:ln>
            <a:solidFill>
              <a:schemeClr val="bg1"/>
            </a:solidFill>
          </a:ln>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7"/>
          <p:cNvSpPr/>
          <p:nvPr/>
        </p:nvSpPr>
        <p:spPr>
          <a:xfrm>
            <a:off x="7185041" y="2521032"/>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39" name="矩形 12"/>
          <p:cNvSpPr/>
          <p:nvPr/>
        </p:nvSpPr>
        <p:spPr>
          <a:xfrm>
            <a:off x="7182256" y="2521032"/>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0"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380" y="2645715"/>
            <a:ext cx="596675" cy="596675"/>
          </a:xfrm>
          <a:prstGeom prst="rect">
            <a:avLst/>
          </a:prstGeom>
        </p:spPr>
      </p:pic>
      <p:sp>
        <p:nvSpPr>
          <p:cNvPr id="45" name="矩形 16"/>
          <p:cNvSpPr/>
          <p:nvPr/>
        </p:nvSpPr>
        <p:spPr>
          <a:xfrm>
            <a:off x="7185041" y="1656936"/>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46" name="矩形 1"/>
          <p:cNvSpPr/>
          <p:nvPr/>
        </p:nvSpPr>
        <p:spPr>
          <a:xfrm>
            <a:off x="7179877" y="1656936"/>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7"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5891" y="1800952"/>
            <a:ext cx="513655" cy="513655"/>
          </a:xfrm>
          <a:prstGeom prst="rect">
            <a:avLst/>
          </a:prstGeom>
        </p:spPr>
      </p:pic>
      <p:sp>
        <p:nvSpPr>
          <p:cNvPr id="49" name="矩形 8"/>
          <p:cNvSpPr/>
          <p:nvPr/>
        </p:nvSpPr>
        <p:spPr>
          <a:xfrm>
            <a:off x="7185041" y="3389789"/>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0" name="矩形 13"/>
          <p:cNvSpPr/>
          <p:nvPr/>
        </p:nvSpPr>
        <p:spPr>
          <a:xfrm>
            <a:off x="7179877" y="3389740"/>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1"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0383" y="3523450"/>
            <a:ext cx="524667" cy="524667"/>
          </a:xfrm>
          <a:prstGeom prst="rect">
            <a:avLst/>
          </a:prstGeom>
        </p:spPr>
      </p:pic>
      <p:sp>
        <p:nvSpPr>
          <p:cNvPr id="54" name="矩形 9"/>
          <p:cNvSpPr/>
          <p:nvPr/>
        </p:nvSpPr>
        <p:spPr>
          <a:xfrm>
            <a:off x="7190802" y="4258546"/>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5" name="矩形 14"/>
          <p:cNvSpPr/>
          <p:nvPr/>
        </p:nvSpPr>
        <p:spPr>
          <a:xfrm>
            <a:off x="7190802" y="4258743"/>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6"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2969" y="4392256"/>
            <a:ext cx="524667" cy="524667"/>
          </a:xfrm>
          <a:prstGeom prst="rect">
            <a:avLst/>
          </a:prstGeom>
        </p:spPr>
      </p:pic>
      <p:sp>
        <p:nvSpPr>
          <p:cNvPr id="59" name="矩形 10"/>
          <p:cNvSpPr/>
          <p:nvPr/>
        </p:nvSpPr>
        <p:spPr>
          <a:xfrm>
            <a:off x="7196969" y="5122642"/>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0" name="矩形 18"/>
          <p:cNvSpPr/>
          <p:nvPr/>
        </p:nvSpPr>
        <p:spPr>
          <a:xfrm>
            <a:off x="7190802" y="5109394"/>
            <a:ext cx="869002" cy="80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6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0383" y="5257336"/>
            <a:ext cx="519163" cy="519163"/>
          </a:xfrm>
          <a:prstGeom prst="rect">
            <a:avLst/>
          </a:prstGeom>
        </p:spPr>
      </p:pic>
      <p:sp>
        <p:nvSpPr>
          <p:cNvPr id="62" name="TextBox 32"/>
          <p:cNvSpPr txBox="1"/>
          <p:nvPr/>
        </p:nvSpPr>
        <p:spPr>
          <a:xfrm>
            <a:off x="8924027" y="5283437"/>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3" name="TextBox 32"/>
          <p:cNvSpPr txBox="1"/>
          <p:nvPr/>
        </p:nvSpPr>
        <p:spPr>
          <a:xfrm>
            <a:off x="8924027" y="4423756"/>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4" name="TextBox 32"/>
          <p:cNvSpPr txBox="1"/>
          <p:nvPr/>
        </p:nvSpPr>
        <p:spPr>
          <a:xfrm>
            <a:off x="8924027" y="3564075"/>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5" name="TextBox 32"/>
          <p:cNvSpPr txBox="1"/>
          <p:nvPr/>
        </p:nvSpPr>
        <p:spPr>
          <a:xfrm>
            <a:off x="8924027" y="2704394"/>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6" name="TextBox 32"/>
          <p:cNvSpPr txBox="1"/>
          <p:nvPr/>
        </p:nvSpPr>
        <p:spPr>
          <a:xfrm>
            <a:off x="8924027" y="1844713"/>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p:cNvGrpSpPr/>
          <p:nvPr/>
        </p:nvGrpSpPr>
        <p:grpSpPr>
          <a:xfrm>
            <a:off x="7308689" y="2653752"/>
            <a:ext cx="2412268" cy="2808312"/>
            <a:chOff x="7224523" y="1973170"/>
            <a:chExt cx="2412268" cy="2808312"/>
          </a:xfrm>
          <a:solidFill>
            <a:srgbClr val="3BB7A8"/>
          </a:solidFill>
        </p:grpSpPr>
        <p:sp>
          <p:nvSpPr>
            <p:cNvPr id="29" name="矩形 2"/>
            <p:cNvSpPr/>
            <p:nvPr/>
          </p:nvSpPr>
          <p:spPr>
            <a:xfrm>
              <a:off x="7224523" y="1973170"/>
              <a:ext cx="108012" cy="2808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3"/>
            <p:cNvSpPr/>
            <p:nvPr/>
          </p:nvSpPr>
          <p:spPr>
            <a:xfrm rot="5400000">
              <a:off x="8394653" y="3539344"/>
              <a:ext cx="108012" cy="2376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Group 12"/>
          <p:cNvGrpSpPr/>
          <p:nvPr/>
        </p:nvGrpSpPr>
        <p:grpSpPr>
          <a:xfrm>
            <a:off x="4769671" y="3569081"/>
            <a:ext cx="1656184" cy="1728192"/>
            <a:chOff x="4685505" y="3511025"/>
            <a:chExt cx="1656184" cy="1728192"/>
          </a:xfrm>
          <a:solidFill>
            <a:srgbClr val="3BB7A8"/>
          </a:solidFill>
        </p:grpSpPr>
        <p:sp>
          <p:nvSpPr>
            <p:cNvPr id="32"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Rectangle 2"/>
          <p:cNvSpPr/>
          <p:nvPr/>
        </p:nvSpPr>
        <p:spPr>
          <a:xfrm>
            <a:off x="7708458" y="1712279"/>
            <a:ext cx="2884868" cy="34123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0"/>
          <p:cNvSpPr/>
          <p:nvPr/>
        </p:nvSpPr>
        <p:spPr>
          <a:xfrm>
            <a:off x="1307472" y="3970102"/>
            <a:ext cx="4718614" cy="23744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472" y="3943288"/>
            <a:ext cx="4718146" cy="2398709"/>
          </a:xfrm>
          <a:prstGeom prst="rect">
            <a:avLst/>
          </a:prstGeom>
          <a:ln>
            <a:solidFill>
              <a:schemeClr val="bg1"/>
            </a:solidFill>
          </a:ln>
        </p:spPr>
      </p:pic>
      <p:pic>
        <p:nvPicPr>
          <p:cNvPr id="43" name="图片 42"/>
          <p:cNvPicPr>
            <a:picLocks noChangeAspect="1"/>
          </p:cNvPicPr>
          <p:nvPr/>
        </p:nvPicPr>
        <p:blipFill rotWithShape="1">
          <a:blip r:embed="rId3">
            <a:extLst>
              <a:ext uri="{28A0092B-C50C-407E-A947-70E740481C1C}">
                <a14:useLocalDpi xmlns:a14="http://schemas.microsoft.com/office/drawing/2010/main" val="0"/>
              </a:ext>
            </a:extLst>
          </a:blip>
          <a:srcRect t="9736" r="7249"/>
          <a:stretch>
            <a:fillRect/>
          </a:stretch>
        </p:blipFill>
        <p:spPr>
          <a:xfrm>
            <a:off x="7704252" y="1712279"/>
            <a:ext cx="2889074" cy="3412319"/>
          </a:xfrm>
          <a:prstGeom prst="rect">
            <a:avLst/>
          </a:prstGeom>
          <a:effectLst/>
        </p:spPr>
      </p:pic>
      <p:sp>
        <p:nvSpPr>
          <p:cNvPr id="48" name="文本框 47"/>
          <p:cNvSpPr txBox="1"/>
          <p:nvPr/>
        </p:nvSpPr>
        <p:spPr>
          <a:xfrm>
            <a:off x="1307472" y="1712279"/>
            <a:ext cx="511838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38"/>
          <p:cNvSpPr txBox="1"/>
          <p:nvPr/>
        </p:nvSpPr>
        <p:spPr>
          <a:xfrm>
            <a:off x="1385985" y="2609176"/>
            <a:ext cx="4972552" cy="369332"/>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 name="Rectangle 12"/>
          <p:cNvSpPr/>
          <p:nvPr/>
        </p:nvSpPr>
        <p:spPr>
          <a:xfrm>
            <a:off x="4785125" y="501611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p:nvSpPr>
        <p:spPr>
          <a:xfrm rot="5400000">
            <a:off x="3739230" y="299869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p:nvSpPr>
        <p:spPr>
          <a:xfrm rot="10800000">
            <a:off x="5743791" y="194408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p:nvSpPr>
        <p:spPr>
          <a:xfrm rot="16200000">
            <a:off x="6835172" y="397438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a:off x="4091970" y="1755823"/>
            <a:ext cx="2110424" cy="1076209"/>
            <a:chOff x="3917799" y="1523067"/>
            <a:chExt cx="2110424" cy="1076209"/>
          </a:xfrm>
          <a:solidFill>
            <a:srgbClr val="3BB7A8"/>
          </a:solidFill>
        </p:grpSpPr>
        <p:sp>
          <p:nvSpPr>
            <p:cNvPr id="11" name="Right Arrow 7"/>
            <p:cNvSpPr/>
            <p:nvPr/>
          </p:nvSpPr>
          <p:spPr>
            <a:xfrm>
              <a:off x="3917799" y="1523067"/>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p:cNvSpPr txBox="1"/>
            <p:nvPr/>
          </p:nvSpPr>
          <p:spPr>
            <a:xfrm>
              <a:off x="4251602" y="1861116"/>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grpSp>
      <p:grpSp>
        <p:nvGrpSpPr>
          <p:cNvPr id="13" name="Group 28"/>
          <p:cNvGrpSpPr/>
          <p:nvPr/>
        </p:nvGrpSpPr>
        <p:grpSpPr>
          <a:xfrm>
            <a:off x="6985998" y="1944088"/>
            <a:ext cx="1076209" cy="2110423"/>
            <a:chOff x="6811827" y="1711332"/>
            <a:chExt cx="1076209" cy="2110423"/>
          </a:xfrm>
          <a:solidFill>
            <a:srgbClr val="3BB7A8"/>
          </a:solidFill>
        </p:grpSpPr>
        <p:sp>
          <p:nvSpPr>
            <p:cNvPr id="14" name="Right Arrow 7"/>
            <p:cNvSpPr/>
            <p:nvPr/>
          </p:nvSpPr>
          <p:spPr>
            <a:xfrm rot="5400000">
              <a:off x="6294720" y="2228439"/>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3"/>
            <p:cNvSpPr txBox="1"/>
            <p:nvPr/>
          </p:nvSpPr>
          <p:spPr>
            <a:xfrm rot="5400000">
              <a:off x="6625662" y="2659313"/>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grpSp>
      <p:grpSp>
        <p:nvGrpSpPr>
          <p:cNvPr id="16" name="Group 29"/>
          <p:cNvGrpSpPr/>
          <p:nvPr/>
        </p:nvGrpSpPr>
        <p:grpSpPr>
          <a:xfrm>
            <a:off x="5780563" y="4831242"/>
            <a:ext cx="2110424" cy="1076209"/>
            <a:chOff x="5606392" y="4598486"/>
            <a:chExt cx="2110424" cy="1076209"/>
          </a:xfrm>
          <a:solidFill>
            <a:srgbClr val="3BB7A8"/>
          </a:solidFill>
        </p:grpSpPr>
        <p:sp>
          <p:nvSpPr>
            <p:cNvPr id="17" name="Right Arrow 7"/>
            <p:cNvSpPr/>
            <p:nvPr/>
          </p:nvSpPr>
          <p:spPr>
            <a:xfrm rot="10800000">
              <a:off x="5606392" y="4598486"/>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4"/>
            <p:cNvSpPr txBox="1"/>
            <p:nvPr/>
          </p:nvSpPr>
          <p:spPr>
            <a:xfrm>
              <a:off x="5792466" y="4943235"/>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grpSp>
      <p:grpSp>
        <p:nvGrpSpPr>
          <p:cNvPr id="19" name="Group 30"/>
          <p:cNvGrpSpPr/>
          <p:nvPr/>
        </p:nvGrpSpPr>
        <p:grpSpPr>
          <a:xfrm>
            <a:off x="3907870" y="3608763"/>
            <a:ext cx="1076209" cy="2110423"/>
            <a:chOff x="3733699" y="3376007"/>
            <a:chExt cx="1076209" cy="2110423"/>
          </a:xfrm>
          <a:solidFill>
            <a:srgbClr val="3BB7A8"/>
          </a:solidFill>
        </p:grpSpPr>
        <p:sp>
          <p:nvSpPr>
            <p:cNvPr id="20" name="Right Arrow 7"/>
            <p:cNvSpPr/>
            <p:nvPr/>
          </p:nvSpPr>
          <p:spPr>
            <a:xfrm rot="16200000">
              <a:off x="3216592" y="3893114"/>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p:cNvSpPr txBox="1"/>
            <p:nvPr/>
          </p:nvSpPr>
          <p:spPr>
            <a:xfrm rot="16200000">
              <a:off x="3440589" y="4057184"/>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endParaRPr lang="en-US" sz="2000" dirty="0">
                <a:solidFill>
                  <a:schemeClr val="bg1"/>
                </a:solidFill>
                <a:latin typeface="+mj-lt"/>
                <a:ea typeface="Kozuka Gothic Pro M" panose="020B0700000000000000" pitchFamily="34" charset="-128"/>
                <a:cs typeface="Arial" panose="020B0604020202020204" pitchFamily="34" charset="0"/>
              </a:endParaRPr>
            </a:p>
          </p:txBody>
        </p:sp>
      </p:grpSp>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320825" y="2262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334272" y="1953939"/>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320825" y="4703523"/>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334272" y="439482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642888" y="2262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2439478" y="195393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42888" y="4703523"/>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439478" y="4394825"/>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3" name="椭圆 12"/>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B7A8"/>
              </a:solidFill>
            </a:endParaRPr>
          </a:p>
        </p:txBody>
      </p:sp>
      <p:sp>
        <p:nvSpPr>
          <p:cNvPr id="15" name="文本框 14"/>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02</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课题研究的思路与方法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6554" y="4013631"/>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3" name="组合 22"/>
          <p:cNvGrpSpPr/>
          <p:nvPr/>
        </p:nvGrpSpPr>
        <p:grpSpPr>
          <a:xfrm>
            <a:off x="6304178" y="1715538"/>
            <a:ext cx="4519596" cy="4207044"/>
            <a:chOff x="5842971" y="1281607"/>
            <a:chExt cx="5420748" cy="5045876"/>
          </a:xfrm>
        </p:grpSpPr>
        <p:sp>
          <p:nvSpPr>
            <p:cNvPr id="33" name="梯形 2"/>
            <p:cNvSpPr/>
            <p:nvPr/>
          </p:nvSpPr>
          <p:spPr>
            <a:xfrm rot="9515397">
              <a:off x="10155437" y="4912879"/>
              <a:ext cx="518959" cy="359517"/>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3" name="梯形 2"/>
            <p:cNvSpPr/>
            <p:nvPr/>
          </p:nvSpPr>
          <p:spPr>
            <a:xfrm rot="12193735">
              <a:off x="8787307" y="4928488"/>
              <a:ext cx="655571" cy="454158"/>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4" name="梯形 2"/>
            <p:cNvSpPr/>
            <p:nvPr/>
          </p:nvSpPr>
          <p:spPr>
            <a:xfrm rot="15420804">
              <a:off x="7411714" y="3667483"/>
              <a:ext cx="1059506" cy="733993"/>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5" name="梯形 2"/>
            <p:cNvSpPr/>
            <p:nvPr/>
          </p:nvSpPr>
          <p:spPr>
            <a:xfrm rot="18285329">
              <a:off x="7895001" y="2266280"/>
              <a:ext cx="810482" cy="561476"/>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nvGrpSpPr>
            <p:cNvPr id="46" name="Group 34"/>
            <p:cNvGrpSpPr/>
            <p:nvPr/>
          </p:nvGrpSpPr>
          <p:grpSpPr>
            <a:xfrm>
              <a:off x="8143084" y="2015873"/>
              <a:ext cx="3120635" cy="3120634"/>
              <a:chOff x="7398234" y="1170070"/>
              <a:chExt cx="3926540" cy="3926540"/>
            </a:xfrm>
          </p:grpSpPr>
          <p:sp>
            <p:nvSpPr>
              <p:cNvPr id="47" name="椭圆 24"/>
              <p:cNvSpPr/>
              <p:nvPr/>
            </p:nvSpPr>
            <p:spPr>
              <a:xfrm>
                <a:off x="7398234" y="1170070"/>
                <a:ext cx="3926540" cy="3926540"/>
              </a:xfrm>
              <a:prstGeom prst="ellipse">
                <a:avLst/>
              </a:prstGeom>
              <a:solidFill>
                <a:srgbClr val="3BB7A8"/>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8" name="椭圆 25"/>
              <p:cNvSpPr/>
              <p:nvPr/>
            </p:nvSpPr>
            <p:spPr>
              <a:xfrm>
                <a:off x="7596054" y="1367890"/>
                <a:ext cx="3530898" cy="3530898"/>
              </a:xfrm>
              <a:prstGeom prst="ellipse">
                <a:avLst/>
              </a:prstGeom>
              <a:gradFill flip="none" rotWithShape="1">
                <a:gsLst>
                  <a:gs pos="0">
                    <a:sysClr val="window" lastClr="FFFFFF"/>
                  </a:gs>
                  <a:gs pos="100000">
                    <a:schemeClr val="bg1">
                      <a:lumMod val="75000"/>
                    </a:schemeClr>
                  </a:gs>
                </a:gsLst>
                <a:path path="circle">
                  <a:fillToRect l="50000" t="50000" r="50000" b="50000"/>
                </a:path>
                <a:tileRect/>
              </a:gradFill>
              <a:ln w="25400" cap="flat" cmpd="sng" algn="ctr">
                <a:solidFill>
                  <a:sysClr val="window" lastClr="FFFFFF"/>
                </a:solidFill>
                <a:prstDash val="solid"/>
              </a:ln>
              <a:effectLst>
                <a:outerShdw blurRad="50800" dist="889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9" name="TextBox 12"/>
              <p:cNvSpPr txBox="1"/>
              <p:nvPr/>
            </p:nvSpPr>
            <p:spPr>
              <a:xfrm>
                <a:off x="8345106" y="3135555"/>
                <a:ext cx="2087977" cy="735794"/>
              </a:xfrm>
              <a:prstGeom prst="rect">
                <a:avLst/>
              </a:prstGeom>
              <a:noFill/>
            </p:spPr>
            <p:txBody>
              <a:bodyPr wrap="none" rtlCol="0">
                <a:spAutoFit/>
              </a:bodyPr>
              <a:lstStyle/>
              <a:p>
                <a:pPr algn="ctr"/>
                <a:r>
                  <a:rPr lang="en-US" sz="3200" b="1" dirty="0">
                    <a:solidFill>
                      <a:schemeClr val="tx1">
                        <a:lumMod val="75000"/>
                        <a:lumOff val="25000"/>
                      </a:schemeClr>
                    </a:solidFill>
                  </a:rPr>
                  <a:t>Add title</a:t>
                </a:r>
                <a:endParaRPr lang="en-GB" sz="3200" b="1" dirty="0">
                  <a:solidFill>
                    <a:schemeClr val="tx1">
                      <a:lumMod val="75000"/>
                      <a:lumOff val="25000"/>
                    </a:schemeClr>
                  </a:solidFill>
                </a:endParaRPr>
              </a:p>
            </p:txBody>
          </p:sp>
          <p:grpSp>
            <p:nvGrpSpPr>
              <p:cNvPr id="50" name="组合 39"/>
              <p:cNvGrpSpPr/>
              <p:nvPr/>
            </p:nvGrpSpPr>
            <p:grpSpPr>
              <a:xfrm>
                <a:off x="8895377" y="2119111"/>
                <a:ext cx="987429" cy="901448"/>
                <a:chOff x="4121150" y="192088"/>
                <a:chExt cx="752475" cy="755650"/>
              </a:xfrm>
              <a:solidFill>
                <a:schemeClr val="tx1">
                  <a:lumMod val="75000"/>
                  <a:lumOff val="25000"/>
                </a:schemeClr>
              </a:solidFill>
            </p:grpSpPr>
            <p:sp>
              <p:nvSpPr>
                <p:cNvPr id="51"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9" name="椭圆 26"/>
            <p:cNvSpPr/>
            <p:nvPr/>
          </p:nvSpPr>
          <p:spPr>
            <a:xfrm>
              <a:off x="6884466" y="1281607"/>
              <a:ext cx="1403098" cy="1403098"/>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0" name="TextBox 21"/>
            <p:cNvSpPr txBox="1"/>
            <p:nvPr/>
          </p:nvSpPr>
          <p:spPr>
            <a:xfrm>
              <a:off x="7290643" y="1983156"/>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nvGrpSpPr>
            <p:cNvPr id="61" name="Group 25"/>
            <p:cNvGrpSpPr/>
            <p:nvPr/>
          </p:nvGrpSpPr>
          <p:grpSpPr>
            <a:xfrm>
              <a:off x="7401179" y="1550219"/>
              <a:ext cx="369670" cy="346329"/>
              <a:chOff x="5368132" y="3540125"/>
              <a:chExt cx="465138" cy="435769"/>
            </a:xfrm>
          </p:grpSpPr>
          <p:sp>
            <p:nvSpPr>
              <p:cNvPr id="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4" name="Group 36"/>
            <p:cNvGrpSpPr/>
            <p:nvPr/>
          </p:nvGrpSpPr>
          <p:grpSpPr>
            <a:xfrm>
              <a:off x="5842971" y="3243906"/>
              <a:ext cx="1986477" cy="1986477"/>
              <a:chOff x="4504115" y="2715244"/>
              <a:chExt cx="2499486" cy="2499486"/>
            </a:xfrm>
          </p:grpSpPr>
          <p:sp>
            <p:nvSpPr>
              <p:cNvPr id="65" name="椭圆 27"/>
              <p:cNvSpPr/>
              <p:nvPr/>
            </p:nvSpPr>
            <p:spPr>
              <a:xfrm>
                <a:off x="4504115" y="2715244"/>
                <a:ext cx="2499486" cy="249948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152400" dist="889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AutoShape 112"/>
              <p:cNvSpPr/>
              <p:nvPr/>
            </p:nvSpPr>
            <p:spPr bwMode="auto">
              <a:xfrm>
                <a:off x="5505555" y="3237890"/>
                <a:ext cx="618042" cy="68100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8" name="Group 37"/>
            <p:cNvGrpSpPr/>
            <p:nvPr/>
          </p:nvGrpSpPr>
          <p:grpSpPr>
            <a:xfrm>
              <a:off x="8279709" y="5218228"/>
              <a:ext cx="1109255" cy="1109255"/>
              <a:chOff x="7570142" y="5199436"/>
              <a:chExt cx="1395721" cy="1395721"/>
            </a:xfrm>
          </p:grpSpPr>
          <p:sp>
            <p:nvSpPr>
              <p:cNvPr id="69" name="椭圆 28"/>
              <p:cNvSpPr/>
              <p:nvPr/>
            </p:nvSpPr>
            <p:spPr>
              <a:xfrm>
                <a:off x="7570142" y="5199436"/>
                <a:ext cx="1395721" cy="1395721"/>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TextBox 23"/>
              <p:cNvSpPr txBox="1"/>
              <p:nvPr/>
            </p:nvSpPr>
            <p:spPr>
              <a:xfrm>
                <a:off x="7922878" y="5947330"/>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1" name="AutoShape 4"/>
              <p:cNvSpPr/>
              <p:nvPr/>
            </p:nvSpPr>
            <p:spPr bwMode="auto">
              <a:xfrm>
                <a:off x="8043369" y="5488293"/>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2" name="Group 38"/>
            <p:cNvGrpSpPr/>
            <p:nvPr/>
          </p:nvGrpSpPr>
          <p:grpSpPr>
            <a:xfrm>
              <a:off x="10215150" y="5107999"/>
              <a:ext cx="812903" cy="812903"/>
              <a:chOff x="10005412" y="5060740"/>
              <a:chExt cx="1022836" cy="1022836"/>
            </a:xfrm>
          </p:grpSpPr>
          <p:sp>
            <p:nvSpPr>
              <p:cNvPr id="73" name="椭圆 29"/>
              <p:cNvSpPr/>
              <p:nvPr/>
            </p:nvSpPr>
            <p:spPr>
              <a:xfrm>
                <a:off x="10005412" y="5060740"/>
                <a:ext cx="1022836" cy="102283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TextBox 24"/>
              <p:cNvSpPr txBox="1"/>
              <p:nvPr/>
            </p:nvSpPr>
            <p:spPr>
              <a:xfrm>
                <a:off x="10183244" y="5572159"/>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5" name="AutoShape 29"/>
              <p:cNvSpPr/>
              <p:nvPr/>
            </p:nvSpPr>
            <p:spPr bwMode="auto">
              <a:xfrm>
                <a:off x="10324952" y="5256234"/>
                <a:ext cx="383755" cy="34767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78" name="TextBox 21"/>
            <p:cNvSpPr txBox="1"/>
            <p:nvPr/>
          </p:nvSpPr>
          <p:spPr>
            <a:xfrm>
              <a:off x="6588417" y="4367009"/>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sp>
        <p:nvSpPr>
          <p:cNvPr id="79" name="文本框 78"/>
          <p:cNvSpPr txBox="1"/>
          <p:nvPr/>
        </p:nvSpPr>
        <p:spPr>
          <a:xfrm>
            <a:off x="14079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4351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38"/>
          <p:cNvSpPr txBox="1"/>
          <p:nvPr/>
        </p:nvSpPr>
        <p:spPr>
          <a:xfrm>
            <a:off x="1494726"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2" name="文本框 81"/>
          <p:cNvSpPr txBox="1"/>
          <p:nvPr/>
        </p:nvSpPr>
        <p:spPr>
          <a:xfrm>
            <a:off x="14079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960075" y="1092923"/>
            <a:ext cx="8304183" cy="5344600"/>
            <a:chOff x="1960075" y="1025412"/>
            <a:chExt cx="8304183" cy="5344600"/>
          </a:xfrm>
        </p:grpSpPr>
        <p:sp>
          <p:nvSpPr>
            <p:cNvPr id="58" name="空心弧 44"/>
            <p:cNvSpPr/>
            <p:nvPr/>
          </p:nvSpPr>
          <p:spPr>
            <a:xfrm rot="11968239">
              <a:off x="1960075" y="1025412"/>
              <a:ext cx="4929121" cy="4929121"/>
            </a:xfrm>
            <a:prstGeom prst="blockArc">
              <a:avLst>
                <a:gd name="adj1" fmla="val 5692214"/>
                <a:gd name="adj2" fmla="val 21588400"/>
                <a:gd name="adj3" fmla="val 751"/>
              </a:avLst>
            </a:prstGeom>
            <a:solidFill>
              <a:srgbClr val="3BB7A8"/>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6" name="空心弧 45"/>
            <p:cNvSpPr/>
            <p:nvPr/>
          </p:nvSpPr>
          <p:spPr>
            <a:xfrm rot="483470">
              <a:off x="2729500" y="1783277"/>
              <a:ext cx="3513111" cy="3513111"/>
            </a:xfrm>
            <a:prstGeom prst="blockArc">
              <a:avLst>
                <a:gd name="adj1" fmla="val 5692214"/>
                <a:gd name="adj2" fmla="val 42522"/>
                <a:gd name="adj3" fmla="val 1111"/>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nvGrpSpPr>
            <p:cNvPr id="77" name="Group 9"/>
            <p:cNvGrpSpPr/>
            <p:nvPr/>
          </p:nvGrpSpPr>
          <p:grpSpPr>
            <a:xfrm>
              <a:off x="2937882" y="1991659"/>
              <a:ext cx="3096344" cy="3096344"/>
              <a:chOff x="2937882" y="1991659"/>
              <a:chExt cx="3096344" cy="3096344"/>
            </a:xfrm>
          </p:grpSpPr>
          <p:sp>
            <p:nvSpPr>
              <p:cNvPr id="83" name="椭圆 46"/>
              <p:cNvSpPr/>
              <p:nvPr/>
            </p:nvSpPr>
            <p:spPr>
              <a:xfrm>
                <a:off x="2937882" y="1991659"/>
                <a:ext cx="3096344" cy="3096344"/>
              </a:xfrm>
              <a:prstGeom prst="ellipse">
                <a:avLst/>
              </a:prstGeom>
              <a:solidFill>
                <a:srgbClr val="3BB7A8"/>
              </a:solidFill>
              <a:ln w="25400" cap="flat" cmpd="sng" algn="ctr">
                <a:noFill/>
                <a:prstDash val="solid"/>
              </a:ln>
              <a:effectLst>
                <a:innerShdw blurRad="1016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4" name="椭圆 47"/>
              <p:cNvSpPr/>
              <p:nvPr/>
            </p:nvSpPr>
            <p:spPr>
              <a:xfrm>
                <a:off x="3077235" y="2116946"/>
                <a:ext cx="2808312" cy="2808312"/>
              </a:xfrm>
              <a:prstGeom prst="ellipse">
                <a:avLst/>
              </a:prstGeom>
              <a:solidFill>
                <a:schemeClr val="bg1">
                  <a:lumMod val="85000"/>
                </a:schemeClr>
              </a:solidFill>
              <a:ln w="25400" cap="flat" cmpd="sng" algn="ctr">
                <a:noFill/>
                <a:prstDash val="solid"/>
              </a:ln>
              <a:effectLst>
                <a:outerShdw blurRad="177800" dist="38100" dir="5400000" algn="t" rotWithShape="0">
                  <a:prstClr val="black">
                    <a:alpha val="7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5" name="椭圆 48"/>
              <p:cNvSpPr/>
              <p:nvPr/>
            </p:nvSpPr>
            <p:spPr>
              <a:xfrm>
                <a:off x="3342326" y="2398025"/>
                <a:ext cx="2287482" cy="2287482"/>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6" name="椭圆 49"/>
              <p:cNvSpPr/>
              <p:nvPr/>
            </p:nvSpPr>
            <p:spPr>
              <a:xfrm>
                <a:off x="3410623" y="2446889"/>
                <a:ext cx="2160240" cy="2160240"/>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67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TextBox 36"/>
              <p:cNvSpPr txBox="1"/>
              <p:nvPr/>
            </p:nvSpPr>
            <p:spPr>
              <a:xfrm>
                <a:off x="3140607" y="3796411"/>
                <a:ext cx="2712666" cy="40011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lnSpc>
                    <a:spcPct val="100000"/>
                  </a:lnSpc>
                  <a:defRPr/>
                </a:pPr>
                <a:r>
                  <a:rPr lang="en-US" altLang="zh-CN" sz="2000" kern="0" dirty="0">
                    <a:solidFill>
                      <a:sysClr val="windowText" lastClr="000000">
                        <a:lumMod val="85000"/>
                        <a:lumOff val="15000"/>
                      </a:sysClr>
                    </a:solidFill>
                    <a:latin typeface="+mn-lt"/>
                  </a:rPr>
                  <a:t>Add title</a:t>
                </a:r>
                <a:endParaRPr lang="zh-CN" altLang="en-US" sz="2000" kern="0" dirty="0">
                  <a:solidFill>
                    <a:sysClr val="windowText" lastClr="000000">
                      <a:lumMod val="85000"/>
                      <a:lumOff val="15000"/>
                    </a:sysClr>
                  </a:solidFill>
                  <a:latin typeface="+mn-lt"/>
                </a:endParaRPr>
              </a:p>
            </p:txBody>
          </p:sp>
          <p:grpSp>
            <p:nvGrpSpPr>
              <p:cNvPr id="88" name="组合 39"/>
              <p:cNvGrpSpPr/>
              <p:nvPr/>
            </p:nvGrpSpPr>
            <p:grpSpPr>
              <a:xfrm>
                <a:off x="3987676" y="2812434"/>
                <a:ext cx="987429" cy="901448"/>
                <a:chOff x="4121150" y="192088"/>
                <a:chExt cx="752475" cy="755650"/>
              </a:xfrm>
              <a:solidFill>
                <a:schemeClr val="tx1">
                  <a:lumMod val="75000"/>
                  <a:lumOff val="25000"/>
                </a:schemeClr>
              </a:solidFill>
            </p:grpSpPr>
            <p:sp>
              <p:nvSpPr>
                <p:cNvPr id="89"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7" name="同心圆 52"/>
            <p:cNvSpPr/>
            <p:nvPr/>
          </p:nvSpPr>
          <p:spPr>
            <a:xfrm>
              <a:off x="5633704" y="1288391"/>
              <a:ext cx="1013711" cy="1013711"/>
            </a:xfrm>
            <a:prstGeom prst="donut">
              <a:avLst>
                <a:gd name="adj" fmla="val 3142"/>
              </a:avLst>
            </a:prstGeom>
            <a:solidFill>
              <a:schemeClr val="accent6"/>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8" name="椭圆 54"/>
            <p:cNvSpPr/>
            <p:nvPr/>
          </p:nvSpPr>
          <p:spPr>
            <a:xfrm>
              <a:off x="5878808" y="155093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9" name="TextBox 53"/>
            <p:cNvSpPr txBox="1"/>
            <p:nvPr/>
          </p:nvSpPr>
          <p:spPr>
            <a:xfrm>
              <a:off x="5965518" y="1583201"/>
              <a:ext cx="340158" cy="461665"/>
            </a:xfrm>
            <a:prstGeom prst="rect">
              <a:avLst/>
            </a:prstGeom>
            <a:noFill/>
          </p:spPr>
          <p:txBody>
            <a:bodyPr wrap="none" rtlCol="0">
              <a:spAutoFit/>
            </a:bodyPr>
            <a:lstStyle/>
            <a:p>
              <a:r>
                <a:rPr lang="en-US" sz="2400" b="1">
                  <a:solidFill>
                    <a:schemeClr val="bg1"/>
                  </a:solidFill>
                </a:rPr>
                <a:t>1</a:t>
              </a:r>
              <a:endParaRPr lang="en-GB" sz="2400" b="1">
                <a:solidFill>
                  <a:schemeClr val="bg1"/>
                </a:solidFill>
              </a:endParaRPr>
            </a:p>
          </p:txBody>
        </p:sp>
        <p:sp>
          <p:nvSpPr>
            <p:cNvPr id="101" name="同心圆 59"/>
            <p:cNvSpPr/>
            <p:nvPr/>
          </p:nvSpPr>
          <p:spPr>
            <a:xfrm>
              <a:off x="6301273" y="2644709"/>
              <a:ext cx="1013711" cy="1013711"/>
            </a:xfrm>
            <a:prstGeom prst="donut">
              <a:avLst>
                <a:gd name="adj" fmla="val 3142"/>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2" name="椭圆 61"/>
            <p:cNvSpPr/>
            <p:nvPr/>
          </p:nvSpPr>
          <p:spPr>
            <a:xfrm>
              <a:off x="6546377" y="2907255"/>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3" name="TextBox 54"/>
            <p:cNvSpPr txBox="1"/>
            <p:nvPr/>
          </p:nvSpPr>
          <p:spPr>
            <a:xfrm>
              <a:off x="6641928" y="2949588"/>
              <a:ext cx="340158" cy="461665"/>
            </a:xfrm>
            <a:prstGeom prst="rect">
              <a:avLst/>
            </a:prstGeom>
            <a:noFill/>
          </p:spPr>
          <p:txBody>
            <a:bodyPr wrap="none" rtlCol="0">
              <a:spAutoFit/>
            </a:bodyPr>
            <a:lstStyle/>
            <a:p>
              <a:r>
                <a:rPr lang="en-US" sz="2400" b="1">
                  <a:solidFill>
                    <a:schemeClr val="bg1"/>
                  </a:solidFill>
                </a:rPr>
                <a:t>2</a:t>
              </a:r>
              <a:endParaRPr lang="en-GB" sz="2400" b="1">
                <a:solidFill>
                  <a:schemeClr val="bg1"/>
                </a:solidFill>
              </a:endParaRPr>
            </a:p>
          </p:txBody>
        </p:sp>
        <p:sp>
          <p:nvSpPr>
            <p:cNvPr id="105" name="同心圆 66"/>
            <p:cNvSpPr/>
            <p:nvPr/>
          </p:nvSpPr>
          <p:spPr>
            <a:xfrm>
              <a:off x="5975990" y="4178652"/>
              <a:ext cx="1013711" cy="1013711"/>
            </a:xfrm>
            <a:prstGeom prst="donut">
              <a:avLst>
                <a:gd name="adj" fmla="val 3142"/>
              </a:avLst>
            </a:prstGeom>
            <a:solidFill>
              <a:schemeClr val="accent3"/>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6" name="椭圆 68"/>
            <p:cNvSpPr/>
            <p:nvPr/>
          </p:nvSpPr>
          <p:spPr>
            <a:xfrm>
              <a:off x="6221094" y="4441198"/>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7" name="TextBox 55"/>
            <p:cNvSpPr txBox="1"/>
            <p:nvPr/>
          </p:nvSpPr>
          <p:spPr>
            <a:xfrm>
              <a:off x="6314260" y="4473254"/>
              <a:ext cx="340158" cy="461665"/>
            </a:xfrm>
            <a:prstGeom prst="rect">
              <a:avLst/>
            </a:prstGeom>
            <a:noFill/>
          </p:spPr>
          <p:txBody>
            <a:bodyPr wrap="none" rtlCol="0">
              <a:spAutoFit/>
            </a:bodyPr>
            <a:lstStyle/>
            <a:p>
              <a:r>
                <a:rPr lang="en-US" sz="2400" b="1">
                  <a:solidFill>
                    <a:schemeClr val="bg1"/>
                  </a:solidFill>
                </a:rPr>
                <a:t>3</a:t>
              </a:r>
              <a:endParaRPr lang="en-GB" sz="2400" b="1">
                <a:solidFill>
                  <a:schemeClr val="bg1"/>
                </a:solidFill>
              </a:endParaRPr>
            </a:p>
          </p:txBody>
        </p:sp>
        <p:sp>
          <p:nvSpPr>
            <p:cNvPr id="109" name="同心圆 73"/>
            <p:cNvSpPr/>
            <p:nvPr/>
          </p:nvSpPr>
          <p:spPr>
            <a:xfrm>
              <a:off x="4212068" y="5356301"/>
              <a:ext cx="1013711" cy="1013711"/>
            </a:xfrm>
            <a:prstGeom prst="donut">
              <a:avLst>
                <a:gd name="adj" fmla="val 3142"/>
              </a:avLst>
            </a:prstGeom>
            <a:solidFill>
              <a:schemeClr val="tx2"/>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0" name="椭圆 75"/>
            <p:cNvSpPr/>
            <p:nvPr/>
          </p:nvSpPr>
          <p:spPr>
            <a:xfrm>
              <a:off x="4457172" y="561884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1" name="TextBox 56"/>
            <p:cNvSpPr txBox="1"/>
            <p:nvPr/>
          </p:nvSpPr>
          <p:spPr>
            <a:xfrm>
              <a:off x="4530736" y="5650554"/>
              <a:ext cx="340158" cy="461665"/>
            </a:xfrm>
            <a:prstGeom prst="rect">
              <a:avLst/>
            </a:prstGeom>
            <a:noFill/>
          </p:spPr>
          <p:txBody>
            <a:bodyPr wrap="none" rtlCol="0">
              <a:spAutoFit/>
            </a:bodyPr>
            <a:lstStyle/>
            <a:p>
              <a:r>
                <a:rPr lang="en-US" sz="2400" b="1">
                  <a:solidFill>
                    <a:schemeClr val="bg1"/>
                  </a:solidFill>
                </a:rPr>
                <a:t>4</a:t>
              </a:r>
              <a:endParaRPr lang="en-GB" sz="2400" b="1">
                <a:solidFill>
                  <a:schemeClr val="bg1"/>
                </a:solidFill>
              </a:endParaRPr>
            </a:p>
          </p:txBody>
        </p:sp>
        <p:grpSp>
          <p:nvGrpSpPr>
            <p:cNvPr id="115" name="Group 38"/>
            <p:cNvGrpSpPr/>
            <p:nvPr/>
          </p:nvGrpSpPr>
          <p:grpSpPr>
            <a:xfrm>
              <a:off x="6477943" y="1649495"/>
              <a:ext cx="3095434" cy="278678"/>
              <a:chOff x="6477943" y="1649495"/>
              <a:chExt cx="3095434" cy="278678"/>
            </a:xfrm>
          </p:grpSpPr>
          <p:cxnSp>
            <p:nvCxnSpPr>
              <p:cNvPr id="116" name="直接连接符 50"/>
              <p:cNvCxnSpPr/>
              <p:nvPr/>
            </p:nvCxnSpPr>
            <p:spPr>
              <a:xfrm>
                <a:off x="6653868" y="1782183"/>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17" name="组合 53"/>
              <p:cNvGrpSpPr/>
              <p:nvPr/>
            </p:nvGrpSpPr>
            <p:grpSpPr>
              <a:xfrm>
                <a:off x="6477943" y="1649495"/>
                <a:ext cx="278678" cy="278678"/>
                <a:chOff x="5917211" y="1835961"/>
                <a:chExt cx="504056" cy="504056"/>
              </a:xfrm>
            </p:grpSpPr>
            <p:sp>
              <p:nvSpPr>
                <p:cNvPr id="118" name="同心圆 55"/>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9" name="椭圆 5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0" name="Group 39"/>
            <p:cNvGrpSpPr/>
            <p:nvPr/>
          </p:nvGrpSpPr>
          <p:grpSpPr>
            <a:xfrm>
              <a:off x="7159626" y="3004447"/>
              <a:ext cx="3081320" cy="278678"/>
              <a:chOff x="7159626" y="3004447"/>
              <a:chExt cx="3081320" cy="278678"/>
            </a:xfrm>
          </p:grpSpPr>
          <p:cxnSp>
            <p:nvCxnSpPr>
              <p:cNvPr id="121" name="直接连接符 57"/>
              <p:cNvCxnSpPr/>
              <p:nvPr/>
            </p:nvCxnSpPr>
            <p:spPr>
              <a:xfrm>
                <a:off x="7321437" y="3138501"/>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2" name="组合 60"/>
              <p:cNvGrpSpPr/>
              <p:nvPr/>
            </p:nvGrpSpPr>
            <p:grpSpPr>
              <a:xfrm>
                <a:off x="7159626" y="3004447"/>
                <a:ext cx="278678" cy="278678"/>
                <a:chOff x="5917211" y="1835961"/>
                <a:chExt cx="504056" cy="504056"/>
              </a:xfrm>
            </p:grpSpPr>
            <p:sp>
              <p:nvSpPr>
                <p:cNvPr id="123" name="同心圆 62"/>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4" name="椭圆 63"/>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5" name="Group 40"/>
            <p:cNvGrpSpPr/>
            <p:nvPr/>
          </p:nvGrpSpPr>
          <p:grpSpPr>
            <a:xfrm>
              <a:off x="6834343" y="4538390"/>
              <a:ext cx="3081320" cy="278678"/>
              <a:chOff x="6834343" y="4538390"/>
              <a:chExt cx="3081320" cy="278678"/>
            </a:xfrm>
          </p:grpSpPr>
          <p:cxnSp>
            <p:nvCxnSpPr>
              <p:cNvPr id="126" name="直接连接符 64"/>
              <p:cNvCxnSpPr/>
              <p:nvPr/>
            </p:nvCxnSpPr>
            <p:spPr>
              <a:xfrm>
                <a:off x="6996154" y="4672444"/>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7" name="组合 67"/>
              <p:cNvGrpSpPr/>
              <p:nvPr/>
            </p:nvGrpSpPr>
            <p:grpSpPr>
              <a:xfrm>
                <a:off x="6834343" y="4538390"/>
                <a:ext cx="278678" cy="278678"/>
                <a:chOff x="5917211" y="1835961"/>
                <a:chExt cx="504056" cy="504056"/>
              </a:xfrm>
            </p:grpSpPr>
            <p:sp>
              <p:nvSpPr>
                <p:cNvPr id="128" name="同心圆 6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9" name="椭圆 7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30" name="Group 42"/>
            <p:cNvGrpSpPr/>
            <p:nvPr/>
          </p:nvGrpSpPr>
          <p:grpSpPr>
            <a:xfrm>
              <a:off x="5070421" y="5716039"/>
              <a:ext cx="3385486" cy="278678"/>
              <a:chOff x="5070421" y="5716039"/>
              <a:chExt cx="3385486" cy="278678"/>
            </a:xfrm>
          </p:grpSpPr>
          <p:cxnSp>
            <p:nvCxnSpPr>
              <p:cNvPr id="131" name="直接连接符 71"/>
              <p:cNvCxnSpPr/>
              <p:nvPr/>
            </p:nvCxnSpPr>
            <p:spPr>
              <a:xfrm>
                <a:off x="5232231" y="5850093"/>
                <a:ext cx="3223676" cy="13063"/>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32" name="组合 74"/>
              <p:cNvGrpSpPr/>
              <p:nvPr/>
            </p:nvGrpSpPr>
            <p:grpSpPr>
              <a:xfrm>
                <a:off x="5070421" y="5716039"/>
                <a:ext cx="278678" cy="278678"/>
                <a:chOff x="5917211" y="1835961"/>
                <a:chExt cx="504056" cy="504056"/>
              </a:xfrm>
            </p:grpSpPr>
            <p:sp>
              <p:nvSpPr>
                <p:cNvPr id="133" name="同心圆 76"/>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4" name="椭圆 77"/>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sp>
          <p:nvSpPr>
            <p:cNvPr id="135" name="文本框 134"/>
            <p:cNvSpPr txBox="1"/>
            <p:nvPr/>
          </p:nvSpPr>
          <p:spPr>
            <a:xfrm>
              <a:off x="6716594" y="1169454"/>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7385267" y="252034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7" name="文本框 136"/>
            <p:cNvSpPr txBox="1"/>
            <p:nvPr/>
          </p:nvSpPr>
          <p:spPr>
            <a:xfrm>
              <a:off x="7113021" y="404441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文本框 137"/>
            <p:cNvSpPr txBox="1"/>
            <p:nvPr/>
          </p:nvSpPr>
          <p:spPr>
            <a:xfrm>
              <a:off x="6221233" y="5279769"/>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3664</Words>
  <Application>WPS 演示</Application>
  <PresentationFormat>宽屏</PresentationFormat>
  <Paragraphs>327</Paragraphs>
  <Slides>20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Arial</vt:lpstr>
      <vt:lpstr>微软雅黑</vt:lpstr>
      <vt:lpstr>华文仿宋</vt:lpstr>
      <vt:lpstr>造字工房悦黑体验版常规体</vt:lpstr>
      <vt:lpstr>Kozuka Gothic Pro M</vt:lpstr>
      <vt:lpstr>Calibri</vt:lpstr>
      <vt:lpstr>Gill Sans</vt:lpstr>
      <vt:lpstr>Agency FB</vt:lpstr>
      <vt:lpstr>Calibri</vt:lpstr>
      <vt:lpstr>Calibri Light</vt:lpstr>
      <vt:lpstr>Arial Unicode MS</vt:lpstr>
      <vt:lpstr>MS PGothic</vt:lpstr>
      <vt:lpstr>Algerian</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28</cp:revision>
  <dcterms:created xsi:type="dcterms:W3CDTF">2017-05-12T04:51:00Z</dcterms:created>
  <dcterms:modified xsi:type="dcterms:W3CDTF">2017-06-06T12:43:27Z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