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8"/>
  </p:handoutMasterIdLst>
  <p:sldIdLst>
    <p:sldId id="1002" r:id="rId3"/>
    <p:sldId id="936" r:id="rId5"/>
    <p:sldId id="1026" r:id="rId6"/>
    <p:sldId id="1028" r:id="rId7"/>
    <p:sldId id="1032" r:id="rId8"/>
    <p:sldId id="1031" r:id="rId9"/>
    <p:sldId id="1033" r:id="rId10"/>
    <p:sldId id="737" r:id="rId11"/>
    <p:sldId id="1042" r:id="rId12"/>
    <p:sldId id="1037" r:id="rId13"/>
    <p:sldId id="1039" r:id="rId14"/>
    <p:sldId id="1041" r:id="rId15"/>
    <p:sldId id="1038" r:id="rId16"/>
    <p:sldId id="1044" r:id="rId17"/>
    <p:sldId id="1043" r:id="rId18"/>
    <p:sldId id="1046" r:id="rId19"/>
    <p:sldId id="1051" r:id="rId20"/>
    <p:sldId id="1050" r:id="rId21"/>
    <p:sldId id="1052" r:id="rId22"/>
    <p:sldId id="1047" r:id="rId23"/>
    <p:sldId id="1057" r:id="rId24"/>
    <p:sldId id="1053" r:id="rId25"/>
    <p:sldId id="1055" r:id="rId26"/>
    <p:sldId id="1056" r:id="rId27"/>
    <p:sldId id="1060" r:id="rId28"/>
    <p:sldId id="1058" r:id="rId29"/>
    <p:sldId id="1059" r:id="rId30"/>
    <p:sldId id="1061" r:id="rId31"/>
    <p:sldId id="1007" r:id="rId32"/>
    <p:sldId id="1020" r:id="rId33"/>
    <p:sldId id="991" r:id="rId34"/>
    <p:sldId id="953" r:id="rId35"/>
    <p:sldId id="1062" r:id="rId36"/>
    <p:sldId id="968" r:id="rId37"/>
  </p:sldIdLst>
  <p:sldSz cx="12196445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6BBC"/>
    <a:srgbClr val="EAEAEA"/>
    <a:srgbClr val="DDDDDD"/>
    <a:srgbClr val="0DC2D5"/>
    <a:srgbClr val="17DCF1"/>
    <a:srgbClr val="12D0CB"/>
    <a:srgbClr val="FDE673"/>
    <a:srgbClr val="FDE155"/>
    <a:srgbClr val="0A9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5" autoAdjust="0"/>
    <p:restoredTop sz="49635" autoAdjust="0"/>
  </p:normalViewPr>
  <p:slideViewPr>
    <p:cSldViewPr snapToObjects="1">
      <p:cViewPr varScale="1">
        <p:scale>
          <a:sx n="106" d="100"/>
          <a:sy n="106" d="100"/>
        </p:scale>
        <p:origin x="-78" y="-180"/>
      </p:cViewPr>
      <p:guideLst>
        <p:guide orient="horz" pos="2142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9" d="100"/>
          <a:sy n="69" d="100"/>
        </p:scale>
        <p:origin x="-28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一线城市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Sheet1!$A$2:$A$4</c:f>
              <c:strCache>
                <c:ptCount val="3"/>
                <c:pt idx="0">
                  <c:v>便携系列</c:v>
                </c:pt>
                <c:pt idx="1">
                  <c:v>专用系列</c:v>
                </c:pt>
                <c:pt idx="2">
                  <c:v>车载系列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0.369</c:v>
                </c:pt>
                <c:pt idx="1">
                  <c:v>0.207</c:v>
                </c:pt>
                <c:pt idx="2">
                  <c:v>0.424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二线城市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Sheet1!$A$2:$A$4</c:f>
              <c:strCache>
                <c:ptCount val="3"/>
                <c:pt idx="0">
                  <c:v>便携系列</c:v>
                </c:pt>
                <c:pt idx="1">
                  <c:v>专用系列</c:v>
                </c:pt>
                <c:pt idx="2">
                  <c:v>车载系列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0.417</c:v>
                </c:pt>
                <c:pt idx="1">
                  <c:v>0.179</c:v>
                </c:pt>
                <c:pt idx="2">
                  <c:v>0.404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三四线城市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Sheet1!$A$2:$A$4</c:f>
              <c:strCache>
                <c:ptCount val="3"/>
                <c:pt idx="0">
                  <c:v>便携系列</c:v>
                </c:pt>
                <c:pt idx="1">
                  <c:v>专用系列</c:v>
                </c:pt>
                <c:pt idx="2">
                  <c:v>车载系列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0.352</c:v>
                </c:pt>
                <c:pt idx="1">
                  <c:v>0.115</c:v>
                </c:pt>
                <c:pt idx="2">
                  <c:v>0.533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overlap val="-7"/>
        <c:axId val="169065984"/>
        <c:axId val="36620544"/>
      </c:barChart>
      <c:catAx>
        <c:axId val="169065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36620544"/>
        <c:crosses val="autoZero"/>
        <c:auto val="1"/>
        <c:lblAlgn val="ctr"/>
        <c:lblOffset val="100"/>
        <c:noMultiLvlLbl val="0"/>
      </c:catAx>
      <c:valAx>
        <c:axId val="3662054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69065984"/>
        <c:crosses val="autoZero"/>
        <c:crossBetween val="between"/>
      </c:valAx>
    </c:plotArea>
    <c:legend>
      <c:legendPos val="r"/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10686-844B-4A1B-87C8-BB90DB4BAB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6913" y="2886609"/>
            <a:ext cx="1060349" cy="7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30462" y="2758265"/>
            <a:ext cx="1096814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40451" y="1447779"/>
            <a:ext cx="3013731" cy="23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67436" y="3771071"/>
            <a:ext cx="524127" cy="3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76340" y="2904246"/>
            <a:ext cx="401158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77817" y="2574149"/>
            <a:ext cx="981731" cy="7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261942" y="3206628"/>
            <a:ext cx="1477636" cy="11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352404" y="3446014"/>
            <a:ext cx="1834444" cy="1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9886102" y="2725338"/>
            <a:ext cx="1116794" cy="8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942800" y="3624920"/>
            <a:ext cx="522112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1254880" y="2365000"/>
            <a:ext cx="522110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2054437" y="2795894"/>
            <a:ext cx="1697365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983626" y="2785815"/>
            <a:ext cx="437445" cy="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519340" y="3325061"/>
            <a:ext cx="703540" cy="5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239008" y="2909285"/>
            <a:ext cx="360841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744990" y="3446013"/>
            <a:ext cx="282222" cy="2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624" y="908050"/>
            <a:ext cx="10601349" cy="6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624" y="1600200"/>
            <a:ext cx="10601349" cy="45259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 bwMode="auto">
          <a:xfrm>
            <a:off x="0" y="6713984"/>
            <a:ext cx="12196763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 userDrawn="1"/>
        </p:nvSpPr>
        <p:spPr bwMode="auto">
          <a:xfrm>
            <a:off x="11704372" y="6507125"/>
            <a:ext cx="376914" cy="297077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668508" y="6496425"/>
            <a:ext cx="448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879B013-EF15-44F9-9A4C-93BE492C244C}" type="slidenum">
              <a:rPr lang="zh-CN" altLang="en-US" sz="1400" smtClean="0">
                <a:solidFill>
                  <a:schemeClr val="accent2"/>
                </a:solidFill>
                <a:latin typeface="+mn-ea"/>
                <a:ea typeface="+mn-ea"/>
              </a:rPr>
            </a:fld>
            <a:endParaRPr lang="zh-CN" altLang="en-US" sz="18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5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dirty="0" smtClean="0"/>
              <a:t>单击此处编辑母版标题样式</a:t>
            </a:r>
            <a:endParaRPr lang="zh-CN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dirty="0" smtClean="0"/>
              <a:t>单击此处编辑母版文本样式</a:t>
            </a:r>
            <a:endParaRPr lang="zh-CN" dirty="0" smtClean="0"/>
          </a:p>
          <a:p>
            <a:pPr lvl="1"/>
            <a:r>
              <a:rPr lang="zh-CN" dirty="0" smtClean="0"/>
              <a:t>第二级</a:t>
            </a:r>
            <a:endParaRPr lang="zh-CN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1"/>
          </a:solidFill>
          <a:latin typeface="+mn-lt"/>
          <a:ea typeface="仿宋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62"/>
          <p:cNvSpPr>
            <a:spLocks noChangeAspect="1" noChangeArrowheads="1" noTextEdit="1"/>
          </p:cNvSpPr>
          <p:nvPr/>
        </p:nvSpPr>
        <p:spPr bwMode="auto">
          <a:xfrm>
            <a:off x="238126" y="194469"/>
            <a:ext cx="11641137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64"/>
          <p:cNvSpPr/>
          <p:nvPr/>
        </p:nvSpPr>
        <p:spPr bwMode="auto">
          <a:xfrm>
            <a:off x="212381" y="4110832"/>
            <a:ext cx="11772000" cy="2552700"/>
          </a:xfrm>
          <a:custGeom>
            <a:avLst/>
            <a:gdLst>
              <a:gd name="T0" fmla="*/ 15600 w 15600"/>
              <a:gd name="T1" fmla="*/ 0 h 3398"/>
              <a:gd name="T2" fmla="*/ 15600 w 15600"/>
              <a:gd name="T3" fmla="*/ 3269 h 3398"/>
              <a:gd name="T4" fmla="*/ 15471 w 15600"/>
              <a:gd name="T5" fmla="*/ 3398 h 3398"/>
              <a:gd name="T6" fmla="*/ 129 w 15600"/>
              <a:gd name="T7" fmla="*/ 3398 h 3398"/>
              <a:gd name="T8" fmla="*/ 0 w 15600"/>
              <a:gd name="T9" fmla="*/ 3269 h 3398"/>
              <a:gd name="T10" fmla="*/ 0 w 15600"/>
              <a:gd name="T11" fmla="*/ 0 h 3398"/>
              <a:gd name="T12" fmla="*/ 15600 w 15600"/>
              <a:gd name="T13" fmla="*/ 0 h 3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00" h="3398">
                <a:moveTo>
                  <a:pt x="15600" y="0"/>
                </a:moveTo>
                <a:lnTo>
                  <a:pt x="15600" y="3269"/>
                </a:lnTo>
                <a:cubicBezTo>
                  <a:pt x="15600" y="3340"/>
                  <a:pt x="15542" y="3398"/>
                  <a:pt x="15471" y="3398"/>
                </a:cubicBezTo>
                <a:lnTo>
                  <a:pt x="129" y="3398"/>
                </a:lnTo>
                <a:cubicBezTo>
                  <a:pt x="58" y="3398"/>
                  <a:pt x="0" y="3340"/>
                  <a:pt x="0" y="3269"/>
                </a:cubicBezTo>
                <a:lnTo>
                  <a:pt x="0" y="0"/>
                </a:lnTo>
                <a:lnTo>
                  <a:pt x="1560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 w="9525" cap="flat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65"/>
          <p:cNvSpPr/>
          <p:nvPr/>
        </p:nvSpPr>
        <p:spPr bwMode="auto">
          <a:xfrm>
            <a:off x="212381" y="202407"/>
            <a:ext cx="11772000" cy="3816350"/>
          </a:xfrm>
          <a:custGeom>
            <a:avLst/>
            <a:gdLst>
              <a:gd name="T0" fmla="*/ 129 w 15600"/>
              <a:gd name="T1" fmla="*/ 0 h 5080"/>
              <a:gd name="T2" fmla="*/ 15471 w 15600"/>
              <a:gd name="T3" fmla="*/ 0 h 5080"/>
              <a:gd name="T4" fmla="*/ 15600 w 15600"/>
              <a:gd name="T5" fmla="*/ 129 h 5080"/>
              <a:gd name="T6" fmla="*/ 15600 w 15600"/>
              <a:gd name="T7" fmla="*/ 5080 h 5080"/>
              <a:gd name="T8" fmla="*/ 0 w 15600"/>
              <a:gd name="T9" fmla="*/ 5080 h 5080"/>
              <a:gd name="T10" fmla="*/ 0 w 15600"/>
              <a:gd name="T11" fmla="*/ 129 h 5080"/>
              <a:gd name="T12" fmla="*/ 129 w 15600"/>
              <a:gd name="T13" fmla="*/ 0 h 5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00" h="5080">
                <a:moveTo>
                  <a:pt x="129" y="0"/>
                </a:moveTo>
                <a:lnTo>
                  <a:pt x="15471" y="0"/>
                </a:lnTo>
                <a:cubicBezTo>
                  <a:pt x="15542" y="0"/>
                  <a:pt x="15600" y="58"/>
                  <a:pt x="15600" y="129"/>
                </a:cubicBezTo>
                <a:lnTo>
                  <a:pt x="15600" y="5080"/>
                </a:lnTo>
                <a:lnTo>
                  <a:pt x="0" y="5080"/>
                </a:lnTo>
                <a:lnTo>
                  <a:pt x="0" y="129"/>
                </a:lnTo>
                <a:cubicBezTo>
                  <a:pt x="0" y="58"/>
                  <a:pt x="58" y="0"/>
                  <a:pt x="129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525" cap="flat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矩形 31"/>
          <p:cNvSpPr/>
          <p:nvPr/>
        </p:nvSpPr>
        <p:spPr bwMode="auto">
          <a:xfrm>
            <a:off x="212381" y="4036177"/>
            <a:ext cx="11772000" cy="4571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" name="Freeform 19"/>
          <p:cNvSpPr>
            <a:spLocks noEditPoints="1"/>
          </p:cNvSpPr>
          <p:nvPr/>
        </p:nvSpPr>
        <p:spPr bwMode="auto">
          <a:xfrm>
            <a:off x="432827" y="459255"/>
            <a:ext cx="1634440" cy="687157"/>
          </a:xfrm>
          <a:custGeom>
            <a:avLst/>
            <a:gdLst>
              <a:gd name="T0" fmla="*/ 19 w 2250"/>
              <a:gd name="T1" fmla="*/ 10 h 912"/>
              <a:gd name="T2" fmla="*/ 753 w 2250"/>
              <a:gd name="T3" fmla="*/ 0 h 912"/>
              <a:gd name="T4" fmla="*/ 813 w 2250"/>
              <a:gd name="T5" fmla="*/ 503 h 912"/>
              <a:gd name="T6" fmla="*/ 1601 w 2250"/>
              <a:gd name="T7" fmla="*/ 592 h 912"/>
              <a:gd name="T8" fmla="*/ 1184 w 2250"/>
              <a:gd name="T9" fmla="*/ 85 h 912"/>
              <a:gd name="T10" fmla="*/ 1403 w 2250"/>
              <a:gd name="T11" fmla="*/ 53 h 912"/>
              <a:gd name="T12" fmla="*/ 1446 w 2250"/>
              <a:gd name="T13" fmla="*/ 336 h 912"/>
              <a:gd name="T14" fmla="*/ 1711 w 2250"/>
              <a:gd name="T15" fmla="*/ 294 h 912"/>
              <a:gd name="T16" fmla="*/ 1970 w 2250"/>
              <a:gd name="T17" fmla="*/ 555 h 912"/>
              <a:gd name="T18" fmla="*/ 2250 w 2250"/>
              <a:gd name="T19" fmla="*/ 650 h 912"/>
              <a:gd name="T20" fmla="*/ 186 w 2250"/>
              <a:gd name="T21" fmla="*/ 729 h 912"/>
              <a:gd name="T22" fmla="*/ 147 w 2250"/>
              <a:gd name="T23" fmla="*/ 755 h 912"/>
              <a:gd name="T24" fmla="*/ 150 w 2250"/>
              <a:gd name="T25" fmla="*/ 879 h 912"/>
              <a:gd name="T26" fmla="*/ 234 w 2250"/>
              <a:gd name="T27" fmla="*/ 698 h 912"/>
              <a:gd name="T28" fmla="*/ 234 w 2250"/>
              <a:gd name="T29" fmla="*/ 698 h 912"/>
              <a:gd name="T30" fmla="*/ 346 w 2250"/>
              <a:gd name="T31" fmla="*/ 764 h 912"/>
              <a:gd name="T32" fmla="*/ 318 w 2250"/>
              <a:gd name="T33" fmla="*/ 795 h 912"/>
              <a:gd name="T34" fmla="*/ 206 w 2250"/>
              <a:gd name="T35" fmla="*/ 889 h 912"/>
              <a:gd name="T36" fmla="*/ 336 w 2250"/>
              <a:gd name="T37" fmla="*/ 887 h 912"/>
              <a:gd name="T38" fmla="*/ 416 w 2250"/>
              <a:gd name="T39" fmla="*/ 801 h 912"/>
              <a:gd name="T40" fmla="*/ 417 w 2250"/>
              <a:gd name="T41" fmla="*/ 830 h 912"/>
              <a:gd name="T42" fmla="*/ 416 w 2250"/>
              <a:gd name="T43" fmla="*/ 752 h 912"/>
              <a:gd name="T44" fmla="*/ 541 w 2250"/>
              <a:gd name="T45" fmla="*/ 755 h 912"/>
              <a:gd name="T46" fmla="*/ 531 w 2250"/>
              <a:gd name="T47" fmla="*/ 861 h 912"/>
              <a:gd name="T48" fmla="*/ 371 w 2250"/>
              <a:gd name="T49" fmla="*/ 715 h 912"/>
              <a:gd name="T50" fmla="*/ 702 w 2250"/>
              <a:gd name="T51" fmla="*/ 875 h 912"/>
              <a:gd name="T52" fmla="*/ 702 w 2250"/>
              <a:gd name="T53" fmla="*/ 875 h 912"/>
              <a:gd name="T54" fmla="*/ 804 w 2250"/>
              <a:gd name="T55" fmla="*/ 877 h 912"/>
              <a:gd name="T56" fmla="*/ 1069 w 2250"/>
              <a:gd name="T57" fmla="*/ 786 h 912"/>
              <a:gd name="T58" fmla="*/ 1046 w 2250"/>
              <a:gd name="T59" fmla="*/ 756 h 912"/>
              <a:gd name="T60" fmla="*/ 995 w 2250"/>
              <a:gd name="T61" fmla="*/ 803 h 912"/>
              <a:gd name="T62" fmla="*/ 1177 w 2250"/>
              <a:gd name="T63" fmla="*/ 718 h 912"/>
              <a:gd name="T64" fmla="*/ 1279 w 2250"/>
              <a:gd name="T65" fmla="*/ 704 h 912"/>
              <a:gd name="T66" fmla="*/ 1445 w 2250"/>
              <a:gd name="T67" fmla="*/ 713 h 912"/>
              <a:gd name="T68" fmla="*/ 1432 w 2250"/>
              <a:gd name="T69" fmla="*/ 855 h 912"/>
              <a:gd name="T70" fmla="*/ 1301 w 2250"/>
              <a:gd name="T71" fmla="*/ 750 h 912"/>
              <a:gd name="T72" fmla="*/ 1376 w 2250"/>
              <a:gd name="T73" fmla="*/ 750 h 912"/>
              <a:gd name="T74" fmla="*/ 1382 w 2250"/>
              <a:gd name="T75" fmla="*/ 819 h 912"/>
              <a:gd name="T76" fmla="*/ 1595 w 2250"/>
              <a:gd name="T77" fmla="*/ 745 h 912"/>
              <a:gd name="T78" fmla="*/ 1639 w 2250"/>
              <a:gd name="T79" fmla="*/ 829 h 912"/>
              <a:gd name="T80" fmla="*/ 1585 w 2250"/>
              <a:gd name="T81" fmla="*/ 827 h 912"/>
              <a:gd name="T82" fmla="*/ 1653 w 2250"/>
              <a:gd name="T83" fmla="*/ 692 h 912"/>
              <a:gd name="T84" fmla="*/ 1635 w 2250"/>
              <a:gd name="T85" fmla="*/ 820 h 912"/>
              <a:gd name="T86" fmla="*/ 1863 w 2250"/>
              <a:gd name="T87" fmla="*/ 839 h 912"/>
              <a:gd name="T88" fmla="*/ 1866 w 2250"/>
              <a:gd name="T89" fmla="*/ 885 h 912"/>
              <a:gd name="T90" fmla="*/ 1856 w 2250"/>
              <a:gd name="T91" fmla="*/ 776 h 912"/>
              <a:gd name="T92" fmla="*/ 1770 w 2250"/>
              <a:gd name="T93" fmla="*/ 708 h 912"/>
              <a:gd name="T94" fmla="*/ 1763 w 2250"/>
              <a:gd name="T95" fmla="*/ 880 h 912"/>
              <a:gd name="T96" fmla="*/ 1732 w 2250"/>
              <a:gd name="T97" fmla="*/ 697 h 912"/>
              <a:gd name="T98" fmla="*/ 1732 w 2250"/>
              <a:gd name="T99" fmla="*/ 697 h 912"/>
              <a:gd name="T100" fmla="*/ 1834 w 2250"/>
              <a:gd name="T101" fmla="*/ 697 h 912"/>
              <a:gd name="T102" fmla="*/ 1825 w 2250"/>
              <a:gd name="T103" fmla="*/ 871 h 912"/>
              <a:gd name="T104" fmla="*/ 1790 w 2250"/>
              <a:gd name="T105" fmla="*/ 887 h 912"/>
              <a:gd name="T106" fmla="*/ 1957 w 2250"/>
              <a:gd name="T107" fmla="*/ 888 h 912"/>
              <a:gd name="T108" fmla="*/ 1985 w 2250"/>
              <a:gd name="T109" fmla="*/ 770 h 912"/>
              <a:gd name="T110" fmla="*/ 1990 w 2250"/>
              <a:gd name="T111" fmla="*/ 819 h 912"/>
              <a:gd name="T112" fmla="*/ 2111 w 2250"/>
              <a:gd name="T113" fmla="*/ 755 h 912"/>
              <a:gd name="T114" fmla="*/ 2132 w 2250"/>
              <a:gd name="T115" fmla="*/ 807 h 912"/>
              <a:gd name="T116" fmla="*/ 2055 w 2250"/>
              <a:gd name="T117" fmla="*/ 884 h 912"/>
              <a:gd name="T118" fmla="*/ 2030 w 2250"/>
              <a:gd name="T119" fmla="*/ 822 h 912"/>
              <a:gd name="T120" fmla="*/ 2138 w 2250"/>
              <a:gd name="T121" fmla="*/ 866 h 912"/>
              <a:gd name="T122" fmla="*/ 2143 w 2250"/>
              <a:gd name="T123" fmla="*/ 756 h 912"/>
              <a:gd name="T124" fmla="*/ 2077 w 2250"/>
              <a:gd name="T125" fmla="*/ 6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0" h="912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625773" y="4725144"/>
            <a:ext cx="1094521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6000" b="1" dirty="0" smtClean="0">
                <a:solidFill>
                  <a:schemeClr val="tx1"/>
                </a:solidFill>
                <a:latin typeface="+mj-ea"/>
              </a:rPr>
              <a:t>某某品</a:t>
            </a:r>
            <a:r>
              <a:rPr lang="zh-CN" altLang="en-US" sz="6000" b="1" dirty="0">
                <a:solidFill>
                  <a:schemeClr val="tx1"/>
                </a:solidFill>
                <a:latin typeface="+mj-ea"/>
              </a:rPr>
              <a:t>管圈</a:t>
            </a:r>
            <a:r>
              <a:rPr lang="en-US" altLang="zh-CN" sz="6000" b="1" dirty="0">
                <a:solidFill>
                  <a:schemeClr val="tx1"/>
                </a:solidFill>
                <a:latin typeface="+mj-ea"/>
              </a:rPr>
              <a:t>(QCC)</a:t>
            </a:r>
            <a:r>
              <a:rPr lang="zh-CN" altLang="en-US" sz="6000" b="1" dirty="0">
                <a:solidFill>
                  <a:schemeClr val="tx1"/>
                </a:solidFill>
                <a:latin typeface="+mj-ea"/>
              </a:rPr>
              <a:t>活动成果报告</a:t>
            </a:r>
            <a:endParaRPr lang="zh-CN" altLang="en-US" sz="60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369112" y="4314125"/>
            <a:ext cx="9623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1"/>
                </a:solidFill>
                <a:latin typeface="+mj-ea"/>
                <a:ea typeface="+mj-ea"/>
              </a:rPr>
              <a:t>本模板寓意明确，</a:t>
            </a: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唯美简约，</a:t>
            </a:r>
            <a:r>
              <a:rPr lang="zh-CN" altLang="en-US" sz="2000" dirty="0" smtClean="0">
                <a:solidFill>
                  <a:schemeClr val="accent1"/>
                </a:solidFill>
                <a:latin typeface="+mj-ea"/>
                <a:ea typeface="+mj-ea"/>
              </a:rPr>
              <a:t>适合医疗品管圈、医院、其他医疗健康主题相关的</a:t>
            </a:r>
            <a:r>
              <a:rPr lang="en-US" altLang="zh-CN" sz="2000" dirty="0" smtClean="0">
                <a:solidFill>
                  <a:schemeClr val="accent1"/>
                </a:solidFill>
                <a:latin typeface="+mj-ea"/>
                <a:ea typeface="+mj-ea"/>
              </a:rPr>
              <a:t>PPT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8" name="Freeform 10"/>
          <p:cNvSpPr>
            <a:spLocks noChangeAspect="1" noEditPoints="1"/>
          </p:cNvSpPr>
          <p:nvPr/>
        </p:nvSpPr>
        <p:spPr bwMode="auto">
          <a:xfrm>
            <a:off x="5793080" y="6150944"/>
            <a:ext cx="372836" cy="374400"/>
          </a:xfrm>
          <a:custGeom>
            <a:avLst/>
            <a:gdLst>
              <a:gd name="T0" fmla="*/ 245 w 490"/>
              <a:gd name="T1" fmla="*/ 0 h 490"/>
              <a:gd name="T2" fmla="*/ 490 w 490"/>
              <a:gd name="T3" fmla="*/ 245 h 490"/>
              <a:gd name="T4" fmla="*/ 245 w 490"/>
              <a:gd name="T5" fmla="*/ 490 h 490"/>
              <a:gd name="T6" fmla="*/ 0 w 490"/>
              <a:gd name="T7" fmla="*/ 245 h 490"/>
              <a:gd name="T8" fmla="*/ 245 w 490"/>
              <a:gd name="T9" fmla="*/ 0 h 490"/>
              <a:gd name="T10" fmla="*/ 436 w 490"/>
              <a:gd name="T11" fmla="*/ 250 h 490"/>
              <a:gd name="T12" fmla="*/ 427 w 490"/>
              <a:gd name="T13" fmla="*/ 256 h 490"/>
              <a:gd name="T14" fmla="*/ 394 w 490"/>
              <a:gd name="T15" fmla="*/ 256 h 490"/>
              <a:gd name="T16" fmla="*/ 386 w 490"/>
              <a:gd name="T17" fmla="*/ 253 h 490"/>
              <a:gd name="T18" fmla="*/ 245 w 490"/>
              <a:gd name="T19" fmla="*/ 105 h 490"/>
              <a:gd name="T20" fmla="*/ 104 w 490"/>
              <a:gd name="T21" fmla="*/ 253 h 490"/>
              <a:gd name="T22" fmla="*/ 96 w 490"/>
              <a:gd name="T23" fmla="*/ 256 h 490"/>
              <a:gd name="T24" fmla="*/ 63 w 490"/>
              <a:gd name="T25" fmla="*/ 256 h 490"/>
              <a:gd name="T26" fmla="*/ 54 w 490"/>
              <a:gd name="T27" fmla="*/ 250 h 490"/>
              <a:gd name="T28" fmla="*/ 56 w 490"/>
              <a:gd name="T29" fmla="*/ 239 h 490"/>
              <a:gd name="T30" fmla="*/ 236 w 490"/>
              <a:gd name="T31" fmla="*/ 52 h 490"/>
              <a:gd name="T32" fmla="*/ 245 w 490"/>
              <a:gd name="T33" fmla="*/ 48 h 490"/>
              <a:gd name="T34" fmla="*/ 254 w 490"/>
              <a:gd name="T35" fmla="*/ 52 h 490"/>
              <a:gd name="T36" fmla="*/ 434 w 490"/>
              <a:gd name="T37" fmla="*/ 239 h 490"/>
              <a:gd name="T38" fmla="*/ 436 w 490"/>
              <a:gd name="T39" fmla="*/ 250 h 490"/>
              <a:gd name="T40" fmla="*/ 113 w 490"/>
              <a:gd name="T41" fmla="*/ 267 h 490"/>
              <a:gd name="T42" fmla="*/ 113 w 490"/>
              <a:gd name="T43" fmla="*/ 267 h 490"/>
              <a:gd name="T44" fmla="*/ 113 w 490"/>
              <a:gd name="T45" fmla="*/ 379 h 490"/>
              <a:gd name="T46" fmla="*/ 129 w 490"/>
              <a:gd name="T47" fmla="*/ 398 h 490"/>
              <a:gd name="T48" fmla="*/ 202 w 490"/>
              <a:gd name="T49" fmla="*/ 398 h 490"/>
              <a:gd name="T50" fmla="*/ 202 w 490"/>
              <a:gd name="T51" fmla="*/ 276 h 490"/>
              <a:gd name="T52" fmla="*/ 221 w 490"/>
              <a:gd name="T53" fmla="*/ 257 h 490"/>
              <a:gd name="T54" fmla="*/ 269 w 490"/>
              <a:gd name="T55" fmla="*/ 257 h 490"/>
              <a:gd name="T56" fmla="*/ 288 w 490"/>
              <a:gd name="T57" fmla="*/ 276 h 490"/>
              <a:gd name="T58" fmla="*/ 288 w 490"/>
              <a:gd name="T59" fmla="*/ 398 h 490"/>
              <a:gd name="T60" fmla="*/ 361 w 490"/>
              <a:gd name="T61" fmla="*/ 398 h 490"/>
              <a:gd name="T62" fmla="*/ 377 w 490"/>
              <a:gd name="T63" fmla="*/ 379 h 490"/>
              <a:gd name="T64" fmla="*/ 377 w 490"/>
              <a:gd name="T65" fmla="*/ 268 h 490"/>
              <a:gd name="T66" fmla="*/ 245 w 490"/>
              <a:gd name="T67" fmla="*/ 130 h 490"/>
              <a:gd name="T68" fmla="*/ 113 w 490"/>
              <a:gd name="T69" fmla="*/ 26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0" h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39" name="Rectangle 4"/>
          <p:cNvSpPr txBox="1">
            <a:spLocks noChangeArrowheads="1"/>
          </p:cNvSpPr>
          <p:nvPr/>
        </p:nvSpPr>
        <p:spPr bwMode="auto">
          <a:xfrm>
            <a:off x="6180668" y="6167094"/>
            <a:ext cx="4341190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indent="0">
              <a:buFontTx/>
              <a:buNone/>
              <a:defRPr sz="1800" b="0"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dirty="0"/>
              <a:t>这里可以输入机构</a:t>
            </a:r>
            <a:r>
              <a:rPr lang="en-US" altLang="zh-CN" dirty="0"/>
              <a:t>/</a:t>
            </a:r>
            <a:r>
              <a:rPr lang="zh-CN" altLang="en-US" dirty="0"/>
              <a:t>部门名称</a:t>
            </a:r>
            <a:endParaRPr lang="zh-CN" dirty="0"/>
          </a:p>
        </p:txBody>
      </p:sp>
      <p:sp>
        <p:nvSpPr>
          <p:cNvPr id="40" name="Freeform 9"/>
          <p:cNvSpPr>
            <a:spLocks noEditPoints="1"/>
          </p:cNvSpPr>
          <p:nvPr/>
        </p:nvSpPr>
        <p:spPr bwMode="auto">
          <a:xfrm>
            <a:off x="2036209" y="6137670"/>
            <a:ext cx="373115" cy="374683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 bwMode="auto">
          <a:xfrm>
            <a:off x="2386396" y="6150944"/>
            <a:ext cx="2988330" cy="34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indent="0">
              <a:buFontTx/>
              <a:buNone/>
              <a:defRPr sz="2600" b="0"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800" dirty="0"/>
              <a:t>汇报人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亮亮图文</a:t>
            </a:r>
            <a:endParaRPr lang="en-US" altLang="zh-CN" sz="18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102" y="1086901"/>
            <a:ext cx="3008531" cy="29118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3480" r="7604" b="10011"/>
          <a:stretch>
            <a:fillRect/>
          </a:stretch>
        </p:blipFill>
        <p:spPr>
          <a:xfrm>
            <a:off x="2714005" y="202407"/>
            <a:ext cx="4770262" cy="37827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661" y="1255077"/>
            <a:ext cx="1135958" cy="10008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14" y="657958"/>
            <a:ext cx="767541" cy="11666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2877" y="2854760"/>
            <a:ext cx="269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2"/>
                </a:solidFill>
                <a:latin typeface="+mj-ea"/>
                <a:ea typeface="+mj-ea"/>
              </a:rPr>
              <a:t>服务你我他 </a:t>
            </a:r>
            <a:r>
              <a:rPr lang="zh-CN" altLang="en-US" dirty="0" smtClean="0">
                <a:solidFill>
                  <a:schemeClr val="accent2"/>
                </a:solidFill>
                <a:latin typeface="+mj-ea"/>
                <a:ea typeface="+mj-ea"/>
              </a:rPr>
              <a:t>  巧手</a:t>
            </a:r>
            <a:r>
              <a:rPr lang="zh-CN" altLang="en-US" dirty="0">
                <a:solidFill>
                  <a:schemeClr val="accent2"/>
                </a:solidFill>
                <a:latin typeface="+mj-ea"/>
                <a:ea typeface="+mj-ea"/>
              </a:rPr>
              <a:t>出高质</a:t>
            </a:r>
            <a:endParaRPr lang="zh-CN" altLang="en-US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6522" y="3155011"/>
            <a:ext cx="175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dirty="0" smtClean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您的</a:t>
            </a:r>
            <a:r>
              <a:rPr lang="en-US" altLang="zh-CN" dirty="0" smtClean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QCC</a:t>
            </a:r>
            <a:r>
              <a:rPr lang="zh-CN" altLang="en-US" dirty="0" smtClean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宣言</a:t>
            </a:r>
            <a:r>
              <a:rPr lang="en-US" altLang="zh-CN" dirty="0" smtClean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endParaRPr lang="zh-CN" altLang="en-US" dirty="0">
              <a:solidFill>
                <a:schemeClr val="accent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5" name="背景音乐 - 轻快背景音乐.mp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54165" y="-74746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02"/>
    </mc:Choice>
    <mc:Fallback>
      <p:transition spd="slow" advTm="12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43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7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50404E-7 2.03515E-7 C 4.50404E-7 2.03515E-7 0.12523 0.11008 0.18849 0.12905 C 0.25176 0.14801 0.34405 0.14662 0.37542 0.1376 " pathEditMode="relative" rAng="0" ptsTypes="fsF">
                                      <p:cBhvr>
                                        <p:cTn id="47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1" y="7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301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801"/>
                            </p:stCondLst>
                            <p:childTnLst>
                              <p:par>
                                <p:cTn id="7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301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7" grpId="0" animBg="1"/>
      <p:bldP spid="30" grpId="0" animBg="1"/>
      <p:bldP spid="32" grpId="0" animBg="1"/>
      <p:bldP spid="32" grpId="1" animBg="1"/>
      <p:bldP spid="37" grpId="0" animBg="1"/>
      <p:bldP spid="31" grpId="0"/>
      <p:bldP spid="33" grpId="0"/>
      <p:bldP spid="38" grpId="0" animBg="1"/>
      <p:bldP spid="39" grpId="0"/>
      <p:bldP spid="40" grpId="0" animBg="1"/>
      <p:bldP spid="41" grpId="0"/>
      <p:bldP spid="7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拟定主题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457027" y="2060848"/>
            <a:ext cx="2736304" cy="1944216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5648" y="1052736"/>
            <a:ext cx="940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bg2"/>
                </a:solidFill>
                <a:latin typeface="+mj-ea"/>
                <a:ea typeface="+mj-ea"/>
                <a:cs typeface="方正兰亭细黑_GBK_M" panose="02010600010101010101" pitchFamily="2" charset="2"/>
              </a:defRPr>
            </a:lvl1pPr>
          </a:lstStyle>
          <a:p>
            <a:pPr algn="ctr"/>
            <a:r>
              <a:rPr lang="zh-CN" altLang="en-US" dirty="0" smtClean="0">
                <a:solidFill>
                  <a:schemeClr val="accent1"/>
                </a:solidFill>
              </a:rPr>
              <a:t>针对日常工作中常出现的某某问题，品圈组织开展几次品管圈会议，拟定主题，旨在解决某某某问题，达到某某目标。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4767785" y="2060848"/>
            <a:ext cx="2736304" cy="194421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8078544" y="2060848"/>
            <a:ext cx="2736304" cy="19442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0" y="4221088"/>
            <a:ext cx="12196763" cy="6480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2403" y="4320902"/>
            <a:ext cx="217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+mn-ea"/>
                <a:ea typeface="+mn-ea"/>
              </a:rPr>
              <a:t>日常例会</a:t>
            </a:r>
            <a:endParaRPr lang="en-US" altLang="zh-CN" sz="24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5649" y="5066593"/>
            <a:ext cx="2767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通过例会，及时分享日常心得，提出问题，共同想办法解决。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3161" y="4320902"/>
            <a:ext cx="217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+mn-ea"/>
                <a:ea typeface="+mn-ea"/>
              </a:rPr>
              <a:t>思想交流会</a:t>
            </a:r>
            <a:endParaRPr lang="en-US" altLang="zh-CN" sz="24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6407" y="5066593"/>
            <a:ext cx="2767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通过月度之星的经验传播，带动团队共同提高，营造共同进步的氛围。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9685" y="4320902"/>
            <a:ext cx="217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+mn-ea"/>
                <a:ea typeface="+mn-ea"/>
              </a:rPr>
              <a:t>专家见面会</a:t>
            </a:r>
            <a:endParaRPr lang="en-US" altLang="zh-CN" sz="24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62931" y="5066593"/>
            <a:ext cx="2767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定期邀请知名专家进行理论学习，提升团队的理论水平。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 spd="slow" advTm="568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19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19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5" grpId="0" animBg="1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主题选定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985813" y="1484784"/>
          <a:ext cx="9721080" cy="22259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232"/>
                <a:gridCol w="954106"/>
                <a:gridCol w="954106"/>
                <a:gridCol w="954106"/>
                <a:gridCol w="954106"/>
                <a:gridCol w="954106"/>
                <a:gridCol w="954106"/>
                <a:gridCol w="954106"/>
                <a:gridCol w="954106"/>
              </a:tblGrid>
              <a:tr h="48859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主题</a:t>
                      </a:r>
                      <a:endParaRPr lang="zh-CN" alt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重要性</a:t>
                      </a:r>
                      <a:endParaRPr lang="zh-CN" alt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迫切性</a:t>
                      </a:r>
                      <a:endParaRPr lang="zh-CN" alt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圈能力</a:t>
                      </a:r>
                      <a:endParaRPr lang="zh-CN" alt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时效性</a:t>
                      </a:r>
                      <a:endParaRPr lang="zh-CN" alt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总分</a:t>
                      </a:r>
                      <a:endParaRPr lang="zh-CN" alt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顺位</a:t>
                      </a:r>
                      <a:endParaRPr lang="zh-CN" alt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选定</a:t>
                      </a:r>
                      <a:endParaRPr lang="zh-CN" alt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提案人</a:t>
                      </a:r>
                      <a:endParaRPr lang="zh-CN" altLang="en-US" sz="1600" b="1" i="0" u="none" strike="noStrike" dirty="0">
                        <a:solidFill>
                          <a:schemeClr val="accent2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</a:rPr>
                        <a:t>提高责任护士床边综合能力的合格率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45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45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45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174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董某某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</a:rPr>
                        <a:t>降低护士体温表丢失率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41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41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29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144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王某某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</a:rPr>
                        <a:t>降低患者术后并发症发生率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33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33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29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128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</a:rPr>
                        <a:t>李某某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85813" y="4133617"/>
            <a:ext cx="9721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责任性整体护理要求责任护士要</a:t>
            </a:r>
            <a:r>
              <a:rPr lang="zh-CN" altLang="en-US" dirty="0">
                <a:solidFill>
                  <a:schemeClr val="accent1"/>
                </a:solidFill>
                <a:latin typeface="+mn-ea"/>
              </a:rPr>
              <a:t>以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“我的病人我负责”的服务理念去落实，为患者提供全面、全程、优质的护理服务。责任制整体护理模式对责任护士提出了更高的要求，我们只有不断加强护理人员综合素质的培养，逐步提高责任护士的床边综合能力，才能营造和谐、温馨的住院环境，提高患者的满意度，达到护理质量持续改进。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Tm="368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pic>
        <p:nvPicPr>
          <p:cNvPr id="6" name="Picture 2" descr="F:\快盘\商务图片\png\2531170_084420255000_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93" y="1073368"/>
            <a:ext cx="4057475" cy="507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 bwMode="auto">
          <a:xfrm>
            <a:off x="5118827" y="1473478"/>
            <a:ext cx="5256584" cy="432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118827" y="3165800"/>
            <a:ext cx="5256584" cy="43204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118827" y="5008248"/>
            <a:ext cx="5256584" cy="43204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8827" y="147347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这里输入标题文字一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4686779" y="1490147"/>
            <a:ext cx="339726" cy="388938"/>
          </a:xfrm>
          <a:custGeom>
            <a:avLst/>
            <a:gdLst>
              <a:gd name="T0" fmla="*/ 0 w 443"/>
              <a:gd name="T1" fmla="*/ 256 h 511"/>
              <a:gd name="T2" fmla="*/ 221 w 443"/>
              <a:gd name="T3" fmla="*/ 128 h 511"/>
              <a:gd name="T4" fmla="*/ 443 w 443"/>
              <a:gd name="T5" fmla="*/ 0 h 511"/>
              <a:gd name="T6" fmla="*/ 443 w 443"/>
              <a:gd name="T7" fmla="*/ 256 h 511"/>
              <a:gd name="T8" fmla="*/ 443 w 443"/>
              <a:gd name="T9" fmla="*/ 511 h 511"/>
              <a:gd name="T10" fmla="*/ 221 w 443"/>
              <a:gd name="T11" fmla="*/ 384 h 511"/>
              <a:gd name="T12" fmla="*/ 0 w 443"/>
              <a:gd name="T13" fmla="*/ 256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3" h="511">
                <a:moveTo>
                  <a:pt x="0" y="256"/>
                </a:moveTo>
                <a:lnTo>
                  <a:pt x="221" y="128"/>
                </a:lnTo>
                <a:lnTo>
                  <a:pt x="443" y="0"/>
                </a:lnTo>
                <a:lnTo>
                  <a:pt x="443" y="256"/>
                </a:lnTo>
                <a:lnTo>
                  <a:pt x="443" y="511"/>
                </a:lnTo>
                <a:lnTo>
                  <a:pt x="221" y="384"/>
                </a:lnTo>
                <a:lnTo>
                  <a:pt x="0" y="2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6"/>
          <p:cNvSpPr/>
          <p:nvPr/>
        </p:nvSpPr>
        <p:spPr bwMode="auto">
          <a:xfrm>
            <a:off x="4686779" y="3182469"/>
            <a:ext cx="339726" cy="388938"/>
          </a:xfrm>
          <a:custGeom>
            <a:avLst/>
            <a:gdLst>
              <a:gd name="T0" fmla="*/ 0 w 443"/>
              <a:gd name="T1" fmla="*/ 256 h 511"/>
              <a:gd name="T2" fmla="*/ 221 w 443"/>
              <a:gd name="T3" fmla="*/ 128 h 511"/>
              <a:gd name="T4" fmla="*/ 443 w 443"/>
              <a:gd name="T5" fmla="*/ 0 h 511"/>
              <a:gd name="T6" fmla="*/ 443 w 443"/>
              <a:gd name="T7" fmla="*/ 256 h 511"/>
              <a:gd name="T8" fmla="*/ 443 w 443"/>
              <a:gd name="T9" fmla="*/ 511 h 511"/>
              <a:gd name="T10" fmla="*/ 221 w 443"/>
              <a:gd name="T11" fmla="*/ 384 h 511"/>
              <a:gd name="T12" fmla="*/ 0 w 443"/>
              <a:gd name="T13" fmla="*/ 256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3" h="511">
                <a:moveTo>
                  <a:pt x="0" y="256"/>
                </a:moveTo>
                <a:lnTo>
                  <a:pt x="221" y="128"/>
                </a:lnTo>
                <a:lnTo>
                  <a:pt x="443" y="0"/>
                </a:lnTo>
                <a:lnTo>
                  <a:pt x="443" y="256"/>
                </a:lnTo>
                <a:lnTo>
                  <a:pt x="443" y="511"/>
                </a:lnTo>
                <a:lnTo>
                  <a:pt x="221" y="384"/>
                </a:lnTo>
                <a:lnTo>
                  <a:pt x="0" y="2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6"/>
          <p:cNvSpPr/>
          <p:nvPr/>
        </p:nvSpPr>
        <p:spPr bwMode="auto">
          <a:xfrm>
            <a:off x="4686779" y="5011269"/>
            <a:ext cx="339726" cy="388938"/>
          </a:xfrm>
          <a:custGeom>
            <a:avLst/>
            <a:gdLst>
              <a:gd name="T0" fmla="*/ 0 w 443"/>
              <a:gd name="T1" fmla="*/ 256 h 511"/>
              <a:gd name="T2" fmla="*/ 221 w 443"/>
              <a:gd name="T3" fmla="*/ 128 h 511"/>
              <a:gd name="T4" fmla="*/ 443 w 443"/>
              <a:gd name="T5" fmla="*/ 0 h 511"/>
              <a:gd name="T6" fmla="*/ 443 w 443"/>
              <a:gd name="T7" fmla="*/ 256 h 511"/>
              <a:gd name="T8" fmla="*/ 443 w 443"/>
              <a:gd name="T9" fmla="*/ 511 h 511"/>
              <a:gd name="T10" fmla="*/ 221 w 443"/>
              <a:gd name="T11" fmla="*/ 384 h 511"/>
              <a:gd name="T12" fmla="*/ 0 w 443"/>
              <a:gd name="T13" fmla="*/ 256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3" h="511">
                <a:moveTo>
                  <a:pt x="0" y="256"/>
                </a:moveTo>
                <a:lnTo>
                  <a:pt x="221" y="128"/>
                </a:lnTo>
                <a:lnTo>
                  <a:pt x="443" y="0"/>
                </a:lnTo>
                <a:lnTo>
                  <a:pt x="443" y="256"/>
                </a:lnTo>
                <a:lnTo>
                  <a:pt x="443" y="511"/>
                </a:lnTo>
                <a:lnTo>
                  <a:pt x="221" y="384"/>
                </a:lnTo>
                <a:lnTo>
                  <a:pt x="0" y="2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118827" y="317944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这里输入标题文字二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18827" y="500824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这里输入标题文字三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15997" y="2106509"/>
            <a:ext cx="5259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+mn-ea"/>
                <a:ea typeface="+mn-ea"/>
              </a:rPr>
              <a:t>这里可以添加主要内容</a:t>
            </a:r>
            <a:r>
              <a:rPr lang="zh-CN" altLang="en-US" sz="1600" dirty="0">
                <a:latin typeface="+mn-ea"/>
                <a:ea typeface="+mn-ea"/>
              </a:rPr>
              <a:t>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r>
              <a:rPr lang="zh-CN" altLang="en-US" sz="1600" dirty="0">
                <a:latin typeface="+mn-ea"/>
                <a:ea typeface="+mn-ea"/>
              </a:rPr>
              <a:t>这里可以添加主要内容这里可以添加主要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15997" y="3757888"/>
            <a:ext cx="5259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+mn-ea"/>
                <a:ea typeface="+mn-ea"/>
              </a:rPr>
              <a:t>这里可以添加主要内容</a:t>
            </a:r>
            <a:r>
              <a:rPr lang="zh-CN" altLang="en-US" sz="1600" dirty="0">
                <a:latin typeface="+mn-ea"/>
                <a:ea typeface="+mn-ea"/>
              </a:rPr>
              <a:t>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r>
              <a:rPr lang="zh-CN" altLang="en-US" sz="1600" dirty="0">
                <a:latin typeface="+mn-ea"/>
                <a:ea typeface="+mn-ea"/>
              </a:rPr>
              <a:t>这里可以添加主要内容这里可以添加主要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15997" y="5559393"/>
            <a:ext cx="5259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+mn-ea"/>
                <a:ea typeface="+mn-ea"/>
              </a:rPr>
              <a:t>这里可以添加主要内容</a:t>
            </a:r>
            <a:r>
              <a:rPr lang="zh-CN" altLang="en-US" sz="1600" dirty="0">
                <a:latin typeface="+mn-ea"/>
                <a:ea typeface="+mn-ea"/>
              </a:rPr>
              <a:t>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r>
              <a:rPr lang="zh-CN" altLang="en-US" sz="1600" dirty="0">
                <a:latin typeface="+mn-ea"/>
                <a:ea typeface="+mn-ea"/>
              </a:rPr>
              <a:t>这里可以添加主要内容这里可以添加主要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endParaRPr lang="zh-CN" altLang="en-US" sz="1600" dirty="0"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Tm="479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19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19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176E-6 -2.59259E-6 L 0.09003 -2.59259E-6 " pathEditMode="relative" rAng="0" ptsTypes="AA">
                                      <p:cBhvr>
                                        <p:cTn id="41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1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176E-6 -2.59259E-6 L 0.09003 -2.59259E-6 " pathEditMode="relative" rAng="0" ptsTypes="AA">
                                      <p:cBhvr>
                                        <p:cTn id="45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1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176E-6 -2.59259E-6 L 0.09003 -2.59259E-6 " pathEditMode="relative" rAng="0" ptsTypes="AA">
                                      <p:cBhvr>
                                        <p:cTn id="49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19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19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7" grpId="0" animBg="1"/>
      <p:bldP spid="8" grpId="0" animBg="1"/>
      <p:bldP spid="9" grpId="0" animBg="1"/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选题理由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" name="Freeform 15"/>
          <p:cNvSpPr/>
          <p:nvPr/>
        </p:nvSpPr>
        <p:spPr bwMode="auto">
          <a:xfrm>
            <a:off x="4306750" y="1574417"/>
            <a:ext cx="1503599" cy="2011240"/>
          </a:xfrm>
          <a:custGeom>
            <a:avLst/>
            <a:gdLst>
              <a:gd name="T0" fmla="*/ 0 w 4668"/>
              <a:gd name="T1" fmla="*/ 1562 h 6244"/>
              <a:gd name="T2" fmla="*/ 1684 w 4668"/>
              <a:gd name="T3" fmla="*/ 1567 h 6244"/>
              <a:gd name="T4" fmla="*/ 1908 w 4668"/>
              <a:gd name="T5" fmla="*/ 1603 h 6244"/>
              <a:gd name="T6" fmla="*/ 2121 w 4668"/>
              <a:gd name="T7" fmla="*/ 1670 h 6244"/>
              <a:gd name="T8" fmla="*/ 2321 w 4668"/>
              <a:gd name="T9" fmla="*/ 1766 h 6244"/>
              <a:gd name="T10" fmla="*/ 2503 w 4668"/>
              <a:gd name="T11" fmla="*/ 1887 h 6244"/>
              <a:gd name="T12" fmla="*/ 2667 w 4668"/>
              <a:gd name="T13" fmla="*/ 2034 h 6244"/>
              <a:gd name="T14" fmla="*/ 2808 w 4668"/>
              <a:gd name="T15" fmla="*/ 2202 h 6244"/>
              <a:gd name="T16" fmla="*/ 2925 w 4668"/>
              <a:gd name="T17" fmla="*/ 2390 h 6244"/>
              <a:gd name="T18" fmla="*/ 3016 w 4668"/>
              <a:gd name="T19" fmla="*/ 2594 h 6244"/>
              <a:gd name="T20" fmla="*/ 3077 w 4668"/>
              <a:gd name="T21" fmla="*/ 2813 h 6244"/>
              <a:gd name="T22" fmla="*/ 3106 w 4668"/>
              <a:gd name="T23" fmla="*/ 3044 h 6244"/>
              <a:gd name="T24" fmla="*/ 3100 w 4668"/>
              <a:gd name="T25" fmla="*/ 3282 h 6244"/>
              <a:gd name="T26" fmla="*/ 3059 w 4668"/>
              <a:gd name="T27" fmla="*/ 3510 h 6244"/>
              <a:gd name="T28" fmla="*/ 2986 w 4668"/>
              <a:gd name="T29" fmla="*/ 3727 h 6244"/>
              <a:gd name="T30" fmla="*/ 2883 w 4668"/>
              <a:gd name="T31" fmla="*/ 3929 h 6244"/>
              <a:gd name="T32" fmla="*/ 2754 w 4668"/>
              <a:gd name="T33" fmla="*/ 4112 h 6244"/>
              <a:gd name="T34" fmla="*/ 2600 w 4668"/>
              <a:gd name="T35" fmla="*/ 4275 h 6244"/>
              <a:gd name="T36" fmla="*/ 2422 w 4668"/>
              <a:gd name="T37" fmla="*/ 4415 h 6244"/>
              <a:gd name="T38" fmla="*/ 2226 w 4668"/>
              <a:gd name="T39" fmla="*/ 4528 h 6244"/>
              <a:gd name="T40" fmla="*/ 2013 w 4668"/>
              <a:gd name="T41" fmla="*/ 4612 h 6244"/>
              <a:gd name="T42" fmla="*/ 1785 w 4668"/>
              <a:gd name="T43" fmla="*/ 4665 h 6244"/>
              <a:gd name="T44" fmla="*/ 1601 w 4668"/>
              <a:gd name="T45" fmla="*/ 4682 h 6244"/>
              <a:gd name="T46" fmla="*/ 1529 w 4668"/>
              <a:gd name="T47" fmla="*/ 4682 h 6244"/>
              <a:gd name="T48" fmla="*/ 1529 w 4668"/>
              <a:gd name="T49" fmla="*/ 6244 h 6244"/>
              <a:gd name="T50" fmla="*/ 1594 w 4668"/>
              <a:gd name="T51" fmla="*/ 6244 h 6244"/>
              <a:gd name="T52" fmla="*/ 1660 w 4668"/>
              <a:gd name="T53" fmla="*/ 6242 h 6244"/>
              <a:gd name="T54" fmla="*/ 1864 w 4668"/>
              <a:gd name="T55" fmla="*/ 6228 h 6244"/>
              <a:gd name="T56" fmla="*/ 2330 w 4668"/>
              <a:gd name="T57" fmla="*/ 6145 h 6244"/>
              <a:gd name="T58" fmla="*/ 2766 w 4668"/>
              <a:gd name="T59" fmla="*/ 5997 h 6244"/>
              <a:gd name="T60" fmla="*/ 3171 w 4668"/>
              <a:gd name="T61" fmla="*/ 5789 h 6244"/>
              <a:gd name="T62" fmla="*/ 3538 w 4668"/>
              <a:gd name="T63" fmla="*/ 5526 h 6244"/>
              <a:gd name="T64" fmla="*/ 3862 w 4668"/>
              <a:gd name="T65" fmla="*/ 5216 h 6244"/>
              <a:gd name="T66" fmla="*/ 4138 w 4668"/>
              <a:gd name="T67" fmla="*/ 4862 h 6244"/>
              <a:gd name="T68" fmla="*/ 4363 w 4668"/>
              <a:gd name="T69" fmla="*/ 4470 h 6244"/>
              <a:gd name="T70" fmla="*/ 4529 w 4668"/>
              <a:gd name="T71" fmla="*/ 4046 h 6244"/>
              <a:gd name="T72" fmla="*/ 4633 w 4668"/>
              <a:gd name="T73" fmla="*/ 3596 h 6244"/>
              <a:gd name="T74" fmla="*/ 4668 w 4668"/>
              <a:gd name="T75" fmla="*/ 3125 h 6244"/>
              <a:gd name="T76" fmla="*/ 4634 w 4668"/>
              <a:gd name="T77" fmla="*/ 2655 h 6244"/>
              <a:gd name="T78" fmla="*/ 4533 w 4668"/>
              <a:gd name="T79" fmla="*/ 2210 h 6244"/>
              <a:gd name="T80" fmla="*/ 4373 w 4668"/>
              <a:gd name="T81" fmla="*/ 1794 h 6244"/>
              <a:gd name="T82" fmla="*/ 4156 w 4668"/>
              <a:gd name="T83" fmla="*/ 1408 h 6244"/>
              <a:gd name="T84" fmla="*/ 3891 w 4668"/>
              <a:gd name="T85" fmla="*/ 1059 h 6244"/>
              <a:gd name="T86" fmla="*/ 3579 w 4668"/>
              <a:gd name="T87" fmla="*/ 752 h 6244"/>
              <a:gd name="T88" fmla="*/ 3228 w 4668"/>
              <a:gd name="T89" fmla="*/ 491 h 6244"/>
              <a:gd name="T90" fmla="*/ 2843 w 4668"/>
              <a:gd name="T91" fmla="*/ 281 h 6244"/>
              <a:gd name="T92" fmla="*/ 2428 w 4668"/>
              <a:gd name="T93" fmla="*/ 126 h 6244"/>
              <a:gd name="T94" fmla="*/ 1988 w 4668"/>
              <a:gd name="T95" fmla="*/ 30 h 6244"/>
              <a:gd name="T96" fmla="*/ 1529 w 4668"/>
              <a:gd name="T97" fmla="*/ 0 h 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68" h="6244">
                <a:moveTo>
                  <a:pt x="1529" y="0"/>
                </a:moveTo>
                <a:lnTo>
                  <a:pt x="0" y="0"/>
                </a:lnTo>
                <a:lnTo>
                  <a:pt x="0" y="1562"/>
                </a:lnTo>
                <a:lnTo>
                  <a:pt x="1529" y="1562"/>
                </a:lnTo>
                <a:lnTo>
                  <a:pt x="1607" y="1562"/>
                </a:lnTo>
                <a:lnTo>
                  <a:pt x="1684" y="1567"/>
                </a:lnTo>
                <a:lnTo>
                  <a:pt x="1760" y="1575"/>
                </a:lnTo>
                <a:lnTo>
                  <a:pt x="1834" y="1587"/>
                </a:lnTo>
                <a:lnTo>
                  <a:pt x="1908" y="1603"/>
                </a:lnTo>
                <a:lnTo>
                  <a:pt x="1980" y="1622"/>
                </a:lnTo>
                <a:lnTo>
                  <a:pt x="2052" y="1644"/>
                </a:lnTo>
                <a:lnTo>
                  <a:pt x="2121" y="1670"/>
                </a:lnTo>
                <a:lnTo>
                  <a:pt x="2189" y="1699"/>
                </a:lnTo>
                <a:lnTo>
                  <a:pt x="2256" y="1731"/>
                </a:lnTo>
                <a:lnTo>
                  <a:pt x="2321" y="1766"/>
                </a:lnTo>
                <a:lnTo>
                  <a:pt x="2383" y="1804"/>
                </a:lnTo>
                <a:lnTo>
                  <a:pt x="2445" y="1844"/>
                </a:lnTo>
                <a:lnTo>
                  <a:pt x="2503" y="1887"/>
                </a:lnTo>
                <a:lnTo>
                  <a:pt x="2560" y="1934"/>
                </a:lnTo>
                <a:lnTo>
                  <a:pt x="2614" y="1983"/>
                </a:lnTo>
                <a:lnTo>
                  <a:pt x="2667" y="2034"/>
                </a:lnTo>
                <a:lnTo>
                  <a:pt x="2716" y="2088"/>
                </a:lnTo>
                <a:lnTo>
                  <a:pt x="2764" y="2144"/>
                </a:lnTo>
                <a:lnTo>
                  <a:pt x="2808" y="2202"/>
                </a:lnTo>
                <a:lnTo>
                  <a:pt x="2850" y="2263"/>
                </a:lnTo>
                <a:lnTo>
                  <a:pt x="2890" y="2325"/>
                </a:lnTo>
                <a:lnTo>
                  <a:pt x="2925" y="2390"/>
                </a:lnTo>
                <a:lnTo>
                  <a:pt x="2959" y="2456"/>
                </a:lnTo>
                <a:lnTo>
                  <a:pt x="2989" y="2524"/>
                </a:lnTo>
                <a:lnTo>
                  <a:pt x="3016" y="2594"/>
                </a:lnTo>
                <a:lnTo>
                  <a:pt x="3039" y="2664"/>
                </a:lnTo>
                <a:lnTo>
                  <a:pt x="3061" y="2738"/>
                </a:lnTo>
                <a:lnTo>
                  <a:pt x="3077" y="2813"/>
                </a:lnTo>
                <a:lnTo>
                  <a:pt x="3091" y="2888"/>
                </a:lnTo>
                <a:lnTo>
                  <a:pt x="3100" y="2966"/>
                </a:lnTo>
                <a:lnTo>
                  <a:pt x="3106" y="3044"/>
                </a:lnTo>
                <a:lnTo>
                  <a:pt x="3107" y="3124"/>
                </a:lnTo>
                <a:lnTo>
                  <a:pt x="3106" y="3203"/>
                </a:lnTo>
                <a:lnTo>
                  <a:pt x="3100" y="3282"/>
                </a:lnTo>
                <a:lnTo>
                  <a:pt x="3090" y="3360"/>
                </a:lnTo>
                <a:lnTo>
                  <a:pt x="3076" y="3436"/>
                </a:lnTo>
                <a:lnTo>
                  <a:pt x="3059" y="3510"/>
                </a:lnTo>
                <a:lnTo>
                  <a:pt x="3038" y="3584"/>
                </a:lnTo>
                <a:lnTo>
                  <a:pt x="3014" y="3657"/>
                </a:lnTo>
                <a:lnTo>
                  <a:pt x="2986" y="3727"/>
                </a:lnTo>
                <a:lnTo>
                  <a:pt x="2955" y="3796"/>
                </a:lnTo>
                <a:lnTo>
                  <a:pt x="2921" y="3863"/>
                </a:lnTo>
                <a:lnTo>
                  <a:pt x="2883" y="3929"/>
                </a:lnTo>
                <a:lnTo>
                  <a:pt x="2843" y="3992"/>
                </a:lnTo>
                <a:lnTo>
                  <a:pt x="2799" y="4053"/>
                </a:lnTo>
                <a:lnTo>
                  <a:pt x="2754" y="4112"/>
                </a:lnTo>
                <a:lnTo>
                  <a:pt x="2705" y="4169"/>
                </a:lnTo>
                <a:lnTo>
                  <a:pt x="2653" y="4224"/>
                </a:lnTo>
                <a:lnTo>
                  <a:pt x="2600" y="4275"/>
                </a:lnTo>
                <a:lnTo>
                  <a:pt x="2543" y="4324"/>
                </a:lnTo>
                <a:lnTo>
                  <a:pt x="2484" y="4371"/>
                </a:lnTo>
                <a:lnTo>
                  <a:pt x="2422" y="4415"/>
                </a:lnTo>
                <a:lnTo>
                  <a:pt x="2359" y="4456"/>
                </a:lnTo>
                <a:lnTo>
                  <a:pt x="2294" y="4494"/>
                </a:lnTo>
                <a:lnTo>
                  <a:pt x="2226" y="4528"/>
                </a:lnTo>
                <a:lnTo>
                  <a:pt x="2157" y="4560"/>
                </a:lnTo>
                <a:lnTo>
                  <a:pt x="2085" y="4588"/>
                </a:lnTo>
                <a:lnTo>
                  <a:pt x="2013" y="4612"/>
                </a:lnTo>
                <a:lnTo>
                  <a:pt x="1938" y="4633"/>
                </a:lnTo>
                <a:lnTo>
                  <a:pt x="1862" y="4651"/>
                </a:lnTo>
                <a:lnTo>
                  <a:pt x="1785" y="4665"/>
                </a:lnTo>
                <a:lnTo>
                  <a:pt x="1706" y="4675"/>
                </a:lnTo>
                <a:lnTo>
                  <a:pt x="1626" y="4681"/>
                </a:lnTo>
                <a:lnTo>
                  <a:pt x="1601" y="4682"/>
                </a:lnTo>
                <a:lnTo>
                  <a:pt x="1577" y="4682"/>
                </a:lnTo>
                <a:lnTo>
                  <a:pt x="1553" y="4682"/>
                </a:lnTo>
                <a:lnTo>
                  <a:pt x="1529" y="4682"/>
                </a:lnTo>
                <a:lnTo>
                  <a:pt x="0" y="4682"/>
                </a:lnTo>
                <a:lnTo>
                  <a:pt x="0" y="6244"/>
                </a:lnTo>
                <a:lnTo>
                  <a:pt x="1529" y="6244"/>
                </a:lnTo>
                <a:lnTo>
                  <a:pt x="1551" y="6244"/>
                </a:lnTo>
                <a:lnTo>
                  <a:pt x="1572" y="6244"/>
                </a:lnTo>
                <a:lnTo>
                  <a:pt x="1594" y="6244"/>
                </a:lnTo>
                <a:lnTo>
                  <a:pt x="1617" y="6243"/>
                </a:lnTo>
                <a:lnTo>
                  <a:pt x="1638" y="6243"/>
                </a:lnTo>
                <a:lnTo>
                  <a:pt x="1660" y="6242"/>
                </a:lnTo>
                <a:lnTo>
                  <a:pt x="1683" y="6241"/>
                </a:lnTo>
                <a:lnTo>
                  <a:pt x="1704" y="6241"/>
                </a:lnTo>
                <a:lnTo>
                  <a:pt x="1864" y="6228"/>
                </a:lnTo>
                <a:lnTo>
                  <a:pt x="2022" y="6208"/>
                </a:lnTo>
                <a:lnTo>
                  <a:pt x="2177" y="6180"/>
                </a:lnTo>
                <a:lnTo>
                  <a:pt x="2330" y="6145"/>
                </a:lnTo>
                <a:lnTo>
                  <a:pt x="2478" y="6102"/>
                </a:lnTo>
                <a:lnTo>
                  <a:pt x="2624" y="6053"/>
                </a:lnTo>
                <a:lnTo>
                  <a:pt x="2766" y="5997"/>
                </a:lnTo>
                <a:lnTo>
                  <a:pt x="2905" y="5934"/>
                </a:lnTo>
                <a:lnTo>
                  <a:pt x="3040" y="5864"/>
                </a:lnTo>
                <a:lnTo>
                  <a:pt x="3171" y="5789"/>
                </a:lnTo>
                <a:lnTo>
                  <a:pt x="3297" y="5707"/>
                </a:lnTo>
                <a:lnTo>
                  <a:pt x="3420" y="5620"/>
                </a:lnTo>
                <a:lnTo>
                  <a:pt x="3538" y="5526"/>
                </a:lnTo>
                <a:lnTo>
                  <a:pt x="3651" y="5428"/>
                </a:lnTo>
                <a:lnTo>
                  <a:pt x="3759" y="5324"/>
                </a:lnTo>
                <a:lnTo>
                  <a:pt x="3862" y="5216"/>
                </a:lnTo>
                <a:lnTo>
                  <a:pt x="3960" y="5102"/>
                </a:lnTo>
                <a:lnTo>
                  <a:pt x="4052" y="4984"/>
                </a:lnTo>
                <a:lnTo>
                  <a:pt x="4138" y="4862"/>
                </a:lnTo>
                <a:lnTo>
                  <a:pt x="4220" y="4735"/>
                </a:lnTo>
                <a:lnTo>
                  <a:pt x="4295" y="4604"/>
                </a:lnTo>
                <a:lnTo>
                  <a:pt x="4363" y="4470"/>
                </a:lnTo>
                <a:lnTo>
                  <a:pt x="4425" y="4332"/>
                </a:lnTo>
                <a:lnTo>
                  <a:pt x="4480" y="4191"/>
                </a:lnTo>
                <a:lnTo>
                  <a:pt x="4529" y="4046"/>
                </a:lnTo>
                <a:lnTo>
                  <a:pt x="4570" y="3899"/>
                </a:lnTo>
                <a:lnTo>
                  <a:pt x="4605" y="3749"/>
                </a:lnTo>
                <a:lnTo>
                  <a:pt x="4633" y="3596"/>
                </a:lnTo>
                <a:lnTo>
                  <a:pt x="4652" y="3441"/>
                </a:lnTo>
                <a:lnTo>
                  <a:pt x="4664" y="3285"/>
                </a:lnTo>
                <a:lnTo>
                  <a:pt x="4668" y="3125"/>
                </a:lnTo>
                <a:lnTo>
                  <a:pt x="4664" y="2965"/>
                </a:lnTo>
                <a:lnTo>
                  <a:pt x="4653" y="2809"/>
                </a:lnTo>
                <a:lnTo>
                  <a:pt x="4634" y="2655"/>
                </a:lnTo>
                <a:lnTo>
                  <a:pt x="4607" y="2505"/>
                </a:lnTo>
                <a:lnTo>
                  <a:pt x="4573" y="2356"/>
                </a:lnTo>
                <a:lnTo>
                  <a:pt x="4533" y="2210"/>
                </a:lnTo>
                <a:lnTo>
                  <a:pt x="4485" y="2068"/>
                </a:lnTo>
                <a:lnTo>
                  <a:pt x="4432" y="1929"/>
                </a:lnTo>
                <a:lnTo>
                  <a:pt x="4373" y="1794"/>
                </a:lnTo>
                <a:lnTo>
                  <a:pt x="4306" y="1661"/>
                </a:lnTo>
                <a:lnTo>
                  <a:pt x="4234" y="1533"/>
                </a:lnTo>
                <a:lnTo>
                  <a:pt x="4156" y="1408"/>
                </a:lnTo>
                <a:lnTo>
                  <a:pt x="4072" y="1288"/>
                </a:lnTo>
                <a:lnTo>
                  <a:pt x="3984" y="1171"/>
                </a:lnTo>
                <a:lnTo>
                  <a:pt x="3891" y="1059"/>
                </a:lnTo>
                <a:lnTo>
                  <a:pt x="3791" y="952"/>
                </a:lnTo>
                <a:lnTo>
                  <a:pt x="3688" y="849"/>
                </a:lnTo>
                <a:lnTo>
                  <a:pt x="3579" y="752"/>
                </a:lnTo>
                <a:lnTo>
                  <a:pt x="3467" y="660"/>
                </a:lnTo>
                <a:lnTo>
                  <a:pt x="3349" y="573"/>
                </a:lnTo>
                <a:lnTo>
                  <a:pt x="3228" y="491"/>
                </a:lnTo>
                <a:lnTo>
                  <a:pt x="3103" y="415"/>
                </a:lnTo>
                <a:lnTo>
                  <a:pt x="2975" y="345"/>
                </a:lnTo>
                <a:lnTo>
                  <a:pt x="2843" y="281"/>
                </a:lnTo>
                <a:lnTo>
                  <a:pt x="2707" y="223"/>
                </a:lnTo>
                <a:lnTo>
                  <a:pt x="2568" y="171"/>
                </a:lnTo>
                <a:lnTo>
                  <a:pt x="2428" y="126"/>
                </a:lnTo>
                <a:lnTo>
                  <a:pt x="2283" y="87"/>
                </a:lnTo>
                <a:lnTo>
                  <a:pt x="2137" y="56"/>
                </a:lnTo>
                <a:lnTo>
                  <a:pt x="1988" y="30"/>
                </a:lnTo>
                <a:lnTo>
                  <a:pt x="1837" y="13"/>
                </a:lnTo>
                <a:lnTo>
                  <a:pt x="1684" y="2"/>
                </a:lnTo>
                <a:lnTo>
                  <a:pt x="1529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7"/>
          <p:cNvPicPr>
            <a:picLocks noChangeAspect="1" noChangeArrowheads="1"/>
          </p:cNvPicPr>
          <p:nvPr/>
        </p:nvPicPr>
        <p:blipFill>
          <a:blip r:embed="rId1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49" r="-420"/>
          <a:stretch>
            <a:fillRect/>
          </a:stretch>
        </p:blipFill>
        <p:spPr bwMode="auto">
          <a:xfrm rot="16200000" flipH="1">
            <a:off x="1530509" y="3431533"/>
            <a:ext cx="5822204" cy="29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7"/>
          <p:cNvPicPr>
            <a:picLocks noChangeAspect="1" noChangeArrowheads="1"/>
          </p:cNvPicPr>
          <p:nvPr/>
        </p:nvPicPr>
        <p:blipFill>
          <a:blip r:embed="rId1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49" r="-420"/>
          <a:stretch>
            <a:fillRect/>
          </a:stretch>
        </p:blipFill>
        <p:spPr bwMode="auto">
          <a:xfrm rot="5400000">
            <a:off x="4513633" y="3432400"/>
            <a:ext cx="5822201" cy="29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15"/>
          <p:cNvSpPr/>
          <p:nvPr/>
        </p:nvSpPr>
        <p:spPr bwMode="auto">
          <a:xfrm>
            <a:off x="4306750" y="3758817"/>
            <a:ext cx="1503599" cy="2011240"/>
          </a:xfrm>
          <a:custGeom>
            <a:avLst/>
            <a:gdLst>
              <a:gd name="T0" fmla="*/ 0 w 4668"/>
              <a:gd name="T1" fmla="*/ 1562 h 6244"/>
              <a:gd name="T2" fmla="*/ 1684 w 4668"/>
              <a:gd name="T3" fmla="*/ 1567 h 6244"/>
              <a:gd name="T4" fmla="*/ 1908 w 4668"/>
              <a:gd name="T5" fmla="*/ 1603 h 6244"/>
              <a:gd name="T6" fmla="*/ 2121 w 4668"/>
              <a:gd name="T7" fmla="*/ 1670 h 6244"/>
              <a:gd name="T8" fmla="*/ 2321 w 4668"/>
              <a:gd name="T9" fmla="*/ 1766 h 6244"/>
              <a:gd name="T10" fmla="*/ 2503 w 4668"/>
              <a:gd name="T11" fmla="*/ 1887 h 6244"/>
              <a:gd name="T12" fmla="*/ 2667 w 4668"/>
              <a:gd name="T13" fmla="*/ 2034 h 6244"/>
              <a:gd name="T14" fmla="*/ 2808 w 4668"/>
              <a:gd name="T15" fmla="*/ 2202 h 6244"/>
              <a:gd name="T16" fmla="*/ 2925 w 4668"/>
              <a:gd name="T17" fmla="*/ 2390 h 6244"/>
              <a:gd name="T18" fmla="*/ 3016 w 4668"/>
              <a:gd name="T19" fmla="*/ 2594 h 6244"/>
              <a:gd name="T20" fmla="*/ 3077 w 4668"/>
              <a:gd name="T21" fmla="*/ 2813 h 6244"/>
              <a:gd name="T22" fmla="*/ 3106 w 4668"/>
              <a:gd name="T23" fmla="*/ 3044 h 6244"/>
              <a:gd name="T24" fmla="*/ 3100 w 4668"/>
              <a:gd name="T25" fmla="*/ 3282 h 6244"/>
              <a:gd name="T26" fmla="*/ 3059 w 4668"/>
              <a:gd name="T27" fmla="*/ 3510 h 6244"/>
              <a:gd name="T28" fmla="*/ 2986 w 4668"/>
              <a:gd name="T29" fmla="*/ 3727 h 6244"/>
              <a:gd name="T30" fmla="*/ 2883 w 4668"/>
              <a:gd name="T31" fmla="*/ 3929 h 6244"/>
              <a:gd name="T32" fmla="*/ 2754 w 4668"/>
              <a:gd name="T33" fmla="*/ 4112 h 6244"/>
              <a:gd name="T34" fmla="*/ 2600 w 4668"/>
              <a:gd name="T35" fmla="*/ 4275 h 6244"/>
              <a:gd name="T36" fmla="*/ 2422 w 4668"/>
              <a:gd name="T37" fmla="*/ 4415 h 6244"/>
              <a:gd name="T38" fmla="*/ 2226 w 4668"/>
              <a:gd name="T39" fmla="*/ 4528 h 6244"/>
              <a:gd name="T40" fmla="*/ 2013 w 4668"/>
              <a:gd name="T41" fmla="*/ 4612 h 6244"/>
              <a:gd name="T42" fmla="*/ 1785 w 4668"/>
              <a:gd name="T43" fmla="*/ 4665 h 6244"/>
              <a:gd name="T44" fmla="*/ 1601 w 4668"/>
              <a:gd name="T45" fmla="*/ 4682 h 6244"/>
              <a:gd name="T46" fmla="*/ 1529 w 4668"/>
              <a:gd name="T47" fmla="*/ 4682 h 6244"/>
              <a:gd name="T48" fmla="*/ 1529 w 4668"/>
              <a:gd name="T49" fmla="*/ 6244 h 6244"/>
              <a:gd name="T50" fmla="*/ 1594 w 4668"/>
              <a:gd name="T51" fmla="*/ 6244 h 6244"/>
              <a:gd name="T52" fmla="*/ 1660 w 4668"/>
              <a:gd name="T53" fmla="*/ 6242 h 6244"/>
              <a:gd name="T54" fmla="*/ 1864 w 4668"/>
              <a:gd name="T55" fmla="*/ 6228 h 6244"/>
              <a:gd name="T56" fmla="*/ 2330 w 4668"/>
              <a:gd name="T57" fmla="*/ 6145 h 6244"/>
              <a:gd name="T58" fmla="*/ 2766 w 4668"/>
              <a:gd name="T59" fmla="*/ 5997 h 6244"/>
              <a:gd name="T60" fmla="*/ 3171 w 4668"/>
              <a:gd name="T61" fmla="*/ 5789 h 6244"/>
              <a:gd name="T62" fmla="*/ 3538 w 4668"/>
              <a:gd name="T63" fmla="*/ 5526 h 6244"/>
              <a:gd name="T64" fmla="*/ 3862 w 4668"/>
              <a:gd name="T65" fmla="*/ 5216 h 6244"/>
              <a:gd name="T66" fmla="*/ 4138 w 4668"/>
              <a:gd name="T67" fmla="*/ 4862 h 6244"/>
              <a:gd name="T68" fmla="*/ 4363 w 4668"/>
              <a:gd name="T69" fmla="*/ 4470 h 6244"/>
              <a:gd name="T70" fmla="*/ 4529 w 4668"/>
              <a:gd name="T71" fmla="*/ 4046 h 6244"/>
              <a:gd name="T72" fmla="*/ 4633 w 4668"/>
              <a:gd name="T73" fmla="*/ 3596 h 6244"/>
              <a:gd name="T74" fmla="*/ 4668 w 4668"/>
              <a:gd name="T75" fmla="*/ 3125 h 6244"/>
              <a:gd name="T76" fmla="*/ 4634 w 4668"/>
              <a:gd name="T77" fmla="*/ 2655 h 6244"/>
              <a:gd name="T78" fmla="*/ 4533 w 4668"/>
              <a:gd name="T79" fmla="*/ 2210 h 6244"/>
              <a:gd name="T80" fmla="*/ 4373 w 4668"/>
              <a:gd name="T81" fmla="*/ 1794 h 6244"/>
              <a:gd name="T82" fmla="*/ 4156 w 4668"/>
              <a:gd name="T83" fmla="*/ 1408 h 6244"/>
              <a:gd name="T84" fmla="*/ 3891 w 4668"/>
              <a:gd name="T85" fmla="*/ 1059 h 6244"/>
              <a:gd name="T86" fmla="*/ 3579 w 4668"/>
              <a:gd name="T87" fmla="*/ 752 h 6244"/>
              <a:gd name="T88" fmla="*/ 3228 w 4668"/>
              <a:gd name="T89" fmla="*/ 491 h 6244"/>
              <a:gd name="T90" fmla="*/ 2843 w 4668"/>
              <a:gd name="T91" fmla="*/ 281 h 6244"/>
              <a:gd name="T92" fmla="*/ 2428 w 4668"/>
              <a:gd name="T93" fmla="*/ 126 h 6244"/>
              <a:gd name="T94" fmla="*/ 1988 w 4668"/>
              <a:gd name="T95" fmla="*/ 30 h 6244"/>
              <a:gd name="T96" fmla="*/ 1529 w 4668"/>
              <a:gd name="T97" fmla="*/ 0 h 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68" h="6244">
                <a:moveTo>
                  <a:pt x="1529" y="0"/>
                </a:moveTo>
                <a:lnTo>
                  <a:pt x="0" y="0"/>
                </a:lnTo>
                <a:lnTo>
                  <a:pt x="0" y="1562"/>
                </a:lnTo>
                <a:lnTo>
                  <a:pt x="1529" y="1562"/>
                </a:lnTo>
                <a:lnTo>
                  <a:pt x="1607" y="1562"/>
                </a:lnTo>
                <a:lnTo>
                  <a:pt x="1684" y="1567"/>
                </a:lnTo>
                <a:lnTo>
                  <a:pt x="1760" y="1575"/>
                </a:lnTo>
                <a:lnTo>
                  <a:pt x="1834" y="1587"/>
                </a:lnTo>
                <a:lnTo>
                  <a:pt x="1908" y="1603"/>
                </a:lnTo>
                <a:lnTo>
                  <a:pt x="1980" y="1622"/>
                </a:lnTo>
                <a:lnTo>
                  <a:pt x="2052" y="1644"/>
                </a:lnTo>
                <a:lnTo>
                  <a:pt x="2121" y="1670"/>
                </a:lnTo>
                <a:lnTo>
                  <a:pt x="2189" y="1699"/>
                </a:lnTo>
                <a:lnTo>
                  <a:pt x="2256" y="1731"/>
                </a:lnTo>
                <a:lnTo>
                  <a:pt x="2321" y="1766"/>
                </a:lnTo>
                <a:lnTo>
                  <a:pt x="2383" y="1804"/>
                </a:lnTo>
                <a:lnTo>
                  <a:pt x="2445" y="1844"/>
                </a:lnTo>
                <a:lnTo>
                  <a:pt x="2503" y="1887"/>
                </a:lnTo>
                <a:lnTo>
                  <a:pt x="2560" y="1934"/>
                </a:lnTo>
                <a:lnTo>
                  <a:pt x="2614" y="1983"/>
                </a:lnTo>
                <a:lnTo>
                  <a:pt x="2667" y="2034"/>
                </a:lnTo>
                <a:lnTo>
                  <a:pt x="2716" y="2088"/>
                </a:lnTo>
                <a:lnTo>
                  <a:pt x="2764" y="2144"/>
                </a:lnTo>
                <a:lnTo>
                  <a:pt x="2808" y="2202"/>
                </a:lnTo>
                <a:lnTo>
                  <a:pt x="2850" y="2263"/>
                </a:lnTo>
                <a:lnTo>
                  <a:pt x="2890" y="2325"/>
                </a:lnTo>
                <a:lnTo>
                  <a:pt x="2925" y="2390"/>
                </a:lnTo>
                <a:lnTo>
                  <a:pt x="2959" y="2456"/>
                </a:lnTo>
                <a:lnTo>
                  <a:pt x="2989" y="2524"/>
                </a:lnTo>
                <a:lnTo>
                  <a:pt x="3016" y="2594"/>
                </a:lnTo>
                <a:lnTo>
                  <a:pt x="3039" y="2664"/>
                </a:lnTo>
                <a:lnTo>
                  <a:pt x="3061" y="2738"/>
                </a:lnTo>
                <a:lnTo>
                  <a:pt x="3077" y="2813"/>
                </a:lnTo>
                <a:lnTo>
                  <a:pt x="3091" y="2888"/>
                </a:lnTo>
                <a:lnTo>
                  <a:pt x="3100" y="2966"/>
                </a:lnTo>
                <a:lnTo>
                  <a:pt x="3106" y="3044"/>
                </a:lnTo>
                <a:lnTo>
                  <a:pt x="3107" y="3124"/>
                </a:lnTo>
                <a:lnTo>
                  <a:pt x="3106" y="3203"/>
                </a:lnTo>
                <a:lnTo>
                  <a:pt x="3100" y="3282"/>
                </a:lnTo>
                <a:lnTo>
                  <a:pt x="3090" y="3360"/>
                </a:lnTo>
                <a:lnTo>
                  <a:pt x="3076" y="3436"/>
                </a:lnTo>
                <a:lnTo>
                  <a:pt x="3059" y="3510"/>
                </a:lnTo>
                <a:lnTo>
                  <a:pt x="3038" y="3584"/>
                </a:lnTo>
                <a:lnTo>
                  <a:pt x="3014" y="3657"/>
                </a:lnTo>
                <a:lnTo>
                  <a:pt x="2986" y="3727"/>
                </a:lnTo>
                <a:lnTo>
                  <a:pt x="2955" y="3796"/>
                </a:lnTo>
                <a:lnTo>
                  <a:pt x="2921" y="3863"/>
                </a:lnTo>
                <a:lnTo>
                  <a:pt x="2883" y="3929"/>
                </a:lnTo>
                <a:lnTo>
                  <a:pt x="2843" y="3992"/>
                </a:lnTo>
                <a:lnTo>
                  <a:pt x="2799" y="4053"/>
                </a:lnTo>
                <a:lnTo>
                  <a:pt x="2754" y="4112"/>
                </a:lnTo>
                <a:lnTo>
                  <a:pt x="2705" y="4169"/>
                </a:lnTo>
                <a:lnTo>
                  <a:pt x="2653" y="4224"/>
                </a:lnTo>
                <a:lnTo>
                  <a:pt x="2600" y="4275"/>
                </a:lnTo>
                <a:lnTo>
                  <a:pt x="2543" y="4324"/>
                </a:lnTo>
                <a:lnTo>
                  <a:pt x="2484" y="4371"/>
                </a:lnTo>
                <a:lnTo>
                  <a:pt x="2422" y="4415"/>
                </a:lnTo>
                <a:lnTo>
                  <a:pt x="2359" y="4456"/>
                </a:lnTo>
                <a:lnTo>
                  <a:pt x="2294" y="4494"/>
                </a:lnTo>
                <a:lnTo>
                  <a:pt x="2226" y="4528"/>
                </a:lnTo>
                <a:lnTo>
                  <a:pt x="2157" y="4560"/>
                </a:lnTo>
                <a:lnTo>
                  <a:pt x="2085" y="4588"/>
                </a:lnTo>
                <a:lnTo>
                  <a:pt x="2013" y="4612"/>
                </a:lnTo>
                <a:lnTo>
                  <a:pt x="1938" y="4633"/>
                </a:lnTo>
                <a:lnTo>
                  <a:pt x="1862" y="4651"/>
                </a:lnTo>
                <a:lnTo>
                  <a:pt x="1785" y="4665"/>
                </a:lnTo>
                <a:lnTo>
                  <a:pt x="1706" y="4675"/>
                </a:lnTo>
                <a:lnTo>
                  <a:pt x="1626" y="4681"/>
                </a:lnTo>
                <a:lnTo>
                  <a:pt x="1601" y="4682"/>
                </a:lnTo>
                <a:lnTo>
                  <a:pt x="1577" y="4682"/>
                </a:lnTo>
                <a:lnTo>
                  <a:pt x="1553" y="4682"/>
                </a:lnTo>
                <a:lnTo>
                  <a:pt x="1529" y="4682"/>
                </a:lnTo>
                <a:lnTo>
                  <a:pt x="0" y="4682"/>
                </a:lnTo>
                <a:lnTo>
                  <a:pt x="0" y="6244"/>
                </a:lnTo>
                <a:lnTo>
                  <a:pt x="1529" y="6244"/>
                </a:lnTo>
                <a:lnTo>
                  <a:pt x="1551" y="6244"/>
                </a:lnTo>
                <a:lnTo>
                  <a:pt x="1572" y="6244"/>
                </a:lnTo>
                <a:lnTo>
                  <a:pt x="1594" y="6244"/>
                </a:lnTo>
                <a:lnTo>
                  <a:pt x="1617" y="6243"/>
                </a:lnTo>
                <a:lnTo>
                  <a:pt x="1638" y="6243"/>
                </a:lnTo>
                <a:lnTo>
                  <a:pt x="1660" y="6242"/>
                </a:lnTo>
                <a:lnTo>
                  <a:pt x="1683" y="6241"/>
                </a:lnTo>
                <a:lnTo>
                  <a:pt x="1704" y="6241"/>
                </a:lnTo>
                <a:lnTo>
                  <a:pt x="1864" y="6228"/>
                </a:lnTo>
                <a:lnTo>
                  <a:pt x="2022" y="6208"/>
                </a:lnTo>
                <a:lnTo>
                  <a:pt x="2177" y="6180"/>
                </a:lnTo>
                <a:lnTo>
                  <a:pt x="2330" y="6145"/>
                </a:lnTo>
                <a:lnTo>
                  <a:pt x="2478" y="6102"/>
                </a:lnTo>
                <a:lnTo>
                  <a:pt x="2624" y="6053"/>
                </a:lnTo>
                <a:lnTo>
                  <a:pt x="2766" y="5997"/>
                </a:lnTo>
                <a:lnTo>
                  <a:pt x="2905" y="5934"/>
                </a:lnTo>
                <a:lnTo>
                  <a:pt x="3040" y="5864"/>
                </a:lnTo>
                <a:lnTo>
                  <a:pt x="3171" y="5789"/>
                </a:lnTo>
                <a:lnTo>
                  <a:pt x="3297" y="5707"/>
                </a:lnTo>
                <a:lnTo>
                  <a:pt x="3420" y="5620"/>
                </a:lnTo>
                <a:lnTo>
                  <a:pt x="3538" y="5526"/>
                </a:lnTo>
                <a:lnTo>
                  <a:pt x="3651" y="5428"/>
                </a:lnTo>
                <a:lnTo>
                  <a:pt x="3759" y="5324"/>
                </a:lnTo>
                <a:lnTo>
                  <a:pt x="3862" y="5216"/>
                </a:lnTo>
                <a:lnTo>
                  <a:pt x="3960" y="5102"/>
                </a:lnTo>
                <a:lnTo>
                  <a:pt x="4052" y="4984"/>
                </a:lnTo>
                <a:lnTo>
                  <a:pt x="4138" y="4862"/>
                </a:lnTo>
                <a:lnTo>
                  <a:pt x="4220" y="4735"/>
                </a:lnTo>
                <a:lnTo>
                  <a:pt x="4295" y="4604"/>
                </a:lnTo>
                <a:lnTo>
                  <a:pt x="4363" y="4470"/>
                </a:lnTo>
                <a:lnTo>
                  <a:pt x="4425" y="4332"/>
                </a:lnTo>
                <a:lnTo>
                  <a:pt x="4480" y="4191"/>
                </a:lnTo>
                <a:lnTo>
                  <a:pt x="4529" y="4046"/>
                </a:lnTo>
                <a:lnTo>
                  <a:pt x="4570" y="3899"/>
                </a:lnTo>
                <a:lnTo>
                  <a:pt x="4605" y="3749"/>
                </a:lnTo>
                <a:lnTo>
                  <a:pt x="4633" y="3596"/>
                </a:lnTo>
                <a:lnTo>
                  <a:pt x="4652" y="3441"/>
                </a:lnTo>
                <a:lnTo>
                  <a:pt x="4664" y="3285"/>
                </a:lnTo>
                <a:lnTo>
                  <a:pt x="4668" y="3125"/>
                </a:lnTo>
                <a:lnTo>
                  <a:pt x="4664" y="2965"/>
                </a:lnTo>
                <a:lnTo>
                  <a:pt x="4653" y="2809"/>
                </a:lnTo>
                <a:lnTo>
                  <a:pt x="4634" y="2655"/>
                </a:lnTo>
                <a:lnTo>
                  <a:pt x="4607" y="2505"/>
                </a:lnTo>
                <a:lnTo>
                  <a:pt x="4573" y="2356"/>
                </a:lnTo>
                <a:lnTo>
                  <a:pt x="4533" y="2210"/>
                </a:lnTo>
                <a:lnTo>
                  <a:pt x="4485" y="2068"/>
                </a:lnTo>
                <a:lnTo>
                  <a:pt x="4432" y="1929"/>
                </a:lnTo>
                <a:lnTo>
                  <a:pt x="4373" y="1794"/>
                </a:lnTo>
                <a:lnTo>
                  <a:pt x="4306" y="1661"/>
                </a:lnTo>
                <a:lnTo>
                  <a:pt x="4234" y="1533"/>
                </a:lnTo>
                <a:lnTo>
                  <a:pt x="4156" y="1408"/>
                </a:lnTo>
                <a:lnTo>
                  <a:pt x="4072" y="1288"/>
                </a:lnTo>
                <a:lnTo>
                  <a:pt x="3984" y="1171"/>
                </a:lnTo>
                <a:lnTo>
                  <a:pt x="3891" y="1059"/>
                </a:lnTo>
                <a:lnTo>
                  <a:pt x="3791" y="952"/>
                </a:lnTo>
                <a:lnTo>
                  <a:pt x="3688" y="849"/>
                </a:lnTo>
                <a:lnTo>
                  <a:pt x="3579" y="752"/>
                </a:lnTo>
                <a:lnTo>
                  <a:pt x="3467" y="660"/>
                </a:lnTo>
                <a:lnTo>
                  <a:pt x="3349" y="573"/>
                </a:lnTo>
                <a:lnTo>
                  <a:pt x="3228" y="491"/>
                </a:lnTo>
                <a:lnTo>
                  <a:pt x="3103" y="415"/>
                </a:lnTo>
                <a:lnTo>
                  <a:pt x="2975" y="345"/>
                </a:lnTo>
                <a:lnTo>
                  <a:pt x="2843" y="281"/>
                </a:lnTo>
                <a:lnTo>
                  <a:pt x="2707" y="223"/>
                </a:lnTo>
                <a:lnTo>
                  <a:pt x="2568" y="171"/>
                </a:lnTo>
                <a:lnTo>
                  <a:pt x="2428" y="126"/>
                </a:lnTo>
                <a:lnTo>
                  <a:pt x="2283" y="87"/>
                </a:lnTo>
                <a:lnTo>
                  <a:pt x="2137" y="56"/>
                </a:lnTo>
                <a:lnTo>
                  <a:pt x="1988" y="30"/>
                </a:lnTo>
                <a:lnTo>
                  <a:pt x="1837" y="13"/>
                </a:lnTo>
                <a:lnTo>
                  <a:pt x="1684" y="2"/>
                </a:lnTo>
                <a:lnTo>
                  <a:pt x="152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Freeform 15"/>
          <p:cNvSpPr/>
          <p:nvPr/>
        </p:nvSpPr>
        <p:spPr bwMode="auto">
          <a:xfrm flipH="1">
            <a:off x="6066255" y="1574417"/>
            <a:ext cx="1503599" cy="2011240"/>
          </a:xfrm>
          <a:custGeom>
            <a:avLst/>
            <a:gdLst>
              <a:gd name="T0" fmla="*/ 0 w 4668"/>
              <a:gd name="T1" fmla="*/ 1562 h 6244"/>
              <a:gd name="T2" fmla="*/ 1684 w 4668"/>
              <a:gd name="T3" fmla="*/ 1567 h 6244"/>
              <a:gd name="T4" fmla="*/ 1908 w 4668"/>
              <a:gd name="T5" fmla="*/ 1603 h 6244"/>
              <a:gd name="T6" fmla="*/ 2121 w 4668"/>
              <a:gd name="T7" fmla="*/ 1670 h 6244"/>
              <a:gd name="T8" fmla="*/ 2321 w 4668"/>
              <a:gd name="T9" fmla="*/ 1766 h 6244"/>
              <a:gd name="T10" fmla="*/ 2503 w 4668"/>
              <a:gd name="T11" fmla="*/ 1887 h 6244"/>
              <a:gd name="T12" fmla="*/ 2667 w 4668"/>
              <a:gd name="T13" fmla="*/ 2034 h 6244"/>
              <a:gd name="T14" fmla="*/ 2808 w 4668"/>
              <a:gd name="T15" fmla="*/ 2202 h 6244"/>
              <a:gd name="T16" fmla="*/ 2925 w 4668"/>
              <a:gd name="T17" fmla="*/ 2390 h 6244"/>
              <a:gd name="T18" fmla="*/ 3016 w 4668"/>
              <a:gd name="T19" fmla="*/ 2594 h 6244"/>
              <a:gd name="T20" fmla="*/ 3077 w 4668"/>
              <a:gd name="T21" fmla="*/ 2813 h 6244"/>
              <a:gd name="T22" fmla="*/ 3106 w 4668"/>
              <a:gd name="T23" fmla="*/ 3044 h 6244"/>
              <a:gd name="T24" fmla="*/ 3100 w 4668"/>
              <a:gd name="T25" fmla="*/ 3282 h 6244"/>
              <a:gd name="T26" fmla="*/ 3059 w 4668"/>
              <a:gd name="T27" fmla="*/ 3510 h 6244"/>
              <a:gd name="T28" fmla="*/ 2986 w 4668"/>
              <a:gd name="T29" fmla="*/ 3727 h 6244"/>
              <a:gd name="T30" fmla="*/ 2883 w 4668"/>
              <a:gd name="T31" fmla="*/ 3929 h 6244"/>
              <a:gd name="T32" fmla="*/ 2754 w 4668"/>
              <a:gd name="T33" fmla="*/ 4112 h 6244"/>
              <a:gd name="T34" fmla="*/ 2600 w 4668"/>
              <a:gd name="T35" fmla="*/ 4275 h 6244"/>
              <a:gd name="T36" fmla="*/ 2422 w 4668"/>
              <a:gd name="T37" fmla="*/ 4415 h 6244"/>
              <a:gd name="T38" fmla="*/ 2226 w 4668"/>
              <a:gd name="T39" fmla="*/ 4528 h 6244"/>
              <a:gd name="T40" fmla="*/ 2013 w 4668"/>
              <a:gd name="T41" fmla="*/ 4612 h 6244"/>
              <a:gd name="T42" fmla="*/ 1785 w 4668"/>
              <a:gd name="T43" fmla="*/ 4665 h 6244"/>
              <a:gd name="T44" fmla="*/ 1601 w 4668"/>
              <a:gd name="T45" fmla="*/ 4682 h 6244"/>
              <a:gd name="T46" fmla="*/ 1529 w 4668"/>
              <a:gd name="T47" fmla="*/ 4682 h 6244"/>
              <a:gd name="T48" fmla="*/ 1529 w 4668"/>
              <a:gd name="T49" fmla="*/ 6244 h 6244"/>
              <a:gd name="T50" fmla="*/ 1594 w 4668"/>
              <a:gd name="T51" fmla="*/ 6244 h 6244"/>
              <a:gd name="T52" fmla="*/ 1660 w 4668"/>
              <a:gd name="T53" fmla="*/ 6242 h 6244"/>
              <a:gd name="T54" fmla="*/ 1864 w 4668"/>
              <a:gd name="T55" fmla="*/ 6228 h 6244"/>
              <a:gd name="T56" fmla="*/ 2330 w 4668"/>
              <a:gd name="T57" fmla="*/ 6145 h 6244"/>
              <a:gd name="T58" fmla="*/ 2766 w 4668"/>
              <a:gd name="T59" fmla="*/ 5997 h 6244"/>
              <a:gd name="T60" fmla="*/ 3171 w 4668"/>
              <a:gd name="T61" fmla="*/ 5789 h 6244"/>
              <a:gd name="T62" fmla="*/ 3538 w 4668"/>
              <a:gd name="T63" fmla="*/ 5526 h 6244"/>
              <a:gd name="T64" fmla="*/ 3862 w 4668"/>
              <a:gd name="T65" fmla="*/ 5216 h 6244"/>
              <a:gd name="T66" fmla="*/ 4138 w 4668"/>
              <a:gd name="T67" fmla="*/ 4862 h 6244"/>
              <a:gd name="T68" fmla="*/ 4363 w 4668"/>
              <a:gd name="T69" fmla="*/ 4470 h 6244"/>
              <a:gd name="T70" fmla="*/ 4529 w 4668"/>
              <a:gd name="T71" fmla="*/ 4046 h 6244"/>
              <a:gd name="T72" fmla="*/ 4633 w 4668"/>
              <a:gd name="T73" fmla="*/ 3596 h 6244"/>
              <a:gd name="T74" fmla="*/ 4668 w 4668"/>
              <a:gd name="T75" fmla="*/ 3125 h 6244"/>
              <a:gd name="T76" fmla="*/ 4634 w 4668"/>
              <a:gd name="T77" fmla="*/ 2655 h 6244"/>
              <a:gd name="T78" fmla="*/ 4533 w 4668"/>
              <a:gd name="T79" fmla="*/ 2210 h 6244"/>
              <a:gd name="T80" fmla="*/ 4373 w 4668"/>
              <a:gd name="T81" fmla="*/ 1794 h 6244"/>
              <a:gd name="T82" fmla="*/ 4156 w 4668"/>
              <a:gd name="T83" fmla="*/ 1408 h 6244"/>
              <a:gd name="T84" fmla="*/ 3891 w 4668"/>
              <a:gd name="T85" fmla="*/ 1059 h 6244"/>
              <a:gd name="T86" fmla="*/ 3579 w 4668"/>
              <a:gd name="T87" fmla="*/ 752 h 6244"/>
              <a:gd name="T88" fmla="*/ 3228 w 4668"/>
              <a:gd name="T89" fmla="*/ 491 h 6244"/>
              <a:gd name="T90" fmla="*/ 2843 w 4668"/>
              <a:gd name="T91" fmla="*/ 281 h 6244"/>
              <a:gd name="T92" fmla="*/ 2428 w 4668"/>
              <a:gd name="T93" fmla="*/ 126 h 6244"/>
              <a:gd name="T94" fmla="*/ 1988 w 4668"/>
              <a:gd name="T95" fmla="*/ 30 h 6244"/>
              <a:gd name="T96" fmla="*/ 1529 w 4668"/>
              <a:gd name="T97" fmla="*/ 0 h 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68" h="6244">
                <a:moveTo>
                  <a:pt x="1529" y="0"/>
                </a:moveTo>
                <a:lnTo>
                  <a:pt x="0" y="0"/>
                </a:lnTo>
                <a:lnTo>
                  <a:pt x="0" y="1562"/>
                </a:lnTo>
                <a:lnTo>
                  <a:pt x="1529" y="1562"/>
                </a:lnTo>
                <a:lnTo>
                  <a:pt x="1607" y="1562"/>
                </a:lnTo>
                <a:lnTo>
                  <a:pt x="1684" y="1567"/>
                </a:lnTo>
                <a:lnTo>
                  <a:pt x="1760" y="1575"/>
                </a:lnTo>
                <a:lnTo>
                  <a:pt x="1834" y="1587"/>
                </a:lnTo>
                <a:lnTo>
                  <a:pt x="1908" y="1603"/>
                </a:lnTo>
                <a:lnTo>
                  <a:pt x="1980" y="1622"/>
                </a:lnTo>
                <a:lnTo>
                  <a:pt x="2052" y="1644"/>
                </a:lnTo>
                <a:lnTo>
                  <a:pt x="2121" y="1670"/>
                </a:lnTo>
                <a:lnTo>
                  <a:pt x="2189" y="1699"/>
                </a:lnTo>
                <a:lnTo>
                  <a:pt x="2256" y="1731"/>
                </a:lnTo>
                <a:lnTo>
                  <a:pt x="2321" y="1766"/>
                </a:lnTo>
                <a:lnTo>
                  <a:pt x="2383" y="1804"/>
                </a:lnTo>
                <a:lnTo>
                  <a:pt x="2445" y="1844"/>
                </a:lnTo>
                <a:lnTo>
                  <a:pt x="2503" y="1887"/>
                </a:lnTo>
                <a:lnTo>
                  <a:pt x="2560" y="1934"/>
                </a:lnTo>
                <a:lnTo>
                  <a:pt x="2614" y="1983"/>
                </a:lnTo>
                <a:lnTo>
                  <a:pt x="2667" y="2034"/>
                </a:lnTo>
                <a:lnTo>
                  <a:pt x="2716" y="2088"/>
                </a:lnTo>
                <a:lnTo>
                  <a:pt x="2764" y="2144"/>
                </a:lnTo>
                <a:lnTo>
                  <a:pt x="2808" y="2202"/>
                </a:lnTo>
                <a:lnTo>
                  <a:pt x="2850" y="2263"/>
                </a:lnTo>
                <a:lnTo>
                  <a:pt x="2890" y="2325"/>
                </a:lnTo>
                <a:lnTo>
                  <a:pt x="2925" y="2390"/>
                </a:lnTo>
                <a:lnTo>
                  <a:pt x="2959" y="2456"/>
                </a:lnTo>
                <a:lnTo>
                  <a:pt x="2989" y="2524"/>
                </a:lnTo>
                <a:lnTo>
                  <a:pt x="3016" y="2594"/>
                </a:lnTo>
                <a:lnTo>
                  <a:pt x="3039" y="2664"/>
                </a:lnTo>
                <a:lnTo>
                  <a:pt x="3061" y="2738"/>
                </a:lnTo>
                <a:lnTo>
                  <a:pt x="3077" y="2813"/>
                </a:lnTo>
                <a:lnTo>
                  <a:pt x="3091" y="2888"/>
                </a:lnTo>
                <a:lnTo>
                  <a:pt x="3100" y="2966"/>
                </a:lnTo>
                <a:lnTo>
                  <a:pt x="3106" y="3044"/>
                </a:lnTo>
                <a:lnTo>
                  <a:pt x="3107" y="3124"/>
                </a:lnTo>
                <a:lnTo>
                  <a:pt x="3106" y="3203"/>
                </a:lnTo>
                <a:lnTo>
                  <a:pt x="3100" y="3282"/>
                </a:lnTo>
                <a:lnTo>
                  <a:pt x="3090" y="3360"/>
                </a:lnTo>
                <a:lnTo>
                  <a:pt x="3076" y="3436"/>
                </a:lnTo>
                <a:lnTo>
                  <a:pt x="3059" y="3510"/>
                </a:lnTo>
                <a:lnTo>
                  <a:pt x="3038" y="3584"/>
                </a:lnTo>
                <a:lnTo>
                  <a:pt x="3014" y="3657"/>
                </a:lnTo>
                <a:lnTo>
                  <a:pt x="2986" y="3727"/>
                </a:lnTo>
                <a:lnTo>
                  <a:pt x="2955" y="3796"/>
                </a:lnTo>
                <a:lnTo>
                  <a:pt x="2921" y="3863"/>
                </a:lnTo>
                <a:lnTo>
                  <a:pt x="2883" y="3929"/>
                </a:lnTo>
                <a:lnTo>
                  <a:pt x="2843" y="3992"/>
                </a:lnTo>
                <a:lnTo>
                  <a:pt x="2799" y="4053"/>
                </a:lnTo>
                <a:lnTo>
                  <a:pt x="2754" y="4112"/>
                </a:lnTo>
                <a:lnTo>
                  <a:pt x="2705" y="4169"/>
                </a:lnTo>
                <a:lnTo>
                  <a:pt x="2653" y="4224"/>
                </a:lnTo>
                <a:lnTo>
                  <a:pt x="2600" y="4275"/>
                </a:lnTo>
                <a:lnTo>
                  <a:pt x="2543" y="4324"/>
                </a:lnTo>
                <a:lnTo>
                  <a:pt x="2484" y="4371"/>
                </a:lnTo>
                <a:lnTo>
                  <a:pt x="2422" y="4415"/>
                </a:lnTo>
                <a:lnTo>
                  <a:pt x="2359" y="4456"/>
                </a:lnTo>
                <a:lnTo>
                  <a:pt x="2294" y="4494"/>
                </a:lnTo>
                <a:lnTo>
                  <a:pt x="2226" y="4528"/>
                </a:lnTo>
                <a:lnTo>
                  <a:pt x="2157" y="4560"/>
                </a:lnTo>
                <a:lnTo>
                  <a:pt x="2085" y="4588"/>
                </a:lnTo>
                <a:lnTo>
                  <a:pt x="2013" y="4612"/>
                </a:lnTo>
                <a:lnTo>
                  <a:pt x="1938" y="4633"/>
                </a:lnTo>
                <a:lnTo>
                  <a:pt x="1862" y="4651"/>
                </a:lnTo>
                <a:lnTo>
                  <a:pt x="1785" y="4665"/>
                </a:lnTo>
                <a:lnTo>
                  <a:pt x="1706" y="4675"/>
                </a:lnTo>
                <a:lnTo>
                  <a:pt x="1626" y="4681"/>
                </a:lnTo>
                <a:lnTo>
                  <a:pt x="1601" y="4682"/>
                </a:lnTo>
                <a:lnTo>
                  <a:pt x="1577" y="4682"/>
                </a:lnTo>
                <a:lnTo>
                  <a:pt x="1553" y="4682"/>
                </a:lnTo>
                <a:lnTo>
                  <a:pt x="1529" y="4682"/>
                </a:lnTo>
                <a:lnTo>
                  <a:pt x="0" y="4682"/>
                </a:lnTo>
                <a:lnTo>
                  <a:pt x="0" y="6244"/>
                </a:lnTo>
                <a:lnTo>
                  <a:pt x="1529" y="6244"/>
                </a:lnTo>
                <a:lnTo>
                  <a:pt x="1551" y="6244"/>
                </a:lnTo>
                <a:lnTo>
                  <a:pt x="1572" y="6244"/>
                </a:lnTo>
                <a:lnTo>
                  <a:pt x="1594" y="6244"/>
                </a:lnTo>
                <a:lnTo>
                  <a:pt x="1617" y="6243"/>
                </a:lnTo>
                <a:lnTo>
                  <a:pt x="1638" y="6243"/>
                </a:lnTo>
                <a:lnTo>
                  <a:pt x="1660" y="6242"/>
                </a:lnTo>
                <a:lnTo>
                  <a:pt x="1683" y="6241"/>
                </a:lnTo>
                <a:lnTo>
                  <a:pt x="1704" y="6241"/>
                </a:lnTo>
                <a:lnTo>
                  <a:pt x="1864" y="6228"/>
                </a:lnTo>
                <a:lnTo>
                  <a:pt x="2022" y="6208"/>
                </a:lnTo>
                <a:lnTo>
                  <a:pt x="2177" y="6180"/>
                </a:lnTo>
                <a:lnTo>
                  <a:pt x="2330" y="6145"/>
                </a:lnTo>
                <a:lnTo>
                  <a:pt x="2478" y="6102"/>
                </a:lnTo>
                <a:lnTo>
                  <a:pt x="2624" y="6053"/>
                </a:lnTo>
                <a:lnTo>
                  <a:pt x="2766" y="5997"/>
                </a:lnTo>
                <a:lnTo>
                  <a:pt x="2905" y="5934"/>
                </a:lnTo>
                <a:lnTo>
                  <a:pt x="3040" y="5864"/>
                </a:lnTo>
                <a:lnTo>
                  <a:pt x="3171" y="5789"/>
                </a:lnTo>
                <a:lnTo>
                  <a:pt x="3297" y="5707"/>
                </a:lnTo>
                <a:lnTo>
                  <a:pt x="3420" y="5620"/>
                </a:lnTo>
                <a:lnTo>
                  <a:pt x="3538" y="5526"/>
                </a:lnTo>
                <a:lnTo>
                  <a:pt x="3651" y="5428"/>
                </a:lnTo>
                <a:lnTo>
                  <a:pt x="3759" y="5324"/>
                </a:lnTo>
                <a:lnTo>
                  <a:pt x="3862" y="5216"/>
                </a:lnTo>
                <a:lnTo>
                  <a:pt x="3960" y="5102"/>
                </a:lnTo>
                <a:lnTo>
                  <a:pt x="4052" y="4984"/>
                </a:lnTo>
                <a:lnTo>
                  <a:pt x="4138" y="4862"/>
                </a:lnTo>
                <a:lnTo>
                  <a:pt x="4220" y="4735"/>
                </a:lnTo>
                <a:lnTo>
                  <a:pt x="4295" y="4604"/>
                </a:lnTo>
                <a:lnTo>
                  <a:pt x="4363" y="4470"/>
                </a:lnTo>
                <a:lnTo>
                  <a:pt x="4425" y="4332"/>
                </a:lnTo>
                <a:lnTo>
                  <a:pt x="4480" y="4191"/>
                </a:lnTo>
                <a:lnTo>
                  <a:pt x="4529" y="4046"/>
                </a:lnTo>
                <a:lnTo>
                  <a:pt x="4570" y="3899"/>
                </a:lnTo>
                <a:lnTo>
                  <a:pt x="4605" y="3749"/>
                </a:lnTo>
                <a:lnTo>
                  <a:pt x="4633" y="3596"/>
                </a:lnTo>
                <a:lnTo>
                  <a:pt x="4652" y="3441"/>
                </a:lnTo>
                <a:lnTo>
                  <a:pt x="4664" y="3285"/>
                </a:lnTo>
                <a:lnTo>
                  <a:pt x="4668" y="3125"/>
                </a:lnTo>
                <a:lnTo>
                  <a:pt x="4664" y="2965"/>
                </a:lnTo>
                <a:lnTo>
                  <a:pt x="4653" y="2809"/>
                </a:lnTo>
                <a:lnTo>
                  <a:pt x="4634" y="2655"/>
                </a:lnTo>
                <a:lnTo>
                  <a:pt x="4607" y="2505"/>
                </a:lnTo>
                <a:lnTo>
                  <a:pt x="4573" y="2356"/>
                </a:lnTo>
                <a:lnTo>
                  <a:pt x="4533" y="2210"/>
                </a:lnTo>
                <a:lnTo>
                  <a:pt x="4485" y="2068"/>
                </a:lnTo>
                <a:lnTo>
                  <a:pt x="4432" y="1929"/>
                </a:lnTo>
                <a:lnTo>
                  <a:pt x="4373" y="1794"/>
                </a:lnTo>
                <a:lnTo>
                  <a:pt x="4306" y="1661"/>
                </a:lnTo>
                <a:lnTo>
                  <a:pt x="4234" y="1533"/>
                </a:lnTo>
                <a:lnTo>
                  <a:pt x="4156" y="1408"/>
                </a:lnTo>
                <a:lnTo>
                  <a:pt x="4072" y="1288"/>
                </a:lnTo>
                <a:lnTo>
                  <a:pt x="3984" y="1171"/>
                </a:lnTo>
                <a:lnTo>
                  <a:pt x="3891" y="1059"/>
                </a:lnTo>
                <a:lnTo>
                  <a:pt x="3791" y="952"/>
                </a:lnTo>
                <a:lnTo>
                  <a:pt x="3688" y="849"/>
                </a:lnTo>
                <a:lnTo>
                  <a:pt x="3579" y="752"/>
                </a:lnTo>
                <a:lnTo>
                  <a:pt x="3467" y="660"/>
                </a:lnTo>
                <a:lnTo>
                  <a:pt x="3349" y="573"/>
                </a:lnTo>
                <a:lnTo>
                  <a:pt x="3228" y="491"/>
                </a:lnTo>
                <a:lnTo>
                  <a:pt x="3103" y="415"/>
                </a:lnTo>
                <a:lnTo>
                  <a:pt x="2975" y="345"/>
                </a:lnTo>
                <a:lnTo>
                  <a:pt x="2843" y="281"/>
                </a:lnTo>
                <a:lnTo>
                  <a:pt x="2707" y="223"/>
                </a:lnTo>
                <a:lnTo>
                  <a:pt x="2568" y="171"/>
                </a:lnTo>
                <a:lnTo>
                  <a:pt x="2428" y="126"/>
                </a:lnTo>
                <a:lnTo>
                  <a:pt x="2283" y="87"/>
                </a:lnTo>
                <a:lnTo>
                  <a:pt x="2137" y="56"/>
                </a:lnTo>
                <a:lnTo>
                  <a:pt x="1988" y="30"/>
                </a:lnTo>
                <a:lnTo>
                  <a:pt x="1837" y="13"/>
                </a:lnTo>
                <a:lnTo>
                  <a:pt x="1684" y="2"/>
                </a:lnTo>
                <a:lnTo>
                  <a:pt x="152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Freeform 15"/>
          <p:cNvSpPr/>
          <p:nvPr/>
        </p:nvSpPr>
        <p:spPr bwMode="auto">
          <a:xfrm flipH="1">
            <a:off x="6066255" y="3758817"/>
            <a:ext cx="1503599" cy="2011240"/>
          </a:xfrm>
          <a:custGeom>
            <a:avLst/>
            <a:gdLst>
              <a:gd name="T0" fmla="*/ 0 w 4668"/>
              <a:gd name="T1" fmla="*/ 1562 h 6244"/>
              <a:gd name="T2" fmla="*/ 1684 w 4668"/>
              <a:gd name="T3" fmla="*/ 1567 h 6244"/>
              <a:gd name="T4" fmla="*/ 1908 w 4668"/>
              <a:gd name="T5" fmla="*/ 1603 h 6244"/>
              <a:gd name="T6" fmla="*/ 2121 w 4668"/>
              <a:gd name="T7" fmla="*/ 1670 h 6244"/>
              <a:gd name="T8" fmla="*/ 2321 w 4668"/>
              <a:gd name="T9" fmla="*/ 1766 h 6244"/>
              <a:gd name="T10" fmla="*/ 2503 w 4668"/>
              <a:gd name="T11" fmla="*/ 1887 h 6244"/>
              <a:gd name="T12" fmla="*/ 2667 w 4668"/>
              <a:gd name="T13" fmla="*/ 2034 h 6244"/>
              <a:gd name="T14" fmla="*/ 2808 w 4668"/>
              <a:gd name="T15" fmla="*/ 2202 h 6244"/>
              <a:gd name="T16" fmla="*/ 2925 w 4668"/>
              <a:gd name="T17" fmla="*/ 2390 h 6244"/>
              <a:gd name="T18" fmla="*/ 3016 w 4668"/>
              <a:gd name="T19" fmla="*/ 2594 h 6244"/>
              <a:gd name="T20" fmla="*/ 3077 w 4668"/>
              <a:gd name="T21" fmla="*/ 2813 h 6244"/>
              <a:gd name="T22" fmla="*/ 3106 w 4668"/>
              <a:gd name="T23" fmla="*/ 3044 h 6244"/>
              <a:gd name="T24" fmla="*/ 3100 w 4668"/>
              <a:gd name="T25" fmla="*/ 3282 h 6244"/>
              <a:gd name="T26" fmla="*/ 3059 w 4668"/>
              <a:gd name="T27" fmla="*/ 3510 h 6244"/>
              <a:gd name="T28" fmla="*/ 2986 w 4668"/>
              <a:gd name="T29" fmla="*/ 3727 h 6244"/>
              <a:gd name="T30" fmla="*/ 2883 w 4668"/>
              <a:gd name="T31" fmla="*/ 3929 h 6244"/>
              <a:gd name="T32" fmla="*/ 2754 w 4668"/>
              <a:gd name="T33" fmla="*/ 4112 h 6244"/>
              <a:gd name="T34" fmla="*/ 2600 w 4668"/>
              <a:gd name="T35" fmla="*/ 4275 h 6244"/>
              <a:gd name="T36" fmla="*/ 2422 w 4668"/>
              <a:gd name="T37" fmla="*/ 4415 h 6244"/>
              <a:gd name="T38" fmla="*/ 2226 w 4668"/>
              <a:gd name="T39" fmla="*/ 4528 h 6244"/>
              <a:gd name="T40" fmla="*/ 2013 w 4668"/>
              <a:gd name="T41" fmla="*/ 4612 h 6244"/>
              <a:gd name="T42" fmla="*/ 1785 w 4668"/>
              <a:gd name="T43" fmla="*/ 4665 h 6244"/>
              <a:gd name="T44" fmla="*/ 1601 w 4668"/>
              <a:gd name="T45" fmla="*/ 4682 h 6244"/>
              <a:gd name="T46" fmla="*/ 1529 w 4668"/>
              <a:gd name="T47" fmla="*/ 4682 h 6244"/>
              <a:gd name="T48" fmla="*/ 1529 w 4668"/>
              <a:gd name="T49" fmla="*/ 6244 h 6244"/>
              <a:gd name="T50" fmla="*/ 1594 w 4668"/>
              <a:gd name="T51" fmla="*/ 6244 h 6244"/>
              <a:gd name="T52" fmla="*/ 1660 w 4668"/>
              <a:gd name="T53" fmla="*/ 6242 h 6244"/>
              <a:gd name="T54" fmla="*/ 1864 w 4668"/>
              <a:gd name="T55" fmla="*/ 6228 h 6244"/>
              <a:gd name="T56" fmla="*/ 2330 w 4668"/>
              <a:gd name="T57" fmla="*/ 6145 h 6244"/>
              <a:gd name="T58" fmla="*/ 2766 w 4668"/>
              <a:gd name="T59" fmla="*/ 5997 h 6244"/>
              <a:gd name="T60" fmla="*/ 3171 w 4668"/>
              <a:gd name="T61" fmla="*/ 5789 h 6244"/>
              <a:gd name="T62" fmla="*/ 3538 w 4668"/>
              <a:gd name="T63" fmla="*/ 5526 h 6244"/>
              <a:gd name="T64" fmla="*/ 3862 w 4668"/>
              <a:gd name="T65" fmla="*/ 5216 h 6244"/>
              <a:gd name="T66" fmla="*/ 4138 w 4668"/>
              <a:gd name="T67" fmla="*/ 4862 h 6244"/>
              <a:gd name="T68" fmla="*/ 4363 w 4668"/>
              <a:gd name="T69" fmla="*/ 4470 h 6244"/>
              <a:gd name="T70" fmla="*/ 4529 w 4668"/>
              <a:gd name="T71" fmla="*/ 4046 h 6244"/>
              <a:gd name="T72" fmla="*/ 4633 w 4668"/>
              <a:gd name="T73" fmla="*/ 3596 h 6244"/>
              <a:gd name="T74" fmla="*/ 4668 w 4668"/>
              <a:gd name="T75" fmla="*/ 3125 h 6244"/>
              <a:gd name="T76" fmla="*/ 4634 w 4668"/>
              <a:gd name="T77" fmla="*/ 2655 h 6244"/>
              <a:gd name="T78" fmla="*/ 4533 w 4668"/>
              <a:gd name="T79" fmla="*/ 2210 h 6244"/>
              <a:gd name="T80" fmla="*/ 4373 w 4668"/>
              <a:gd name="T81" fmla="*/ 1794 h 6244"/>
              <a:gd name="T82" fmla="*/ 4156 w 4668"/>
              <a:gd name="T83" fmla="*/ 1408 h 6244"/>
              <a:gd name="T84" fmla="*/ 3891 w 4668"/>
              <a:gd name="T85" fmla="*/ 1059 h 6244"/>
              <a:gd name="T86" fmla="*/ 3579 w 4668"/>
              <a:gd name="T87" fmla="*/ 752 h 6244"/>
              <a:gd name="T88" fmla="*/ 3228 w 4668"/>
              <a:gd name="T89" fmla="*/ 491 h 6244"/>
              <a:gd name="T90" fmla="*/ 2843 w 4668"/>
              <a:gd name="T91" fmla="*/ 281 h 6244"/>
              <a:gd name="T92" fmla="*/ 2428 w 4668"/>
              <a:gd name="T93" fmla="*/ 126 h 6244"/>
              <a:gd name="T94" fmla="*/ 1988 w 4668"/>
              <a:gd name="T95" fmla="*/ 30 h 6244"/>
              <a:gd name="T96" fmla="*/ 1529 w 4668"/>
              <a:gd name="T97" fmla="*/ 0 h 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68" h="6244">
                <a:moveTo>
                  <a:pt x="1529" y="0"/>
                </a:moveTo>
                <a:lnTo>
                  <a:pt x="0" y="0"/>
                </a:lnTo>
                <a:lnTo>
                  <a:pt x="0" y="1562"/>
                </a:lnTo>
                <a:lnTo>
                  <a:pt x="1529" y="1562"/>
                </a:lnTo>
                <a:lnTo>
                  <a:pt x="1607" y="1562"/>
                </a:lnTo>
                <a:lnTo>
                  <a:pt x="1684" y="1567"/>
                </a:lnTo>
                <a:lnTo>
                  <a:pt x="1760" y="1575"/>
                </a:lnTo>
                <a:lnTo>
                  <a:pt x="1834" y="1587"/>
                </a:lnTo>
                <a:lnTo>
                  <a:pt x="1908" y="1603"/>
                </a:lnTo>
                <a:lnTo>
                  <a:pt x="1980" y="1622"/>
                </a:lnTo>
                <a:lnTo>
                  <a:pt x="2052" y="1644"/>
                </a:lnTo>
                <a:lnTo>
                  <a:pt x="2121" y="1670"/>
                </a:lnTo>
                <a:lnTo>
                  <a:pt x="2189" y="1699"/>
                </a:lnTo>
                <a:lnTo>
                  <a:pt x="2256" y="1731"/>
                </a:lnTo>
                <a:lnTo>
                  <a:pt x="2321" y="1766"/>
                </a:lnTo>
                <a:lnTo>
                  <a:pt x="2383" y="1804"/>
                </a:lnTo>
                <a:lnTo>
                  <a:pt x="2445" y="1844"/>
                </a:lnTo>
                <a:lnTo>
                  <a:pt x="2503" y="1887"/>
                </a:lnTo>
                <a:lnTo>
                  <a:pt x="2560" y="1934"/>
                </a:lnTo>
                <a:lnTo>
                  <a:pt x="2614" y="1983"/>
                </a:lnTo>
                <a:lnTo>
                  <a:pt x="2667" y="2034"/>
                </a:lnTo>
                <a:lnTo>
                  <a:pt x="2716" y="2088"/>
                </a:lnTo>
                <a:lnTo>
                  <a:pt x="2764" y="2144"/>
                </a:lnTo>
                <a:lnTo>
                  <a:pt x="2808" y="2202"/>
                </a:lnTo>
                <a:lnTo>
                  <a:pt x="2850" y="2263"/>
                </a:lnTo>
                <a:lnTo>
                  <a:pt x="2890" y="2325"/>
                </a:lnTo>
                <a:lnTo>
                  <a:pt x="2925" y="2390"/>
                </a:lnTo>
                <a:lnTo>
                  <a:pt x="2959" y="2456"/>
                </a:lnTo>
                <a:lnTo>
                  <a:pt x="2989" y="2524"/>
                </a:lnTo>
                <a:lnTo>
                  <a:pt x="3016" y="2594"/>
                </a:lnTo>
                <a:lnTo>
                  <a:pt x="3039" y="2664"/>
                </a:lnTo>
                <a:lnTo>
                  <a:pt x="3061" y="2738"/>
                </a:lnTo>
                <a:lnTo>
                  <a:pt x="3077" y="2813"/>
                </a:lnTo>
                <a:lnTo>
                  <a:pt x="3091" y="2888"/>
                </a:lnTo>
                <a:lnTo>
                  <a:pt x="3100" y="2966"/>
                </a:lnTo>
                <a:lnTo>
                  <a:pt x="3106" y="3044"/>
                </a:lnTo>
                <a:lnTo>
                  <a:pt x="3107" y="3124"/>
                </a:lnTo>
                <a:lnTo>
                  <a:pt x="3106" y="3203"/>
                </a:lnTo>
                <a:lnTo>
                  <a:pt x="3100" y="3282"/>
                </a:lnTo>
                <a:lnTo>
                  <a:pt x="3090" y="3360"/>
                </a:lnTo>
                <a:lnTo>
                  <a:pt x="3076" y="3436"/>
                </a:lnTo>
                <a:lnTo>
                  <a:pt x="3059" y="3510"/>
                </a:lnTo>
                <a:lnTo>
                  <a:pt x="3038" y="3584"/>
                </a:lnTo>
                <a:lnTo>
                  <a:pt x="3014" y="3657"/>
                </a:lnTo>
                <a:lnTo>
                  <a:pt x="2986" y="3727"/>
                </a:lnTo>
                <a:lnTo>
                  <a:pt x="2955" y="3796"/>
                </a:lnTo>
                <a:lnTo>
                  <a:pt x="2921" y="3863"/>
                </a:lnTo>
                <a:lnTo>
                  <a:pt x="2883" y="3929"/>
                </a:lnTo>
                <a:lnTo>
                  <a:pt x="2843" y="3992"/>
                </a:lnTo>
                <a:lnTo>
                  <a:pt x="2799" y="4053"/>
                </a:lnTo>
                <a:lnTo>
                  <a:pt x="2754" y="4112"/>
                </a:lnTo>
                <a:lnTo>
                  <a:pt x="2705" y="4169"/>
                </a:lnTo>
                <a:lnTo>
                  <a:pt x="2653" y="4224"/>
                </a:lnTo>
                <a:lnTo>
                  <a:pt x="2600" y="4275"/>
                </a:lnTo>
                <a:lnTo>
                  <a:pt x="2543" y="4324"/>
                </a:lnTo>
                <a:lnTo>
                  <a:pt x="2484" y="4371"/>
                </a:lnTo>
                <a:lnTo>
                  <a:pt x="2422" y="4415"/>
                </a:lnTo>
                <a:lnTo>
                  <a:pt x="2359" y="4456"/>
                </a:lnTo>
                <a:lnTo>
                  <a:pt x="2294" y="4494"/>
                </a:lnTo>
                <a:lnTo>
                  <a:pt x="2226" y="4528"/>
                </a:lnTo>
                <a:lnTo>
                  <a:pt x="2157" y="4560"/>
                </a:lnTo>
                <a:lnTo>
                  <a:pt x="2085" y="4588"/>
                </a:lnTo>
                <a:lnTo>
                  <a:pt x="2013" y="4612"/>
                </a:lnTo>
                <a:lnTo>
                  <a:pt x="1938" y="4633"/>
                </a:lnTo>
                <a:lnTo>
                  <a:pt x="1862" y="4651"/>
                </a:lnTo>
                <a:lnTo>
                  <a:pt x="1785" y="4665"/>
                </a:lnTo>
                <a:lnTo>
                  <a:pt x="1706" y="4675"/>
                </a:lnTo>
                <a:lnTo>
                  <a:pt x="1626" y="4681"/>
                </a:lnTo>
                <a:lnTo>
                  <a:pt x="1601" y="4682"/>
                </a:lnTo>
                <a:lnTo>
                  <a:pt x="1577" y="4682"/>
                </a:lnTo>
                <a:lnTo>
                  <a:pt x="1553" y="4682"/>
                </a:lnTo>
                <a:lnTo>
                  <a:pt x="1529" y="4682"/>
                </a:lnTo>
                <a:lnTo>
                  <a:pt x="0" y="4682"/>
                </a:lnTo>
                <a:lnTo>
                  <a:pt x="0" y="6244"/>
                </a:lnTo>
                <a:lnTo>
                  <a:pt x="1529" y="6244"/>
                </a:lnTo>
                <a:lnTo>
                  <a:pt x="1551" y="6244"/>
                </a:lnTo>
                <a:lnTo>
                  <a:pt x="1572" y="6244"/>
                </a:lnTo>
                <a:lnTo>
                  <a:pt x="1594" y="6244"/>
                </a:lnTo>
                <a:lnTo>
                  <a:pt x="1617" y="6243"/>
                </a:lnTo>
                <a:lnTo>
                  <a:pt x="1638" y="6243"/>
                </a:lnTo>
                <a:lnTo>
                  <a:pt x="1660" y="6242"/>
                </a:lnTo>
                <a:lnTo>
                  <a:pt x="1683" y="6241"/>
                </a:lnTo>
                <a:lnTo>
                  <a:pt x="1704" y="6241"/>
                </a:lnTo>
                <a:lnTo>
                  <a:pt x="1864" y="6228"/>
                </a:lnTo>
                <a:lnTo>
                  <a:pt x="2022" y="6208"/>
                </a:lnTo>
                <a:lnTo>
                  <a:pt x="2177" y="6180"/>
                </a:lnTo>
                <a:lnTo>
                  <a:pt x="2330" y="6145"/>
                </a:lnTo>
                <a:lnTo>
                  <a:pt x="2478" y="6102"/>
                </a:lnTo>
                <a:lnTo>
                  <a:pt x="2624" y="6053"/>
                </a:lnTo>
                <a:lnTo>
                  <a:pt x="2766" y="5997"/>
                </a:lnTo>
                <a:lnTo>
                  <a:pt x="2905" y="5934"/>
                </a:lnTo>
                <a:lnTo>
                  <a:pt x="3040" y="5864"/>
                </a:lnTo>
                <a:lnTo>
                  <a:pt x="3171" y="5789"/>
                </a:lnTo>
                <a:lnTo>
                  <a:pt x="3297" y="5707"/>
                </a:lnTo>
                <a:lnTo>
                  <a:pt x="3420" y="5620"/>
                </a:lnTo>
                <a:lnTo>
                  <a:pt x="3538" y="5526"/>
                </a:lnTo>
                <a:lnTo>
                  <a:pt x="3651" y="5428"/>
                </a:lnTo>
                <a:lnTo>
                  <a:pt x="3759" y="5324"/>
                </a:lnTo>
                <a:lnTo>
                  <a:pt x="3862" y="5216"/>
                </a:lnTo>
                <a:lnTo>
                  <a:pt x="3960" y="5102"/>
                </a:lnTo>
                <a:lnTo>
                  <a:pt x="4052" y="4984"/>
                </a:lnTo>
                <a:lnTo>
                  <a:pt x="4138" y="4862"/>
                </a:lnTo>
                <a:lnTo>
                  <a:pt x="4220" y="4735"/>
                </a:lnTo>
                <a:lnTo>
                  <a:pt x="4295" y="4604"/>
                </a:lnTo>
                <a:lnTo>
                  <a:pt x="4363" y="4470"/>
                </a:lnTo>
                <a:lnTo>
                  <a:pt x="4425" y="4332"/>
                </a:lnTo>
                <a:lnTo>
                  <a:pt x="4480" y="4191"/>
                </a:lnTo>
                <a:lnTo>
                  <a:pt x="4529" y="4046"/>
                </a:lnTo>
                <a:lnTo>
                  <a:pt x="4570" y="3899"/>
                </a:lnTo>
                <a:lnTo>
                  <a:pt x="4605" y="3749"/>
                </a:lnTo>
                <a:lnTo>
                  <a:pt x="4633" y="3596"/>
                </a:lnTo>
                <a:lnTo>
                  <a:pt x="4652" y="3441"/>
                </a:lnTo>
                <a:lnTo>
                  <a:pt x="4664" y="3285"/>
                </a:lnTo>
                <a:lnTo>
                  <a:pt x="4668" y="3125"/>
                </a:lnTo>
                <a:lnTo>
                  <a:pt x="4664" y="2965"/>
                </a:lnTo>
                <a:lnTo>
                  <a:pt x="4653" y="2809"/>
                </a:lnTo>
                <a:lnTo>
                  <a:pt x="4634" y="2655"/>
                </a:lnTo>
                <a:lnTo>
                  <a:pt x="4607" y="2505"/>
                </a:lnTo>
                <a:lnTo>
                  <a:pt x="4573" y="2356"/>
                </a:lnTo>
                <a:lnTo>
                  <a:pt x="4533" y="2210"/>
                </a:lnTo>
                <a:lnTo>
                  <a:pt x="4485" y="2068"/>
                </a:lnTo>
                <a:lnTo>
                  <a:pt x="4432" y="1929"/>
                </a:lnTo>
                <a:lnTo>
                  <a:pt x="4373" y="1794"/>
                </a:lnTo>
                <a:lnTo>
                  <a:pt x="4306" y="1661"/>
                </a:lnTo>
                <a:lnTo>
                  <a:pt x="4234" y="1533"/>
                </a:lnTo>
                <a:lnTo>
                  <a:pt x="4156" y="1408"/>
                </a:lnTo>
                <a:lnTo>
                  <a:pt x="4072" y="1288"/>
                </a:lnTo>
                <a:lnTo>
                  <a:pt x="3984" y="1171"/>
                </a:lnTo>
                <a:lnTo>
                  <a:pt x="3891" y="1059"/>
                </a:lnTo>
                <a:lnTo>
                  <a:pt x="3791" y="952"/>
                </a:lnTo>
                <a:lnTo>
                  <a:pt x="3688" y="849"/>
                </a:lnTo>
                <a:lnTo>
                  <a:pt x="3579" y="752"/>
                </a:lnTo>
                <a:lnTo>
                  <a:pt x="3467" y="660"/>
                </a:lnTo>
                <a:lnTo>
                  <a:pt x="3349" y="573"/>
                </a:lnTo>
                <a:lnTo>
                  <a:pt x="3228" y="491"/>
                </a:lnTo>
                <a:lnTo>
                  <a:pt x="3103" y="415"/>
                </a:lnTo>
                <a:lnTo>
                  <a:pt x="2975" y="345"/>
                </a:lnTo>
                <a:lnTo>
                  <a:pt x="2843" y="281"/>
                </a:lnTo>
                <a:lnTo>
                  <a:pt x="2707" y="223"/>
                </a:lnTo>
                <a:lnTo>
                  <a:pt x="2568" y="171"/>
                </a:lnTo>
                <a:lnTo>
                  <a:pt x="2428" y="126"/>
                </a:lnTo>
                <a:lnTo>
                  <a:pt x="2283" y="87"/>
                </a:lnTo>
                <a:lnTo>
                  <a:pt x="2137" y="56"/>
                </a:lnTo>
                <a:lnTo>
                  <a:pt x="1988" y="30"/>
                </a:lnTo>
                <a:lnTo>
                  <a:pt x="1837" y="13"/>
                </a:lnTo>
                <a:lnTo>
                  <a:pt x="1684" y="2"/>
                </a:lnTo>
                <a:lnTo>
                  <a:pt x="152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6013" y="167087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  <a:latin typeface="+mj-ea"/>
                <a:ea typeface="+mj-ea"/>
              </a:rPr>
              <a:t>对患者而言</a:t>
            </a:r>
            <a:endParaRPr lang="zh-CN" altLang="en-US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9828" y="2000836"/>
            <a:ext cx="3165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accent1"/>
                </a:solidFill>
                <a:latin typeface="+mn-ea"/>
                <a:ea typeface="+mn-ea"/>
              </a:rPr>
              <a:t>为患者提供全面、全程、优质的护理服务，减轻患者痛苦，促进患者早日康复。</a:t>
            </a:r>
            <a:endParaRPr lang="zh-CN" altLang="en-US" sz="16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41611" y="2256871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1"/>
                </a:solidFill>
                <a:latin typeface="+mj-ea"/>
                <a:ea typeface="+mj-ea"/>
              </a:rPr>
              <a:t>01</a:t>
            </a:r>
            <a:endParaRPr lang="zh-CN" altLang="en-US" sz="36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27611" y="2256871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1"/>
                </a:solidFill>
                <a:latin typeface="+mj-ea"/>
                <a:ea typeface="+mj-ea"/>
              </a:rPr>
              <a:t>03</a:t>
            </a:r>
            <a:endParaRPr lang="zh-CN" altLang="en-US" sz="36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41611" y="4466671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1"/>
                </a:solidFill>
                <a:latin typeface="+mj-ea"/>
                <a:ea typeface="+mj-ea"/>
              </a:rPr>
              <a:t>02</a:t>
            </a:r>
            <a:endParaRPr lang="zh-CN" altLang="en-US" sz="36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27611" y="4466671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1"/>
                </a:solidFill>
                <a:latin typeface="+mj-ea"/>
                <a:ea typeface="+mj-ea"/>
              </a:rPr>
              <a:t>04</a:t>
            </a:r>
            <a:endParaRPr lang="zh-CN" altLang="en-US" sz="36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12865" y="167087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  <a:latin typeface="+mj-ea"/>
                <a:ea typeface="+mj-ea"/>
              </a:rPr>
              <a:t>对病区页言</a:t>
            </a:r>
            <a:endParaRPr lang="zh-CN" altLang="en-US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12865" y="2000836"/>
            <a:ext cx="342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accent1"/>
                </a:solidFill>
                <a:latin typeface="+mn-ea"/>
                <a:ea typeface="+mn-ea"/>
              </a:rPr>
              <a:t>增加团队凝聚力，改善工作效率和品质，提高病区整体形象。</a:t>
            </a:r>
            <a:endParaRPr lang="zh-CN" altLang="en-US" sz="16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6565" y="394417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对护士而言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60380" y="4274136"/>
            <a:ext cx="3165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accent1"/>
                </a:solidFill>
                <a:latin typeface="+mn-ea"/>
                <a:ea typeface="+mn-ea"/>
              </a:rPr>
              <a:t>提高综合素质，减轻工作压力，提升自我成就感。</a:t>
            </a:r>
            <a:endParaRPr lang="zh-CN" altLang="en-US" sz="16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12865" y="394417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对</a:t>
            </a:r>
            <a:r>
              <a:rPr lang="zh-CN" altLang="en-US" dirty="0" smtClean="0"/>
              <a:t>医院而言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712865" y="4274136"/>
            <a:ext cx="342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accent1"/>
                </a:solidFill>
                <a:latin typeface="+mn-ea"/>
                <a:ea typeface="+mn-ea"/>
              </a:rPr>
              <a:t>提高患者满意度，增加社会效应，提升医院整体品牌形象。</a:t>
            </a:r>
            <a:endParaRPr lang="zh-CN" altLang="en-US" sz="16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Tm="1024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 tmFilter="0,0; .5, 1; 1, 1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19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7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7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819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619"/>
                                </p:stCondLst>
                                <p:childTnLst>
                                  <p:par>
                                    <p:cTn id="3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119"/>
                                </p:stCondLst>
                                <p:childTnLst>
                                  <p:par>
                                    <p:cTn id="3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619"/>
                                </p:stCondLst>
                                <p:childTnLst>
                                  <p:par>
                                    <p:cTn id="4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119"/>
                                </p:stCondLst>
                                <p:childTnLst>
                                  <p:par>
                                    <p:cTn id="49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619"/>
                                </p:stCondLst>
                                <p:childTnLst>
                                  <p:par>
                                    <p:cTn id="54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119"/>
                                </p:stCondLst>
                                <p:childTnLst>
                                  <p:par>
                                    <p:cTn id="6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619"/>
                                </p:stCondLst>
                                <p:childTnLst>
                                  <p:par>
                                    <p:cTn id="6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119"/>
                                </p:stCondLst>
                                <p:childTnLst>
                                  <p:par>
                                    <p:cTn id="72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619"/>
                                </p:stCondLst>
                                <p:childTnLst>
                                  <p:par>
                                    <p:cTn id="7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4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7119"/>
                                </p:stCondLst>
                                <p:childTnLst>
                                  <p:par>
                                    <p:cTn id="84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4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7619"/>
                                </p:stCondLst>
                                <p:childTnLst>
                                  <p:par>
                                    <p:cTn id="9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8119"/>
                                </p:stCondLst>
                                <p:childTnLst>
                                  <p:par>
                                    <p:cTn id="95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8619"/>
                                </p:stCondLst>
                                <p:childTnLst>
                                  <p:par>
                                    <p:cTn id="10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4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9119"/>
                                </p:stCondLst>
                                <p:childTnLst>
                                  <p:par>
                                    <p:cTn id="10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4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9619"/>
                                </p:stCondLst>
                                <p:childTnLst>
                                  <p:par>
                                    <p:cTn id="1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/>
          <p:bldP spid="71" grpId="0" animBg="1"/>
          <p:bldP spid="5" grpId="0" animBg="1"/>
          <p:bldP spid="8" grpId="0" animBg="1"/>
          <p:bldP spid="9" grpId="0" animBg="1"/>
          <p:bldP spid="10" grpId="0" animBg="1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 tmFilter="0,0; .5, 1; 1, 1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19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7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7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819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619"/>
                                </p:stCondLst>
                                <p:childTnLst>
                                  <p:par>
                                    <p:cTn id="3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4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119"/>
                                </p:stCondLst>
                                <p:childTnLst>
                                  <p:par>
                                    <p:cTn id="3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619"/>
                                </p:stCondLst>
                                <p:childTnLst>
                                  <p:par>
                                    <p:cTn id="4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119"/>
                                </p:stCondLst>
                                <p:childTnLst>
                                  <p:par>
                                    <p:cTn id="4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619"/>
                                </p:stCondLst>
                                <p:childTnLst>
                                  <p:par>
                                    <p:cTn id="54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119"/>
                                </p:stCondLst>
                                <p:childTnLst>
                                  <p:par>
                                    <p:cTn id="6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4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619"/>
                                </p:stCondLst>
                                <p:childTnLst>
                                  <p:par>
                                    <p:cTn id="6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119"/>
                                </p:stCondLst>
                                <p:childTnLst>
                                  <p:par>
                                    <p:cTn id="7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619"/>
                                </p:stCondLst>
                                <p:childTnLst>
                                  <p:par>
                                    <p:cTn id="7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4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4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7119"/>
                                </p:stCondLst>
                                <p:childTnLst>
                                  <p:par>
                                    <p:cTn id="84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4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7619"/>
                                </p:stCondLst>
                                <p:childTnLst>
                                  <p:par>
                                    <p:cTn id="9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8119"/>
                                </p:stCondLst>
                                <p:childTnLst>
                                  <p:par>
                                    <p:cTn id="9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8619"/>
                                </p:stCondLst>
                                <p:childTnLst>
                                  <p:par>
                                    <p:cTn id="10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4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4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9119"/>
                                </p:stCondLst>
                                <p:childTnLst>
                                  <p:par>
                                    <p:cTn id="10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4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9619"/>
                                </p:stCondLst>
                                <p:childTnLst>
                                  <p:par>
                                    <p:cTn id="1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/>
          <p:bldP spid="71" grpId="0" animBg="1"/>
          <p:bldP spid="5" grpId="0" animBg="1"/>
          <p:bldP spid="8" grpId="0" animBg="1"/>
          <p:bldP spid="9" grpId="0" animBg="1"/>
          <p:bldP spid="10" grpId="0" animBg="1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-471918" y="-527665"/>
            <a:ext cx="5687686" cy="569010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195082" y="136910"/>
            <a:ext cx="4353686" cy="43609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33034" y="1809556"/>
            <a:ext cx="3877781" cy="10156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>
              <a:buFontTx/>
              <a:buNone/>
            </a:pPr>
            <a:r>
              <a:rPr lang="zh-CN" altLang="en-US" sz="6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实施过程</a:t>
            </a:r>
            <a:endParaRPr lang="zh-CN" altLang="en-US" sz="6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3666257" y="769455"/>
            <a:ext cx="1065104" cy="1065103"/>
          </a:xfrm>
          <a:prstGeom prst="ellipse">
            <a:avLst/>
          </a:prstGeom>
          <a:solidFill>
            <a:srgbClr val="93C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621" y="1071173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</a:rPr>
              <a:t>Part 3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3830598" y="926305"/>
            <a:ext cx="736422" cy="751402"/>
          </a:xfrm>
          <a:custGeom>
            <a:avLst/>
            <a:gdLst>
              <a:gd name="T0" fmla="*/ 192 w 639"/>
              <a:gd name="T1" fmla="*/ 104 h 681"/>
              <a:gd name="T2" fmla="*/ 419 w 639"/>
              <a:gd name="T3" fmla="*/ 75 h 681"/>
              <a:gd name="T4" fmla="*/ 338 w 639"/>
              <a:gd name="T5" fmla="*/ 46 h 681"/>
              <a:gd name="T6" fmla="*/ 244 w 639"/>
              <a:gd name="T7" fmla="*/ 46 h 681"/>
              <a:gd name="T8" fmla="*/ 163 w 639"/>
              <a:gd name="T9" fmla="*/ 75 h 681"/>
              <a:gd name="T10" fmla="*/ 526 w 639"/>
              <a:gd name="T11" fmla="*/ 590 h 681"/>
              <a:gd name="T12" fmla="*/ 535 w 639"/>
              <a:gd name="T13" fmla="*/ 570 h 681"/>
              <a:gd name="T14" fmla="*/ 498 w 639"/>
              <a:gd name="T15" fmla="*/ 442 h 681"/>
              <a:gd name="T16" fmla="*/ 474 w 639"/>
              <a:gd name="T17" fmla="*/ 442 h 681"/>
              <a:gd name="T18" fmla="*/ 474 w 639"/>
              <a:gd name="T19" fmla="*/ 540 h 681"/>
              <a:gd name="T20" fmla="*/ 475 w 639"/>
              <a:gd name="T21" fmla="*/ 542 h 681"/>
              <a:gd name="T22" fmla="*/ 476 w 639"/>
              <a:gd name="T23" fmla="*/ 544 h 681"/>
              <a:gd name="T24" fmla="*/ 478 w 639"/>
              <a:gd name="T25" fmla="*/ 546 h 681"/>
              <a:gd name="T26" fmla="*/ 609 w 639"/>
              <a:gd name="T27" fmla="*/ 449 h 681"/>
              <a:gd name="T28" fmla="*/ 486 w 639"/>
              <a:gd name="T29" fmla="*/ 384 h 681"/>
              <a:gd name="T30" fmla="*/ 458 w 639"/>
              <a:gd name="T31" fmla="*/ 678 h 681"/>
              <a:gd name="T32" fmla="*/ 632 w 639"/>
              <a:gd name="T33" fmla="*/ 561 h 681"/>
              <a:gd name="T34" fmla="*/ 609 w 639"/>
              <a:gd name="T35" fmla="*/ 556 h 681"/>
              <a:gd name="T36" fmla="*/ 486 w 639"/>
              <a:gd name="T37" fmla="*/ 658 h 681"/>
              <a:gd name="T38" fmla="*/ 363 w 639"/>
              <a:gd name="T39" fmla="*/ 509 h 681"/>
              <a:gd name="T40" fmla="*/ 510 w 639"/>
              <a:gd name="T41" fmla="*/ 410 h 681"/>
              <a:gd name="T42" fmla="*/ 609 w 639"/>
              <a:gd name="T43" fmla="*/ 556 h 681"/>
              <a:gd name="T44" fmla="*/ 214 w 639"/>
              <a:gd name="T45" fmla="*/ 555 h 681"/>
              <a:gd name="T46" fmla="*/ 366 w 639"/>
              <a:gd name="T47" fmla="*/ 405 h 681"/>
              <a:gd name="T48" fmla="*/ 397 w 639"/>
              <a:gd name="T49" fmla="*/ 381 h 681"/>
              <a:gd name="T50" fmla="*/ 552 w 639"/>
              <a:gd name="T51" fmla="*/ 230 h 681"/>
              <a:gd name="T52" fmla="*/ 558 w 639"/>
              <a:gd name="T53" fmla="*/ 373 h 681"/>
              <a:gd name="T54" fmla="*/ 582 w 639"/>
              <a:gd name="T55" fmla="*/ 381 h 681"/>
              <a:gd name="T56" fmla="*/ 582 w 639"/>
              <a:gd name="T57" fmla="*/ 156 h 681"/>
              <a:gd name="T58" fmla="*/ 30 w 639"/>
              <a:gd name="T59" fmla="*/ 126 h 681"/>
              <a:gd name="T60" fmla="*/ 0 w 639"/>
              <a:gd name="T61" fmla="*/ 237 h 681"/>
              <a:gd name="T62" fmla="*/ 0 w 639"/>
              <a:gd name="T63" fmla="*/ 405 h 681"/>
              <a:gd name="T64" fmla="*/ 0 w 639"/>
              <a:gd name="T65" fmla="*/ 566 h 681"/>
              <a:gd name="T66" fmla="*/ 322 w 639"/>
              <a:gd name="T67" fmla="*/ 597 h 681"/>
              <a:gd name="T68" fmla="*/ 24 w 639"/>
              <a:gd name="T69" fmla="*/ 237 h 681"/>
              <a:gd name="T70" fmla="*/ 30 w 639"/>
              <a:gd name="T71" fmla="*/ 230 h 681"/>
              <a:gd name="T72" fmla="*/ 190 w 639"/>
              <a:gd name="T73" fmla="*/ 381 h 681"/>
              <a:gd name="T74" fmla="*/ 24 w 639"/>
              <a:gd name="T75" fmla="*/ 237 h 681"/>
              <a:gd name="T76" fmla="*/ 190 w 639"/>
              <a:gd name="T77" fmla="*/ 405 h 681"/>
              <a:gd name="T78" fmla="*/ 30 w 639"/>
              <a:gd name="T79" fmla="*/ 555 h 681"/>
              <a:gd name="T80" fmla="*/ 24 w 639"/>
              <a:gd name="T81" fmla="*/ 405 h 681"/>
              <a:gd name="T82" fmla="*/ 214 w 639"/>
              <a:gd name="T83" fmla="*/ 381 h 681"/>
              <a:gd name="T84" fmla="*/ 214 w 639"/>
              <a:gd name="T85" fmla="*/ 230 h 681"/>
              <a:gd name="T86" fmla="*/ 373 w 639"/>
              <a:gd name="T87" fmla="*/ 381 h 681"/>
              <a:gd name="T88" fmla="*/ 385 w 639"/>
              <a:gd name="T89" fmla="*/ 156 h 681"/>
              <a:gd name="T90" fmla="*/ 406 w 639"/>
              <a:gd name="T91" fmla="*/ 177 h 681"/>
              <a:gd name="T92" fmla="*/ 365 w 639"/>
              <a:gd name="T93" fmla="*/ 177 h 681"/>
              <a:gd name="T94" fmla="*/ 202 w 639"/>
              <a:gd name="T95" fmla="*/ 156 h 681"/>
              <a:gd name="T96" fmla="*/ 223 w 639"/>
              <a:gd name="T97" fmla="*/ 177 h 681"/>
              <a:gd name="T98" fmla="*/ 182 w 639"/>
              <a:gd name="T99" fmla="*/ 177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39" h="681">
                <a:moveTo>
                  <a:pt x="163" y="75"/>
                </a:moveTo>
                <a:cubicBezTo>
                  <a:pt x="163" y="91"/>
                  <a:pt x="176" y="104"/>
                  <a:pt x="192" y="104"/>
                </a:cubicBezTo>
                <a:lnTo>
                  <a:pt x="390" y="104"/>
                </a:lnTo>
                <a:cubicBezTo>
                  <a:pt x="406" y="104"/>
                  <a:pt x="419" y="91"/>
                  <a:pt x="419" y="75"/>
                </a:cubicBezTo>
                <a:cubicBezTo>
                  <a:pt x="419" y="59"/>
                  <a:pt x="406" y="46"/>
                  <a:pt x="390" y="46"/>
                </a:cubicBezTo>
                <a:lnTo>
                  <a:pt x="338" y="46"/>
                </a:lnTo>
                <a:cubicBezTo>
                  <a:pt x="338" y="20"/>
                  <a:pt x="317" y="0"/>
                  <a:pt x="291" y="0"/>
                </a:cubicBezTo>
                <a:cubicBezTo>
                  <a:pt x="265" y="0"/>
                  <a:pt x="244" y="20"/>
                  <a:pt x="244" y="46"/>
                </a:cubicBezTo>
                <a:lnTo>
                  <a:pt x="192" y="46"/>
                </a:lnTo>
                <a:cubicBezTo>
                  <a:pt x="176" y="46"/>
                  <a:pt x="163" y="59"/>
                  <a:pt x="163" y="75"/>
                </a:cubicBezTo>
                <a:close/>
                <a:moveTo>
                  <a:pt x="518" y="586"/>
                </a:moveTo>
                <a:cubicBezTo>
                  <a:pt x="520" y="589"/>
                  <a:pt x="523" y="590"/>
                  <a:pt x="526" y="590"/>
                </a:cubicBezTo>
                <a:cubicBezTo>
                  <a:pt x="529" y="590"/>
                  <a:pt x="532" y="589"/>
                  <a:pt x="535" y="586"/>
                </a:cubicBezTo>
                <a:cubicBezTo>
                  <a:pt x="539" y="582"/>
                  <a:pt x="539" y="574"/>
                  <a:pt x="535" y="570"/>
                </a:cubicBezTo>
                <a:lnTo>
                  <a:pt x="498" y="533"/>
                </a:lnTo>
                <a:lnTo>
                  <a:pt x="498" y="442"/>
                </a:lnTo>
                <a:cubicBezTo>
                  <a:pt x="498" y="435"/>
                  <a:pt x="493" y="430"/>
                  <a:pt x="486" y="430"/>
                </a:cubicBezTo>
                <a:cubicBezTo>
                  <a:pt x="480" y="430"/>
                  <a:pt x="474" y="435"/>
                  <a:pt x="474" y="442"/>
                </a:cubicBezTo>
                <a:lnTo>
                  <a:pt x="474" y="538"/>
                </a:lnTo>
                <a:cubicBezTo>
                  <a:pt x="474" y="539"/>
                  <a:pt x="474" y="539"/>
                  <a:pt x="474" y="540"/>
                </a:cubicBezTo>
                <a:cubicBezTo>
                  <a:pt x="474" y="541"/>
                  <a:pt x="475" y="541"/>
                  <a:pt x="475" y="541"/>
                </a:cubicBezTo>
                <a:cubicBezTo>
                  <a:pt x="475" y="542"/>
                  <a:pt x="475" y="542"/>
                  <a:pt x="475" y="542"/>
                </a:cubicBezTo>
                <a:cubicBezTo>
                  <a:pt x="475" y="543"/>
                  <a:pt x="475" y="543"/>
                  <a:pt x="476" y="543"/>
                </a:cubicBezTo>
                <a:cubicBezTo>
                  <a:pt x="476" y="544"/>
                  <a:pt x="476" y="544"/>
                  <a:pt x="476" y="544"/>
                </a:cubicBezTo>
                <a:cubicBezTo>
                  <a:pt x="477" y="545"/>
                  <a:pt x="477" y="546"/>
                  <a:pt x="478" y="546"/>
                </a:cubicBezTo>
                <a:cubicBezTo>
                  <a:pt x="478" y="546"/>
                  <a:pt x="478" y="546"/>
                  <a:pt x="478" y="546"/>
                </a:cubicBezTo>
                <a:lnTo>
                  <a:pt x="518" y="586"/>
                </a:lnTo>
                <a:close/>
                <a:moveTo>
                  <a:pt x="609" y="449"/>
                </a:moveTo>
                <a:cubicBezTo>
                  <a:pt x="587" y="417"/>
                  <a:pt x="553" y="395"/>
                  <a:pt x="514" y="387"/>
                </a:cubicBezTo>
                <a:cubicBezTo>
                  <a:pt x="505" y="385"/>
                  <a:pt x="495" y="384"/>
                  <a:pt x="486" y="384"/>
                </a:cubicBezTo>
                <a:cubicBezTo>
                  <a:pt x="415" y="384"/>
                  <a:pt x="354" y="435"/>
                  <a:pt x="340" y="505"/>
                </a:cubicBezTo>
                <a:cubicBezTo>
                  <a:pt x="325" y="585"/>
                  <a:pt x="378" y="663"/>
                  <a:pt x="458" y="678"/>
                </a:cubicBezTo>
                <a:cubicBezTo>
                  <a:pt x="467" y="680"/>
                  <a:pt x="477" y="681"/>
                  <a:pt x="486" y="681"/>
                </a:cubicBezTo>
                <a:cubicBezTo>
                  <a:pt x="557" y="681"/>
                  <a:pt x="618" y="630"/>
                  <a:pt x="632" y="561"/>
                </a:cubicBezTo>
                <a:cubicBezTo>
                  <a:pt x="639" y="522"/>
                  <a:pt x="631" y="482"/>
                  <a:pt x="609" y="449"/>
                </a:cubicBezTo>
                <a:close/>
                <a:moveTo>
                  <a:pt x="609" y="556"/>
                </a:moveTo>
                <a:lnTo>
                  <a:pt x="609" y="556"/>
                </a:lnTo>
                <a:cubicBezTo>
                  <a:pt x="598" y="615"/>
                  <a:pt x="546" y="658"/>
                  <a:pt x="486" y="658"/>
                </a:cubicBezTo>
                <a:cubicBezTo>
                  <a:pt x="478" y="658"/>
                  <a:pt x="470" y="657"/>
                  <a:pt x="463" y="656"/>
                </a:cubicBezTo>
                <a:cubicBezTo>
                  <a:pt x="395" y="643"/>
                  <a:pt x="350" y="577"/>
                  <a:pt x="363" y="509"/>
                </a:cubicBezTo>
                <a:cubicBezTo>
                  <a:pt x="374" y="450"/>
                  <a:pt x="426" y="407"/>
                  <a:pt x="486" y="407"/>
                </a:cubicBezTo>
                <a:cubicBezTo>
                  <a:pt x="494" y="407"/>
                  <a:pt x="502" y="408"/>
                  <a:pt x="510" y="410"/>
                </a:cubicBezTo>
                <a:cubicBezTo>
                  <a:pt x="543" y="416"/>
                  <a:pt x="571" y="435"/>
                  <a:pt x="590" y="462"/>
                </a:cubicBezTo>
                <a:cubicBezTo>
                  <a:pt x="609" y="490"/>
                  <a:pt x="615" y="523"/>
                  <a:pt x="609" y="556"/>
                </a:cubicBezTo>
                <a:close/>
                <a:moveTo>
                  <a:pt x="311" y="555"/>
                </a:moveTo>
                <a:lnTo>
                  <a:pt x="214" y="555"/>
                </a:lnTo>
                <a:lnTo>
                  <a:pt x="214" y="405"/>
                </a:lnTo>
                <a:lnTo>
                  <a:pt x="366" y="405"/>
                </a:lnTo>
                <a:cubicBezTo>
                  <a:pt x="375" y="396"/>
                  <a:pt x="386" y="388"/>
                  <a:pt x="398" y="381"/>
                </a:cubicBezTo>
                <a:lnTo>
                  <a:pt x="397" y="381"/>
                </a:lnTo>
                <a:lnTo>
                  <a:pt x="397" y="230"/>
                </a:lnTo>
                <a:lnTo>
                  <a:pt x="552" y="230"/>
                </a:lnTo>
                <a:cubicBezTo>
                  <a:pt x="555" y="230"/>
                  <a:pt x="558" y="233"/>
                  <a:pt x="558" y="237"/>
                </a:cubicBezTo>
                <a:lnTo>
                  <a:pt x="558" y="373"/>
                </a:lnTo>
                <a:cubicBezTo>
                  <a:pt x="567" y="376"/>
                  <a:pt x="575" y="381"/>
                  <a:pt x="582" y="386"/>
                </a:cubicBezTo>
                <a:lnTo>
                  <a:pt x="582" y="381"/>
                </a:lnTo>
                <a:lnTo>
                  <a:pt x="582" y="237"/>
                </a:lnTo>
                <a:lnTo>
                  <a:pt x="582" y="156"/>
                </a:lnTo>
                <a:cubicBezTo>
                  <a:pt x="582" y="140"/>
                  <a:pt x="569" y="126"/>
                  <a:pt x="552" y="126"/>
                </a:cubicBezTo>
                <a:lnTo>
                  <a:pt x="30" y="126"/>
                </a:lnTo>
                <a:cubicBezTo>
                  <a:pt x="13" y="126"/>
                  <a:pt x="0" y="140"/>
                  <a:pt x="0" y="156"/>
                </a:cubicBezTo>
                <a:lnTo>
                  <a:pt x="0" y="237"/>
                </a:lnTo>
                <a:lnTo>
                  <a:pt x="0" y="381"/>
                </a:lnTo>
                <a:lnTo>
                  <a:pt x="0" y="405"/>
                </a:lnTo>
                <a:lnTo>
                  <a:pt x="0" y="549"/>
                </a:lnTo>
                <a:lnTo>
                  <a:pt x="0" y="566"/>
                </a:lnTo>
                <a:cubicBezTo>
                  <a:pt x="0" y="583"/>
                  <a:pt x="13" y="597"/>
                  <a:pt x="30" y="597"/>
                </a:cubicBezTo>
                <a:lnTo>
                  <a:pt x="322" y="597"/>
                </a:lnTo>
                <a:cubicBezTo>
                  <a:pt x="317" y="583"/>
                  <a:pt x="313" y="569"/>
                  <a:pt x="311" y="555"/>
                </a:cubicBezTo>
                <a:close/>
                <a:moveTo>
                  <a:pt x="24" y="237"/>
                </a:moveTo>
                <a:lnTo>
                  <a:pt x="24" y="237"/>
                </a:lnTo>
                <a:cubicBezTo>
                  <a:pt x="24" y="233"/>
                  <a:pt x="27" y="230"/>
                  <a:pt x="30" y="230"/>
                </a:cubicBezTo>
                <a:lnTo>
                  <a:pt x="190" y="230"/>
                </a:lnTo>
                <a:lnTo>
                  <a:pt x="190" y="381"/>
                </a:lnTo>
                <a:lnTo>
                  <a:pt x="24" y="381"/>
                </a:lnTo>
                <a:lnTo>
                  <a:pt x="24" y="237"/>
                </a:lnTo>
                <a:close/>
                <a:moveTo>
                  <a:pt x="190" y="405"/>
                </a:moveTo>
                <a:lnTo>
                  <a:pt x="190" y="405"/>
                </a:lnTo>
                <a:lnTo>
                  <a:pt x="190" y="555"/>
                </a:lnTo>
                <a:lnTo>
                  <a:pt x="30" y="555"/>
                </a:lnTo>
                <a:cubicBezTo>
                  <a:pt x="27" y="555"/>
                  <a:pt x="24" y="552"/>
                  <a:pt x="24" y="549"/>
                </a:cubicBezTo>
                <a:lnTo>
                  <a:pt x="24" y="405"/>
                </a:lnTo>
                <a:lnTo>
                  <a:pt x="190" y="405"/>
                </a:lnTo>
                <a:close/>
                <a:moveTo>
                  <a:pt x="214" y="381"/>
                </a:moveTo>
                <a:lnTo>
                  <a:pt x="214" y="381"/>
                </a:lnTo>
                <a:lnTo>
                  <a:pt x="214" y="230"/>
                </a:lnTo>
                <a:lnTo>
                  <a:pt x="373" y="230"/>
                </a:lnTo>
                <a:lnTo>
                  <a:pt x="373" y="381"/>
                </a:lnTo>
                <a:lnTo>
                  <a:pt x="214" y="381"/>
                </a:lnTo>
                <a:close/>
                <a:moveTo>
                  <a:pt x="385" y="156"/>
                </a:moveTo>
                <a:lnTo>
                  <a:pt x="385" y="156"/>
                </a:lnTo>
                <a:cubicBezTo>
                  <a:pt x="396" y="156"/>
                  <a:pt x="406" y="165"/>
                  <a:pt x="406" y="177"/>
                </a:cubicBezTo>
                <a:cubicBezTo>
                  <a:pt x="406" y="188"/>
                  <a:pt x="396" y="197"/>
                  <a:pt x="385" y="197"/>
                </a:cubicBezTo>
                <a:cubicBezTo>
                  <a:pt x="374" y="197"/>
                  <a:pt x="365" y="188"/>
                  <a:pt x="365" y="177"/>
                </a:cubicBezTo>
                <a:cubicBezTo>
                  <a:pt x="365" y="165"/>
                  <a:pt x="374" y="156"/>
                  <a:pt x="385" y="156"/>
                </a:cubicBezTo>
                <a:close/>
                <a:moveTo>
                  <a:pt x="202" y="156"/>
                </a:moveTo>
                <a:lnTo>
                  <a:pt x="202" y="156"/>
                </a:lnTo>
                <a:cubicBezTo>
                  <a:pt x="214" y="156"/>
                  <a:pt x="223" y="165"/>
                  <a:pt x="223" y="177"/>
                </a:cubicBezTo>
                <a:cubicBezTo>
                  <a:pt x="223" y="188"/>
                  <a:pt x="214" y="197"/>
                  <a:pt x="202" y="197"/>
                </a:cubicBezTo>
                <a:cubicBezTo>
                  <a:pt x="191" y="197"/>
                  <a:pt x="182" y="188"/>
                  <a:pt x="182" y="177"/>
                </a:cubicBezTo>
                <a:cubicBezTo>
                  <a:pt x="182" y="165"/>
                  <a:pt x="191" y="156"/>
                  <a:pt x="202" y="1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 advTm="496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7" grpId="0"/>
      <p:bldP spid="8" grpId="0" animBg="1"/>
      <p:bldP spid="10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拟定活动计划书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3479801" y="1716881"/>
            <a:ext cx="2571750" cy="4119563"/>
          </a:xfrm>
          <a:custGeom>
            <a:avLst/>
            <a:gdLst>
              <a:gd name="T0" fmla="*/ 125 w 3148"/>
              <a:gd name="T1" fmla="*/ 0 h 5005"/>
              <a:gd name="T2" fmla="*/ 3023 w 3148"/>
              <a:gd name="T3" fmla="*/ 0 h 5005"/>
              <a:gd name="T4" fmla="*/ 3148 w 3148"/>
              <a:gd name="T5" fmla="*/ 125 h 5005"/>
              <a:gd name="T6" fmla="*/ 3148 w 3148"/>
              <a:gd name="T7" fmla="*/ 4880 h 5005"/>
              <a:gd name="T8" fmla="*/ 3023 w 3148"/>
              <a:gd name="T9" fmla="*/ 5005 h 5005"/>
              <a:gd name="T10" fmla="*/ 125 w 3148"/>
              <a:gd name="T11" fmla="*/ 5005 h 5005"/>
              <a:gd name="T12" fmla="*/ 0 w 3148"/>
              <a:gd name="T13" fmla="*/ 4880 h 5005"/>
              <a:gd name="T14" fmla="*/ 0 w 3148"/>
              <a:gd name="T15" fmla="*/ 125 h 5005"/>
              <a:gd name="T16" fmla="*/ 125 w 3148"/>
              <a:gd name="T17" fmla="*/ 0 h 5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48" h="5005">
                <a:moveTo>
                  <a:pt x="125" y="0"/>
                </a:moveTo>
                <a:lnTo>
                  <a:pt x="3023" y="0"/>
                </a:lnTo>
                <a:cubicBezTo>
                  <a:pt x="3092" y="0"/>
                  <a:pt x="3148" y="56"/>
                  <a:pt x="3148" y="125"/>
                </a:cubicBezTo>
                <a:lnTo>
                  <a:pt x="3148" y="4880"/>
                </a:lnTo>
                <a:cubicBezTo>
                  <a:pt x="3148" y="4949"/>
                  <a:pt x="3092" y="5005"/>
                  <a:pt x="3023" y="5005"/>
                </a:cubicBezTo>
                <a:lnTo>
                  <a:pt x="125" y="5005"/>
                </a:lnTo>
                <a:cubicBezTo>
                  <a:pt x="56" y="5005"/>
                  <a:pt x="0" y="4949"/>
                  <a:pt x="0" y="4880"/>
                </a:cubicBezTo>
                <a:lnTo>
                  <a:pt x="0" y="125"/>
                </a:lnTo>
                <a:cubicBezTo>
                  <a:pt x="0" y="56"/>
                  <a:pt x="56" y="0"/>
                  <a:pt x="125" y="0"/>
                </a:cubicBezTo>
                <a:close/>
              </a:path>
            </a:pathLst>
          </a:custGeom>
          <a:solidFill>
            <a:schemeClr val="accent4"/>
          </a:solidFill>
          <a:ln w="10" cap="flat">
            <a:solidFill>
              <a:schemeClr val="accent2">
                <a:lumMod val="8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 bwMode="auto">
          <a:xfrm>
            <a:off x="633413" y="1716881"/>
            <a:ext cx="2573338" cy="4119563"/>
          </a:xfrm>
          <a:custGeom>
            <a:avLst/>
            <a:gdLst>
              <a:gd name="T0" fmla="*/ 125 w 3149"/>
              <a:gd name="T1" fmla="*/ 0 h 5005"/>
              <a:gd name="T2" fmla="*/ 3024 w 3149"/>
              <a:gd name="T3" fmla="*/ 0 h 5005"/>
              <a:gd name="T4" fmla="*/ 3149 w 3149"/>
              <a:gd name="T5" fmla="*/ 125 h 5005"/>
              <a:gd name="T6" fmla="*/ 3149 w 3149"/>
              <a:gd name="T7" fmla="*/ 4880 h 5005"/>
              <a:gd name="T8" fmla="*/ 3024 w 3149"/>
              <a:gd name="T9" fmla="*/ 5005 h 5005"/>
              <a:gd name="T10" fmla="*/ 125 w 3149"/>
              <a:gd name="T11" fmla="*/ 5005 h 5005"/>
              <a:gd name="T12" fmla="*/ 0 w 3149"/>
              <a:gd name="T13" fmla="*/ 4880 h 5005"/>
              <a:gd name="T14" fmla="*/ 0 w 3149"/>
              <a:gd name="T15" fmla="*/ 125 h 5005"/>
              <a:gd name="T16" fmla="*/ 125 w 3149"/>
              <a:gd name="T17" fmla="*/ 0 h 5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49" h="5005">
                <a:moveTo>
                  <a:pt x="125" y="0"/>
                </a:moveTo>
                <a:lnTo>
                  <a:pt x="3024" y="0"/>
                </a:lnTo>
                <a:cubicBezTo>
                  <a:pt x="3092" y="0"/>
                  <a:pt x="3149" y="56"/>
                  <a:pt x="3149" y="125"/>
                </a:cubicBezTo>
                <a:lnTo>
                  <a:pt x="3149" y="4880"/>
                </a:lnTo>
                <a:cubicBezTo>
                  <a:pt x="3149" y="4949"/>
                  <a:pt x="3092" y="5005"/>
                  <a:pt x="3024" y="5005"/>
                </a:cubicBezTo>
                <a:lnTo>
                  <a:pt x="125" y="5005"/>
                </a:lnTo>
                <a:cubicBezTo>
                  <a:pt x="56" y="5005"/>
                  <a:pt x="0" y="4949"/>
                  <a:pt x="0" y="4880"/>
                </a:cubicBezTo>
                <a:lnTo>
                  <a:pt x="0" y="125"/>
                </a:lnTo>
                <a:cubicBezTo>
                  <a:pt x="0" y="56"/>
                  <a:pt x="56" y="0"/>
                  <a:pt x="125" y="0"/>
                </a:cubicBezTo>
                <a:close/>
              </a:path>
            </a:pathLst>
          </a:custGeom>
          <a:solidFill>
            <a:schemeClr val="tx1"/>
          </a:solidFill>
          <a:ln w="10" cap="flat">
            <a:solidFill>
              <a:schemeClr val="accent2">
                <a:lumMod val="8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9170989" y="1716881"/>
            <a:ext cx="2571750" cy="4119563"/>
          </a:xfrm>
          <a:custGeom>
            <a:avLst/>
            <a:gdLst>
              <a:gd name="T0" fmla="*/ 125 w 3148"/>
              <a:gd name="T1" fmla="*/ 0 h 5005"/>
              <a:gd name="T2" fmla="*/ 3023 w 3148"/>
              <a:gd name="T3" fmla="*/ 0 h 5005"/>
              <a:gd name="T4" fmla="*/ 3148 w 3148"/>
              <a:gd name="T5" fmla="*/ 125 h 5005"/>
              <a:gd name="T6" fmla="*/ 3148 w 3148"/>
              <a:gd name="T7" fmla="*/ 4880 h 5005"/>
              <a:gd name="T8" fmla="*/ 3023 w 3148"/>
              <a:gd name="T9" fmla="*/ 5005 h 5005"/>
              <a:gd name="T10" fmla="*/ 125 w 3148"/>
              <a:gd name="T11" fmla="*/ 5005 h 5005"/>
              <a:gd name="T12" fmla="*/ 0 w 3148"/>
              <a:gd name="T13" fmla="*/ 4880 h 5005"/>
              <a:gd name="T14" fmla="*/ 0 w 3148"/>
              <a:gd name="T15" fmla="*/ 125 h 5005"/>
              <a:gd name="T16" fmla="*/ 125 w 3148"/>
              <a:gd name="T17" fmla="*/ 0 h 5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48" h="5005">
                <a:moveTo>
                  <a:pt x="125" y="0"/>
                </a:moveTo>
                <a:lnTo>
                  <a:pt x="3023" y="0"/>
                </a:lnTo>
                <a:cubicBezTo>
                  <a:pt x="3092" y="0"/>
                  <a:pt x="3148" y="56"/>
                  <a:pt x="3148" y="125"/>
                </a:cubicBezTo>
                <a:lnTo>
                  <a:pt x="3148" y="4880"/>
                </a:lnTo>
                <a:cubicBezTo>
                  <a:pt x="3148" y="4949"/>
                  <a:pt x="3092" y="5005"/>
                  <a:pt x="3023" y="5005"/>
                </a:cubicBezTo>
                <a:lnTo>
                  <a:pt x="125" y="5005"/>
                </a:lnTo>
                <a:cubicBezTo>
                  <a:pt x="56" y="5005"/>
                  <a:pt x="0" y="4949"/>
                  <a:pt x="0" y="4880"/>
                </a:cubicBezTo>
                <a:lnTo>
                  <a:pt x="0" y="125"/>
                </a:lnTo>
                <a:cubicBezTo>
                  <a:pt x="0" y="56"/>
                  <a:pt x="56" y="0"/>
                  <a:pt x="125" y="0"/>
                </a:cubicBezTo>
                <a:close/>
              </a:path>
            </a:pathLst>
          </a:custGeom>
          <a:solidFill>
            <a:schemeClr val="bg2"/>
          </a:solidFill>
          <a:ln w="10" cap="flat">
            <a:solidFill>
              <a:schemeClr val="accent2">
                <a:lumMod val="8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6326189" y="1716881"/>
            <a:ext cx="2570163" cy="4119563"/>
          </a:xfrm>
          <a:custGeom>
            <a:avLst/>
            <a:gdLst>
              <a:gd name="T0" fmla="*/ 125 w 3148"/>
              <a:gd name="T1" fmla="*/ 0 h 5005"/>
              <a:gd name="T2" fmla="*/ 3023 w 3148"/>
              <a:gd name="T3" fmla="*/ 0 h 5005"/>
              <a:gd name="T4" fmla="*/ 3148 w 3148"/>
              <a:gd name="T5" fmla="*/ 125 h 5005"/>
              <a:gd name="T6" fmla="*/ 3148 w 3148"/>
              <a:gd name="T7" fmla="*/ 4880 h 5005"/>
              <a:gd name="T8" fmla="*/ 3023 w 3148"/>
              <a:gd name="T9" fmla="*/ 5005 h 5005"/>
              <a:gd name="T10" fmla="*/ 125 w 3148"/>
              <a:gd name="T11" fmla="*/ 5005 h 5005"/>
              <a:gd name="T12" fmla="*/ 0 w 3148"/>
              <a:gd name="T13" fmla="*/ 4880 h 5005"/>
              <a:gd name="T14" fmla="*/ 0 w 3148"/>
              <a:gd name="T15" fmla="*/ 125 h 5005"/>
              <a:gd name="T16" fmla="*/ 125 w 3148"/>
              <a:gd name="T17" fmla="*/ 0 h 5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48" h="5005">
                <a:moveTo>
                  <a:pt x="125" y="0"/>
                </a:moveTo>
                <a:lnTo>
                  <a:pt x="3023" y="0"/>
                </a:lnTo>
                <a:cubicBezTo>
                  <a:pt x="3092" y="0"/>
                  <a:pt x="3148" y="56"/>
                  <a:pt x="3148" y="125"/>
                </a:cubicBezTo>
                <a:lnTo>
                  <a:pt x="3148" y="4880"/>
                </a:lnTo>
                <a:cubicBezTo>
                  <a:pt x="3148" y="4949"/>
                  <a:pt x="3092" y="5005"/>
                  <a:pt x="3023" y="5005"/>
                </a:cubicBezTo>
                <a:lnTo>
                  <a:pt x="125" y="5005"/>
                </a:lnTo>
                <a:cubicBezTo>
                  <a:pt x="56" y="5005"/>
                  <a:pt x="0" y="4949"/>
                  <a:pt x="0" y="4880"/>
                </a:cubicBezTo>
                <a:lnTo>
                  <a:pt x="0" y="125"/>
                </a:lnTo>
                <a:cubicBezTo>
                  <a:pt x="0" y="56"/>
                  <a:pt x="56" y="0"/>
                  <a:pt x="125" y="0"/>
                </a:cubicBezTo>
                <a:close/>
              </a:path>
            </a:pathLst>
          </a:custGeom>
          <a:solidFill>
            <a:schemeClr val="tx2"/>
          </a:solidFill>
          <a:ln w="10" cap="flat">
            <a:solidFill>
              <a:schemeClr val="accent2">
                <a:lumMod val="8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041651" y="3326606"/>
            <a:ext cx="631825" cy="636588"/>
            <a:chOff x="3041651" y="3326606"/>
            <a:chExt cx="631825" cy="636588"/>
          </a:xfrm>
        </p:grpSpPr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041651" y="3326606"/>
              <a:ext cx="631825" cy="63658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3378201" y="3469481"/>
              <a:ext cx="206375" cy="342900"/>
            </a:xfrm>
            <a:custGeom>
              <a:avLst/>
              <a:gdLst>
                <a:gd name="T0" fmla="*/ 216 w 252"/>
                <a:gd name="T1" fmla="*/ 252 h 418"/>
                <a:gd name="T2" fmla="*/ 136 w 252"/>
                <a:gd name="T3" fmla="*/ 321 h 418"/>
                <a:gd name="T4" fmla="*/ 58 w 252"/>
                <a:gd name="T5" fmla="*/ 388 h 418"/>
                <a:gd name="T6" fmla="*/ 0 w 252"/>
                <a:gd name="T7" fmla="*/ 350 h 418"/>
                <a:gd name="T8" fmla="*/ 34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4 w 252"/>
                <a:gd name="T15" fmla="*/ 88 h 418"/>
                <a:gd name="T16" fmla="*/ 0 w 252"/>
                <a:gd name="T17" fmla="*/ 58 h 418"/>
                <a:gd name="T18" fmla="*/ 55 w 252"/>
                <a:gd name="T19" fmla="*/ 19 h 418"/>
                <a:gd name="T20" fmla="*/ 136 w 252"/>
                <a:gd name="T21" fmla="*/ 88 h 418"/>
                <a:gd name="T22" fmla="*/ 213 w 252"/>
                <a:gd name="T23" fmla="*/ 154 h 418"/>
                <a:gd name="T24" fmla="*/ 216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6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8" y="388"/>
                  </a:cubicBezTo>
                  <a:cubicBezTo>
                    <a:pt x="21" y="418"/>
                    <a:pt x="5" y="397"/>
                    <a:pt x="0" y="350"/>
                  </a:cubicBezTo>
                  <a:lnTo>
                    <a:pt x="34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4" y="88"/>
                  </a:cubicBezTo>
                  <a:lnTo>
                    <a:pt x="0" y="58"/>
                  </a:lnTo>
                  <a:cubicBezTo>
                    <a:pt x="4" y="4"/>
                    <a:pt x="25" y="0"/>
                    <a:pt x="55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3" y="154"/>
                  </a:cubicBezTo>
                  <a:cubicBezTo>
                    <a:pt x="252" y="189"/>
                    <a:pt x="244" y="221"/>
                    <a:pt x="216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3182938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0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867401" y="3326606"/>
            <a:ext cx="633413" cy="636588"/>
            <a:chOff x="5867401" y="3326606"/>
            <a:chExt cx="633413" cy="636588"/>
          </a:xfrm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5867401" y="3326606"/>
              <a:ext cx="633413" cy="63658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6205539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0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6010276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1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1" y="343"/>
                    <a:pt x="85" y="365"/>
                    <a:pt x="59" y="388"/>
                  </a:cubicBezTo>
                  <a:cubicBezTo>
                    <a:pt x="22" y="418"/>
                    <a:pt x="6" y="397"/>
                    <a:pt x="1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1" y="189"/>
                    <a:pt x="112" y="154"/>
                  </a:cubicBezTo>
                  <a:cubicBezTo>
                    <a:pt x="86" y="132"/>
                    <a:pt x="61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728076" y="3326606"/>
            <a:ext cx="633413" cy="636588"/>
            <a:chOff x="8728076" y="3326606"/>
            <a:chExt cx="633413" cy="636588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8728076" y="3326606"/>
              <a:ext cx="633413" cy="63658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9066214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0 w 252"/>
                <a:gd name="T7" fmla="*/ 350 h 418"/>
                <a:gd name="T8" fmla="*/ 34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4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3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4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4" y="88"/>
                  </a:cubicBezTo>
                  <a:lnTo>
                    <a:pt x="0" y="58"/>
                  </a:lnTo>
                  <a:cubicBezTo>
                    <a:pt x="4" y="4"/>
                    <a:pt x="25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3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8870951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1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5" y="365"/>
                    <a:pt x="59" y="388"/>
                  </a:cubicBezTo>
                  <a:cubicBezTo>
                    <a:pt x="21" y="418"/>
                    <a:pt x="6" y="397"/>
                    <a:pt x="1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1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454151" y="1939131"/>
            <a:ext cx="930275" cy="938213"/>
            <a:chOff x="1454151" y="1939131"/>
            <a:chExt cx="930275" cy="938213"/>
          </a:xfrm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1454151" y="1939131"/>
              <a:ext cx="930275" cy="9382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86504" y="2115849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latin typeface="+mn-ea"/>
                  <a:ea typeface="+mn-ea"/>
                </a:rPr>
                <a:t>01</a:t>
              </a:r>
              <a:endParaRPr lang="zh-CN" altLang="en-US" sz="3200" b="1" dirty="0">
                <a:latin typeface="+mn-ea"/>
                <a:ea typeface="+mn-ea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862611" y="2919179"/>
            <a:ext cx="2090066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文字；请在这里输入您的文字</a:t>
            </a:r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请在这里输入您的文字</a:t>
            </a:r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；请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</a:t>
            </a:r>
            <a:r>
              <a:rPr lang="zh-CN" altLang="en-US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文字。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701345" y="2919179"/>
            <a:ext cx="2090066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请在这里输入您的文字；请在这里输入您的文字；请在这里输入您的文字；请在这里输入您的文字。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580661" y="2919179"/>
            <a:ext cx="2117847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请在这里输入您的文字；请在这里输入您的文字；请在这里输入您的文字；请在这里输入您的文字。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487995" y="2919179"/>
            <a:ext cx="2090066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请在这里输入您的文字；请在这里输入您的文字；请在这里输入您的文字；请在这里输入您的文字。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300538" y="1939131"/>
            <a:ext cx="930275" cy="938213"/>
            <a:chOff x="4300538" y="1939131"/>
            <a:chExt cx="930275" cy="938213"/>
          </a:xfrm>
        </p:grpSpPr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4300538" y="1939131"/>
              <a:ext cx="930275" cy="9382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25238" y="2115849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latin typeface="+mn-ea"/>
                  <a:ea typeface="+mn-ea"/>
                </a:rPr>
                <a:t>02</a:t>
              </a:r>
              <a:endParaRPr lang="zh-CN" altLang="en-US" sz="3200" b="1" dirty="0">
                <a:latin typeface="+mn-ea"/>
                <a:ea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145339" y="1939131"/>
            <a:ext cx="931863" cy="938213"/>
            <a:chOff x="7145339" y="1939131"/>
            <a:chExt cx="931863" cy="938213"/>
          </a:xfrm>
        </p:grpSpPr>
        <p:sp>
          <p:nvSpPr>
            <p:cNvPr id="32" name="Oval 20"/>
            <p:cNvSpPr>
              <a:spLocks noChangeArrowheads="1"/>
            </p:cNvSpPr>
            <p:nvPr/>
          </p:nvSpPr>
          <p:spPr bwMode="auto">
            <a:xfrm>
              <a:off x="7145339" y="1939131"/>
              <a:ext cx="931863" cy="9382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63972" y="2115849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latin typeface="+mn-ea"/>
                  <a:ea typeface="+mn-ea"/>
                </a:rPr>
                <a:t>03</a:t>
              </a:r>
              <a:endParaRPr lang="zh-CN" altLang="en-US" sz="3200" b="1" dirty="0">
                <a:latin typeface="+mn-ea"/>
                <a:ea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991726" y="1939131"/>
            <a:ext cx="931863" cy="938213"/>
            <a:chOff x="9991726" y="1939131"/>
            <a:chExt cx="931863" cy="938213"/>
          </a:xfrm>
        </p:grpSpPr>
        <p:sp>
          <p:nvSpPr>
            <p:cNvPr id="35" name="Oval 21"/>
            <p:cNvSpPr>
              <a:spLocks noChangeArrowheads="1"/>
            </p:cNvSpPr>
            <p:nvPr/>
          </p:nvSpPr>
          <p:spPr bwMode="auto">
            <a:xfrm>
              <a:off x="9991726" y="1939131"/>
              <a:ext cx="931863" cy="9382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130002" y="2115849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latin typeface="+mn-ea"/>
                  <a:ea typeface="+mn-ea"/>
                </a:rPr>
                <a:t>04</a:t>
              </a:r>
              <a:endParaRPr lang="zh-CN" altLang="en-US" sz="3200" b="1" dirty="0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7994">
        <p14:prism isInverted="1"/>
      </p:transition>
    </mc:Choice>
    <mc:Fallback>
      <p:transition spd="slow" advTm="7994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 tmFilter="0,0; .5, 1; 1, 1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939"/>
                                </p:stCondLst>
                                <p:childTnLst>
                                  <p:par>
                                    <p:cTn id="19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7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7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7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439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939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439"/>
                                </p:stCondLst>
                                <p:childTnLst>
                                  <p:par>
                                    <p:cTn id="50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939"/>
                                </p:stCondLst>
                                <p:childTnLst>
                                  <p:par>
                                    <p:cTn id="5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439"/>
                                </p:stCondLst>
                                <p:childTnLst>
                                  <p:par>
                                    <p:cTn id="6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939"/>
                                </p:stCondLst>
                                <p:childTnLst>
                                  <p:par>
                                    <p:cTn id="65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4439"/>
                                </p:stCondLst>
                                <p:childTnLst>
                                  <p:par>
                                    <p:cTn id="7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939"/>
                                </p:stCondLst>
                                <p:childTnLst>
                                  <p:par>
                                    <p:cTn id="7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439"/>
                                </p:stCondLst>
                                <p:childTnLst>
                                  <p:par>
                                    <p:cTn id="80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939"/>
                                </p:stCondLst>
                                <p:childTnLst>
                                  <p:par>
                                    <p:cTn id="8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6439"/>
                                </p:stCondLst>
                                <p:childTnLst>
                                  <p:par>
                                    <p:cTn id="9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/>
          <p:bldP spid="71" grpId="0" animBg="1"/>
          <p:bldP spid="5" grpId="0" animBg="1"/>
          <p:bldP spid="6" grpId="0" animBg="1"/>
          <p:bldP spid="7" grpId="0" animBg="1"/>
          <p:bldP spid="8" grpId="0" animBg="1"/>
          <p:bldP spid="24" grpId="0"/>
          <p:bldP spid="25" grpId="0"/>
          <p:bldP spid="26" grpId="0"/>
          <p:bldP spid="2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 tmFilter="0,0; .5, 1; 1, 1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939"/>
                                </p:stCondLst>
                                <p:childTnLst>
                                  <p:par>
                                    <p:cTn id="19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7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7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7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439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939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439"/>
                                </p:stCondLst>
                                <p:childTnLst>
                                  <p:par>
                                    <p:cTn id="5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939"/>
                                </p:stCondLst>
                                <p:childTnLst>
                                  <p:par>
                                    <p:cTn id="5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439"/>
                                </p:stCondLst>
                                <p:childTnLst>
                                  <p:par>
                                    <p:cTn id="6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939"/>
                                </p:stCondLst>
                                <p:childTnLst>
                                  <p:par>
                                    <p:cTn id="6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4439"/>
                                </p:stCondLst>
                                <p:childTnLst>
                                  <p:par>
                                    <p:cTn id="7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939"/>
                                </p:stCondLst>
                                <p:childTnLst>
                                  <p:par>
                                    <p:cTn id="7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439"/>
                                </p:stCondLst>
                                <p:childTnLst>
                                  <p:par>
                                    <p:cTn id="8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939"/>
                                </p:stCondLst>
                                <p:childTnLst>
                                  <p:par>
                                    <p:cTn id="8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6439"/>
                                </p:stCondLst>
                                <p:childTnLst>
                                  <p:par>
                                    <p:cTn id="9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/>
          <p:bldP spid="71" grpId="0" animBg="1"/>
          <p:bldP spid="5" grpId="0" animBg="1"/>
          <p:bldP spid="6" grpId="0" animBg="1"/>
          <p:bldP spid="7" grpId="0" animBg="1"/>
          <p:bldP spid="8" grpId="0" animBg="1"/>
          <p:bldP spid="24" grpId="0"/>
          <p:bldP spid="25" grpId="0"/>
          <p:bldP spid="26" grpId="0"/>
          <p:bldP spid="27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现状把握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4749191" y="1551549"/>
            <a:ext cx="556888" cy="5568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sz="2400" b="1" dirty="0" smtClean="0">
                <a:solidFill>
                  <a:schemeClr val="accent2"/>
                </a:solidFill>
                <a:latin typeface="+mj-ea"/>
                <a:ea typeface="+mj-ea"/>
              </a:rPr>
              <a:t>1</a:t>
            </a:r>
            <a:endParaRPr lang="zh-CN" altLang="en-US" sz="2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5334302" y="4818662"/>
            <a:ext cx="556888" cy="5568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sz="2400" b="1" dirty="0">
                <a:solidFill>
                  <a:schemeClr val="accent2"/>
                </a:solidFill>
                <a:latin typeface="+mj-ea"/>
                <a:ea typeface="+mj-ea"/>
              </a:rPr>
              <a:t>5</a:t>
            </a:r>
            <a:endParaRPr lang="zh-CN" altLang="en-US" sz="2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5622938" y="3944786"/>
            <a:ext cx="558396" cy="5568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sz="2400" b="1" dirty="0">
                <a:solidFill>
                  <a:schemeClr val="accent2"/>
                </a:solidFill>
                <a:latin typeface="+mj-ea"/>
                <a:ea typeface="+mj-ea"/>
              </a:rPr>
              <a:t>4</a:t>
            </a:r>
            <a:endParaRPr lang="zh-CN" altLang="en-US" sz="2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5351943" y="2200207"/>
            <a:ext cx="558396" cy="5568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sz="2400" b="1" dirty="0">
                <a:solidFill>
                  <a:schemeClr val="accent2"/>
                </a:solidFill>
                <a:latin typeface="+mj-ea"/>
                <a:ea typeface="+mj-ea"/>
              </a:rPr>
              <a:t>2</a:t>
            </a:r>
            <a:endParaRPr lang="zh-CN" altLang="en-US" sz="2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5636589" y="3006681"/>
            <a:ext cx="556888" cy="5568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sz="2400" b="1" dirty="0">
                <a:solidFill>
                  <a:schemeClr val="accent2"/>
                </a:solidFill>
                <a:latin typeface="+mj-ea"/>
                <a:ea typeface="+mj-ea"/>
              </a:rPr>
              <a:t>3</a:t>
            </a:r>
            <a:endParaRPr lang="zh-CN" altLang="en-US" sz="2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9267" y="1551549"/>
            <a:ext cx="5889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  <a:sym typeface="微软雅黑" panose="020B0503020204020204" pitchFamily="34" charset="-122"/>
              </a:rPr>
              <a:t>金卡以上</a:t>
            </a:r>
            <a:r>
              <a:rPr lang="zh-CN" altLang="en-US" sz="2000" dirty="0" smtClean="0">
                <a:solidFill>
                  <a:schemeClr val="accent1"/>
                </a:solidFill>
                <a:sym typeface="微软雅黑" panose="020B0503020204020204" pitchFamily="34" charset="-122"/>
              </a:rPr>
              <a:t>的会员</a:t>
            </a:r>
            <a:r>
              <a:rPr lang="zh-CN" altLang="en-US" sz="2000" dirty="0">
                <a:solidFill>
                  <a:schemeClr val="accent1"/>
                </a:solidFill>
                <a:sym typeface="微软雅黑" panose="020B0503020204020204" pitchFamily="34" charset="-122"/>
              </a:rPr>
              <a:t>享受微成本的康复调理</a:t>
            </a:r>
            <a:endParaRPr lang="zh-CN" altLang="en-US" sz="2000" dirty="0">
              <a:solidFill>
                <a:schemeClr val="accent1"/>
              </a:solidFill>
              <a:sym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9318" y="2211957"/>
            <a:ext cx="5258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  <a:sym typeface="+mn-ea"/>
              </a:rPr>
              <a:t>店主店员享受微成本的康复调理</a:t>
            </a:r>
            <a:endParaRPr lang="zh-CN" altLang="en-US" sz="2000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5312" y="3050587"/>
            <a:ext cx="5022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</a:rPr>
              <a:t>家人家庭成员享受三折的康复调理</a:t>
            </a:r>
            <a:r>
              <a:rPr lang="en-US" altLang="zh-CN" sz="2000" dirty="0">
                <a:solidFill>
                  <a:schemeClr val="accent1"/>
                </a:solidFill>
              </a:rPr>
              <a:t>.</a:t>
            </a:r>
            <a:endParaRPr lang="en-US" altLang="zh-CN" sz="20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2468" y="4003785"/>
            <a:ext cx="4836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  <a:sym typeface="微软雅黑" panose="020B0503020204020204" pitchFamily="34" charset="-122"/>
              </a:rPr>
              <a:t>店铺客户可以</a:t>
            </a:r>
            <a:r>
              <a:rPr lang="zh-CN" altLang="en-US" sz="2000" dirty="0" smtClean="0">
                <a:solidFill>
                  <a:schemeClr val="accent1"/>
                </a:solidFill>
                <a:sym typeface="微软雅黑" panose="020B0503020204020204" pitchFamily="34" charset="-122"/>
              </a:rPr>
              <a:t>特惠价</a:t>
            </a:r>
            <a:r>
              <a:rPr lang="zh-CN" altLang="en-US" sz="2000" dirty="0">
                <a:solidFill>
                  <a:schemeClr val="accent1"/>
                </a:solidFill>
                <a:sym typeface="微软雅黑" panose="020B0503020204020204" pitchFamily="34" charset="-122"/>
              </a:rPr>
              <a:t>格</a:t>
            </a:r>
            <a:r>
              <a:rPr lang="zh-CN" altLang="en-US" sz="2000" dirty="0" smtClean="0">
                <a:solidFill>
                  <a:schemeClr val="accent1"/>
                </a:solidFill>
                <a:sym typeface="微软雅黑" panose="020B0503020204020204" pitchFamily="34" charset="-122"/>
              </a:rPr>
              <a:t>享康复</a:t>
            </a:r>
            <a:r>
              <a:rPr lang="zh-CN" altLang="en-US" sz="2000" dirty="0">
                <a:solidFill>
                  <a:schemeClr val="accent1"/>
                </a:solidFill>
                <a:sym typeface="微软雅黑" panose="020B0503020204020204" pitchFamily="34" charset="-122"/>
              </a:rPr>
              <a:t>调理</a:t>
            </a:r>
            <a:endParaRPr lang="zh-CN" altLang="en-US" sz="2000" dirty="0">
              <a:solidFill>
                <a:schemeClr val="accent1"/>
              </a:solidFill>
              <a:sym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5971" y="4921550"/>
            <a:ext cx="5132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</a:rPr>
              <a:t>快速准确无误的解决客户的疾病</a:t>
            </a:r>
            <a:r>
              <a:rPr lang="zh-CN" altLang="en-US" sz="2000" dirty="0" smtClean="0">
                <a:solidFill>
                  <a:schemeClr val="accent1"/>
                </a:solidFill>
              </a:rPr>
              <a:t>问题</a:t>
            </a:r>
            <a:endParaRPr lang="en-US" altLang="zh-CN" sz="2000" dirty="0">
              <a:solidFill>
                <a:schemeClr val="accent1"/>
              </a:solidFill>
            </a:endParaRP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4586156" y="5527569"/>
            <a:ext cx="556888" cy="5568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sz="2400" b="1" dirty="0" smtClean="0">
                <a:solidFill>
                  <a:schemeClr val="accent2"/>
                </a:solidFill>
                <a:latin typeface="+mj-ea"/>
                <a:ea typeface="+mj-ea"/>
              </a:rPr>
              <a:t>6</a:t>
            </a:r>
            <a:endParaRPr lang="zh-CN" altLang="en-US" sz="2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97825" y="5630457"/>
            <a:ext cx="5736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</a:rPr>
              <a:t>国际最好的医药最好的方法</a:t>
            </a:r>
            <a:r>
              <a:rPr lang="en-US" altLang="zh-CN" sz="2000" dirty="0">
                <a:solidFill>
                  <a:schemeClr val="accent1"/>
                </a:solidFill>
              </a:rPr>
              <a:t>!</a:t>
            </a:r>
            <a:r>
              <a:rPr lang="zh-CN" altLang="en-US" sz="2000" dirty="0">
                <a:solidFill>
                  <a:schemeClr val="accent1"/>
                </a:solidFill>
              </a:rPr>
              <a:t>让利润</a:t>
            </a:r>
            <a:r>
              <a:rPr lang="zh-CN" altLang="en-US" sz="2000" dirty="0" smtClean="0">
                <a:solidFill>
                  <a:schemeClr val="accent1"/>
                </a:solidFill>
              </a:rPr>
              <a:t>倍增</a:t>
            </a:r>
            <a:endParaRPr lang="en-US" altLang="zh-CN" sz="2000" dirty="0">
              <a:solidFill>
                <a:schemeClr val="accent1"/>
              </a:solidFill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1063775" y="1593806"/>
            <a:ext cx="4233249" cy="423022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1353537" y="1882059"/>
            <a:ext cx="3653724" cy="3653723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1155835" y="4471810"/>
            <a:ext cx="1032279" cy="103227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254505" y="4572450"/>
            <a:ext cx="834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2"/>
                </a:solidFill>
                <a:latin typeface="+mn-ea"/>
                <a:ea typeface="+mn-ea"/>
              </a:rPr>
              <a:t>六个方面</a:t>
            </a:r>
            <a:endParaRPr lang="en-US" altLang="zh-CN" sz="2400" b="1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723">
        <p14:prism dir="d" isInverted="1"/>
      </p:transition>
    </mc:Choice>
    <mc:Fallback>
      <p:transition spd="slow" advTm="107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19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19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19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8491E-8 4.47734E-6 L -0.1426 0.25 " pathEditMode="relative" rAng="0" ptsTypes="AA">
                                      <p:cBhvr>
                                        <p:cTn id="46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0" y="1248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4.81135E-6 1.10083E-6 L -0.19764 0.15795 " pathEditMode="relative" rAng="0" ptsTypes="AA">
                                      <p:cBhvr>
                                        <p:cTn id="50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88" y="788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1848E-7 2.53469E-6 L -0.19763 0.0104 " pathEditMode="relative" rAng="0" ptsTypes="AA">
                                      <p:cBhvr>
                                        <p:cTn id="54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88" y="50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81135E-6 2.7012E-6 L -0.19764 -0.13738 " pathEditMode="relative" rAng="0" ptsTypes="AA">
                                      <p:cBhvr>
                                        <p:cTn id="58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88" y="-686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37672E-6 4.44444E-6 L -0.19605 -0.22385 " pathEditMode="relative" rAng="0" ptsTypes="AA">
                                      <p:cBhvr>
                                        <p:cTn id="62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2" y="-1120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46498E-6 2.22222E-6 L -0.12913 -0.32732 " pathEditMode="relative" rAng="0" ptsTypes="AA">
                                      <p:cBhvr>
                                        <p:cTn id="66" dur="5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7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819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319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819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319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819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319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1" grpId="0"/>
      <p:bldP spid="12" grpId="0"/>
      <p:bldP spid="13" grpId="0"/>
      <p:bldP spid="14" grpId="0"/>
      <p:bldP spid="19" grpId="0" animBg="1"/>
      <p:bldP spid="19" grpId="1" animBg="1"/>
      <p:bldP spid="20" grpId="0"/>
      <p:bldP spid="15" grpId="0" animBg="1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目标设定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570593" y="2881337"/>
            <a:ext cx="1806575" cy="18049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3853216" y="1706587"/>
            <a:ext cx="1292225" cy="4079875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253266" y="1268437"/>
            <a:ext cx="1219200" cy="12207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3376966" y="3127400"/>
            <a:ext cx="1220788" cy="1219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4377091" y="4929212"/>
            <a:ext cx="1220788" cy="121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5482466" y="2200513"/>
            <a:ext cx="1255593" cy="900752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5564352" y="4506984"/>
            <a:ext cx="1201002" cy="709684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793681" y="3733185"/>
            <a:ext cx="1669256" cy="0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6661080" y="2970237"/>
            <a:ext cx="1625600" cy="16256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474922" y="1524888"/>
            <a:ext cx="77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添加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标题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4170" y="3394631"/>
            <a:ext cx="77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添加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标题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11400" y="5196135"/>
            <a:ext cx="77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添加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标题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68200" y="3552998"/>
            <a:ext cx="117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2"/>
                </a:solidFill>
                <a:latin typeface="+mn-ea"/>
                <a:ea typeface="+mn-ea"/>
              </a:rPr>
              <a:t>总目标</a:t>
            </a:r>
            <a:endParaRPr lang="en-US" altLang="zh-CN" sz="24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2254" y="1383421"/>
            <a:ext cx="278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5688" y="3485176"/>
            <a:ext cx="271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15622" y="5354920"/>
            <a:ext cx="271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79904" y="3321372"/>
            <a:ext cx="2714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endParaRPr lang="en-US" altLang="zh-CN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  <a:p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7115">
        <p14:prism isInverted="1"/>
      </p:transition>
    </mc:Choice>
    <mc:Fallback>
      <p:transition spd="slow" advTm="71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19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19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319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819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819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319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原因分析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78" y="1095463"/>
            <a:ext cx="3778603" cy="5970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0425" y="1185788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标题文本一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426" y="1527151"/>
            <a:ext cx="500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请在这里输入段落文本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内容请在这里输入段落文本内容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425" y="2396663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标题文本二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425" y="2756703"/>
            <a:ext cx="500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请在这里输入段落文本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内容请在这里输入段落文本内容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425" y="3686978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标题文本三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424" y="3968617"/>
            <a:ext cx="500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请在这里输入段落文本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内容请在这里输入段落文本内容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425" y="4977880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标题文本四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425" y="5259519"/>
            <a:ext cx="500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请在这里输入段落文本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内容请在这里输入段落文本内容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344642" y="1365913"/>
            <a:ext cx="517525" cy="519113"/>
            <a:chOff x="5862638" y="1365913"/>
            <a:chExt cx="517525" cy="519113"/>
          </a:xfrm>
          <a:solidFill>
            <a:schemeClr val="tx1"/>
          </a:solidFill>
        </p:grpSpPr>
        <p:sp>
          <p:nvSpPr>
            <p:cNvPr id="16" name="Oval 23"/>
            <p:cNvSpPr>
              <a:spLocks noChangeArrowheads="1"/>
            </p:cNvSpPr>
            <p:nvPr/>
          </p:nvSpPr>
          <p:spPr bwMode="auto">
            <a:xfrm>
              <a:off x="5862638" y="1365913"/>
              <a:ext cx="517525" cy="5191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4"/>
            <p:cNvSpPr>
              <a:spLocks noEditPoints="1"/>
            </p:cNvSpPr>
            <p:nvPr/>
          </p:nvSpPr>
          <p:spPr bwMode="auto">
            <a:xfrm>
              <a:off x="5957888" y="1448463"/>
              <a:ext cx="325438" cy="303213"/>
            </a:xfrm>
            <a:custGeom>
              <a:avLst/>
              <a:gdLst>
                <a:gd name="T0" fmla="*/ 341 w 486"/>
                <a:gd name="T1" fmla="*/ 290 h 451"/>
                <a:gd name="T2" fmla="*/ 323 w 486"/>
                <a:gd name="T3" fmla="*/ 285 h 451"/>
                <a:gd name="T4" fmla="*/ 320 w 486"/>
                <a:gd name="T5" fmla="*/ 285 h 451"/>
                <a:gd name="T6" fmla="*/ 280 w 486"/>
                <a:gd name="T7" fmla="*/ 317 h 451"/>
                <a:gd name="T8" fmla="*/ 303 w 486"/>
                <a:gd name="T9" fmla="*/ 364 h 451"/>
                <a:gd name="T10" fmla="*/ 305 w 486"/>
                <a:gd name="T11" fmla="*/ 365 h 451"/>
                <a:gd name="T12" fmla="*/ 341 w 486"/>
                <a:gd name="T13" fmla="*/ 374 h 451"/>
                <a:gd name="T14" fmla="*/ 341 w 486"/>
                <a:gd name="T15" fmla="*/ 389 h 451"/>
                <a:gd name="T16" fmla="*/ 332 w 486"/>
                <a:gd name="T17" fmla="*/ 401 h 451"/>
                <a:gd name="T18" fmla="*/ 247 w 486"/>
                <a:gd name="T19" fmla="*/ 424 h 451"/>
                <a:gd name="T20" fmla="*/ 244 w 486"/>
                <a:gd name="T21" fmla="*/ 425 h 451"/>
                <a:gd name="T22" fmla="*/ 240 w 486"/>
                <a:gd name="T23" fmla="*/ 424 h 451"/>
                <a:gd name="T24" fmla="*/ 238 w 486"/>
                <a:gd name="T25" fmla="*/ 423 h 451"/>
                <a:gd name="T26" fmla="*/ 153 w 486"/>
                <a:gd name="T27" fmla="*/ 400 h 451"/>
                <a:gd name="T28" fmla="*/ 145 w 486"/>
                <a:gd name="T29" fmla="*/ 388 h 451"/>
                <a:gd name="T30" fmla="*/ 145 w 486"/>
                <a:gd name="T31" fmla="*/ 373 h 451"/>
                <a:gd name="T32" fmla="*/ 179 w 486"/>
                <a:gd name="T33" fmla="*/ 365 h 451"/>
                <a:gd name="T34" fmla="*/ 182 w 486"/>
                <a:gd name="T35" fmla="*/ 364 h 451"/>
                <a:gd name="T36" fmla="*/ 205 w 486"/>
                <a:gd name="T37" fmla="*/ 317 h 451"/>
                <a:gd name="T38" fmla="*/ 164 w 486"/>
                <a:gd name="T39" fmla="*/ 285 h 451"/>
                <a:gd name="T40" fmla="*/ 162 w 486"/>
                <a:gd name="T41" fmla="*/ 285 h 451"/>
                <a:gd name="T42" fmla="*/ 145 w 486"/>
                <a:gd name="T43" fmla="*/ 290 h 451"/>
                <a:gd name="T44" fmla="*/ 145 w 486"/>
                <a:gd name="T45" fmla="*/ 250 h 451"/>
                <a:gd name="T46" fmla="*/ 149 w 486"/>
                <a:gd name="T47" fmla="*/ 240 h 451"/>
                <a:gd name="T48" fmla="*/ 159 w 486"/>
                <a:gd name="T49" fmla="*/ 238 h 451"/>
                <a:gd name="T50" fmla="*/ 244 w 486"/>
                <a:gd name="T51" fmla="*/ 261 h 451"/>
                <a:gd name="T52" fmla="*/ 326 w 486"/>
                <a:gd name="T53" fmla="*/ 238 h 451"/>
                <a:gd name="T54" fmla="*/ 336 w 486"/>
                <a:gd name="T55" fmla="*/ 241 h 451"/>
                <a:gd name="T56" fmla="*/ 341 w 486"/>
                <a:gd name="T57" fmla="*/ 251 h 451"/>
                <a:gd name="T58" fmla="*/ 341 w 486"/>
                <a:gd name="T59" fmla="*/ 290 h 451"/>
                <a:gd name="T60" fmla="*/ 475 w 486"/>
                <a:gd name="T61" fmla="*/ 330 h 451"/>
                <a:gd name="T62" fmla="*/ 473 w 486"/>
                <a:gd name="T63" fmla="*/ 329 h 451"/>
                <a:gd name="T64" fmla="*/ 370 w 486"/>
                <a:gd name="T65" fmla="*/ 218 h 451"/>
                <a:gd name="T66" fmla="*/ 368 w 486"/>
                <a:gd name="T67" fmla="*/ 216 h 451"/>
                <a:gd name="T68" fmla="*/ 353 w 486"/>
                <a:gd name="T69" fmla="*/ 209 h 451"/>
                <a:gd name="T70" fmla="*/ 348 w 486"/>
                <a:gd name="T71" fmla="*/ 207 h 451"/>
                <a:gd name="T72" fmla="*/ 138 w 486"/>
                <a:gd name="T73" fmla="*/ 207 h 451"/>
                <a:gd name="T74" fmla="*/ 136 w 486"/>
                <a:gd name="T75" fmla="*/ 208 h 451"/>
                <a:gd name="T76" fmla="*/ 117 w 486"/>
                <a:gd name="T77" fmla="*/ 216 h 451"/>
                <a:gd name="T78" fmla="*/ 115 w 486"/>
                <a:gd name="T79" fmla="*/ 218 h 451"/>
                <a:gd name="T80" fmla="*/ 12 w 486"/>
                <a:gd name="T81" fmla="*/ 329 h 451"/>
                <a:gd name="T82" fmla="*/ 11 w 486"/>
                <a:gd name="T83" fmla="*/ 330 h 451"/>
                <a:gd name="T84" fmla="*/ 7 w 486"/>
                <a:gd name="T85" fmla="*/ 374 h 451"/>
                <a:gd name="T86" fmla="*/ 40 w 486"/>
                <a:gd name="T87" fmla="*/ 398 h 451"/>
                <a:gd name="T88" fmla="*/ 44 w 486"/>
                <a:gd name="T89" fmla="*/ 398 h 451"/>
                <a:gd name="T90" fmla="*/ 47 w 486"/>
                <a:gd name="T91" fmla="*/ 397 h 451"/>
                <a:gd name="T92" fmla="*/ 126 w 486"/>
                <a:gd name="T93" fmla="*/ 378 h 451"/>
                <a:gd name="T94" fmla="*/ 126 w 486"/>
                <a:gd name="T95" fmla="*/ 440 h 451"/>
                <a:gd name="T96" fmla="*/ 138 w 486"/>
                <a:gd name="T97" fmla="*/ 451 h 451"/>
                <a:gd name="T98" fmla="*/ 348 w 486"/>
                <a:gd name="T99" fmla="*/ 451 h 451"/>
                <a:gd name="T100" fmla="*/ 360 w 486"/>
                <a:gd name="T101" fmla="*/ 440 h 451"/>
                <a:gd name="T102" fmla="*/ 360 w 486"/>
                <a:gd name="T103" fmla="*/ 378 h 451"/>
                <a:gd name="T104" fmla="*/ 438 w 486"/>
                <a:gd name="T105" fmla="*/ 397 h 451"/>
                <a:gd name="T106" fmla="*/ 441 w 486"/>
                <a:gd name="T107" fmla="*/ 398 h 451"/>
                <a:gd name="T108" fmla="*/ 445 w 486"/>
                <a:gd name="T109" fmla="*/ 398 h 451"/>
                <a:gd name="T110" fmla="*/ 475 w 486"/>
                <a:gd name="T111" fmla="*/ 380 h 451"/>
                <a:gd name="T112" fmla="*/ 475 w 486"/>
                <a:gd name="T113" fmla="*/ 330 h 451"/>
                <a:gd name="T114" fmla="*/ 243 w 486"/>
                <a:gd name="T115" fmla="*/ 201 h 451"/>
                <a:gd name="T116" fmla="*/ 337 w 486"/>
                <a:gd name="T117" fmla="*/ 100 h 451"/>
                <a:gd name="T118" fmla="*/ 243 w 486"/>
                <a:gd name="T119" fmla="*/ 0 h 451"/>
                <a:gd name="T120" fmla="*/ 148 w 486"/>
                <a:gd name="T121" fmla="*/ 100 h 451"/>
                <a:gd name="T122" fmla="*/ 243 w 486"/>
                <a:gd name="T123" fmla="*/ 20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6" h="451">
                  <a:moveTo>
                    <a:pt x="341" y="290"/>
                  </a:moveTo>
                  <a:lnTo>
                    <a:pt x="323" y="285"/>
                  </a:lnTo>
                  <a:cubicBezTo>
                    <a:pt x="322" y="285"/>
                    <a:pt x="321" y="285"/>
                    <a:pt x="320" y="285"/>
                  </a:cubicBezTo>
                  <a:cubicBezTo>
                    <a:pt x="302" y="283"/>
                    <a:pt x="284" y="297"/>
                    <a:pt x="280" y="317"/>
                  </a:cubicBezTo>
                  <a:cubicBezTo>
                    <a:pt x="276" y="338"/>
                    <a:pt x="286" y="358"/>
                    <a:pt x="303" y="364"/>
                  </a:cubicBezTo>
                  <a:cubicBezTo>
                    <a:pt x="304" y="365"/>
                    <a:pt x="305" y="365"/>
                    <a:pt x="305" y="365"/>
                  </a:cubicBezTo>
                  <a:lnTo>
                    <a:pt x="341" y="374"/>
                  </a:lnTo>
                  <a:lnTo>
                    <a:pt x="341" y="389"/>
                  </a:lnTo>
                  <a:cubicBezTo>
                    <a:pt x="341" y="394"/>
                    <a:pt x="337" y="399"/>
                    <a:pt x="332" y="401"/>
                  </a:cubicBezTo>
                  <a:lnTo>
                    <a:pt x="247" y="424"/>
                  </a:lnTo>
                  <a:cubicBezTo>
                    <a:pt x="246" y="424"/>
                    <a:pt x="245" y="425"/>
                    <a:pt x="244" y="425"/>
                  </a:cubicBezTo>
                  <a:cubicBezTo>
                    <a:pt x="242" y="425"/>
                    <a:pt x="241" y="424"/>
                    <a:pt x="240" y="424"/>
                  </a:cubicBezTo>
                  <a:cubicBezTo>
                    <a:pt x="239" y="424"/>
                    <a:pt x="239" y="424"/>
                    <a:pt x="238" y="423"/>
                  </a:cubicBezTo>
                  <a:lnTo>
                    <a:pt x="153" y="400"/>
                  </a:lnTo>
                  <a:cubicBezTo>
                    <a:pt x="148" y="399"/>
                    <a:pt x="145" y="394"/>
                    <a:pt x="145" y="388"/>
                  </a:cubicBezTo>
                  <a:lnTo>
                    <a:pt x="145" y="373"/>
                  </a:lnTo>
                  <a:lnTo>
                    <a:pt x="179" y="365"/>
                  </a:lnTo>
                  <a:cubicBezTo>
                    <a:pt x="180" y="365"/>
                    <a:pt x="181" y="365"/>
                    <a:pt x="182" y="364"/>
                  </a:cubicBezTo>
                  <a:cubicBezTo>
                    <a:pt x="199" y="358"/>
                    <a:pt x="209" y="338"/>
                    <a:pt x="205" y="317"/>
                  </a:cubicBezTo>
                  <a:cubicBezTo>
                    <a:pt x="200" y="297"/>
                    <a:pt x="183" y="283"/>
                    <a:pt x="164" y="285"/>
                  </a:cubicBezTo>
                  <a:cubicBezTo>
                    <a:pt x="163" y="285"/>
                    <a:pt x="163" y="285"/>
                    <a:pt x="162" y="285"/>
                  </a:cubicBezTo>
                  <a:lnTo>
                    <a:pt x="145" y="290"/>
                  </a:lnTo>
                  <a:lnTo>
                    <a:pt x="145" y="250"/>
                  </a:lnTo>
                  <a:cubicBezTo>
                    <a:pt x="145" y="246"/>
                    <a:pt x="146" y="242"/>
                    <a:pt x="149" y="240"/>
                  </a:cubicBezTo>
                  <a:cubicBezTo>
                    <a:pt x="152" y="237"/>
                    <a:pt x="156" y="237"/>
                    <a:pt x="159" y="238"/>
                  </a:cubicBezTo>
                  <a:lnTo>
                    <a:pt x="244" y="261"/>
                  </a:lnTo>
                  <a:lnTo>
                    <a:pt x="326" y="238"/>
                  </a:lnTo>
                  <a:cubicBezTo>
                    <a:pt x="329" y="237"/>
                    <a:pt x="333" y="238"/>
                    <a:pt x="336" y="241"/>
                  </a:cubicBezTo>
                  <a:cubicBezTo>
                    <a:pt x="339" y="243"/>
                    <a:pt x="341" y="247"/>
                    <a:pt x="341" y="251"/>
                  </a:cubicBezTo>
                  <a:lnTo>
                    <a:pt x="341" y="290"/>
                  </a:lnTo>
                  <a:close/>
                  <a:moveTo>
                    <a:pt x="475" y="330"/>
                  </a:moveTo>
                  <a:cubicBezTo>
                    <a:pt x="474" y="330"/>
                    <a:pt x="474" y="329"/>
                    <a:pt x="473" y="329"/>
                  </a:cubicBezTo>
                  <a:lnTo>
                    <a:pt x="370" y="218"/>
                  </a:lnTo>
                  <a:cubicBezTo>
                    <a:pt x="370" y="217"/>
                    <a:pt x="369" y="217"/>
                    <a:pt x="368" y="216"/>
                  </a:cubicBezTo>
                  <a:cubicBezTo>
                    <a:pt x="364" y="212"/>
                    <a:pt x="359" y="210"/>
                    <a:pt x="353" y="209"/>
                  </a:cubicBezTo>
                  <a:cubicBezTo>
                    <a:pt x="352" y="208"/>
                    <a:pt x="350" y="207"/>
                    <a:pt x="348" y="207"/>
                  </a:cubicBezTo>
                  <a:lnTo>
                    <a:pt x="138" y="207"/>
                  </a:lnTo>
                  <a:cubicBezTo>
                    <a:pt x="137" y="207"/>
                    <a:pt x="137" y="207"/>
                    <a:pt x="136" y="208"/>
                  </a:cubicBezTo>
                  <a:cubicBezTo>
                    <a:pt x="129" y="208"/>
                    <a:pt x="122" y="211"/>
                    <a:pt x="117" y="216"/>
                  </a:cubicBezTo>
                  <a:cubicBezTo>
                    <a:pt x="116" y="217"/>
                    <a:pt x="116" y="217"/>
                    <a:pt x="115" y="218"/>
                  </a:cubicBezTo>
                  <a:lnTo>
                    <a:pt x="12" y="329"/>
                  </a:lnTo>
                  <a:cubicBezTo>
                    <a:pt x="11" y="329"/>
                    <a:pt x="11" y="330"/>
                    <a:pt x="11" y="330"/>
                  </a:cubicBezTo>
                  <a:cubicBezTo>
                    <a:pt x="1" y="343"/>
                    <a:pt x="0" y="360"/>
                    <a:pt x="7" y="374"/>
                  </a:cubicBezTo>
                  <a:cubicBezTo>
                    <a:pt x="13" y="388"/>
                    <a:pt x="26" y="398"/>
                    <a:pt x="40" y="398"/>
                  </a:cubicBezTo>
                  <a:cubicBezTo>
                    <a:pt x="41" y="398"/>
                    <a:pt x="43" y="398"/>
                    <a:pt x="44" y="398"/>
                  </a:cubicBezTo>
                  <a:cubicBezTo>
                    <a:pt x="45" y="398"/>
                    <a:pt x="46" y="398"/>
                    <a:pt x="47" y="397"/>
                  </a:cubicBezTo>
                  <a:lnTo>
                    <a:pt x="126" y="378"/>
                  </a:lnTo>
                  <a:lnTo>
                    <a:pt x="126" y="440"/>
                  </a:lnTo>
                  <a:cubicBezTo>
                    <a:pt x="126" y="446"/>
                    <a:pt x="132" y="451"/>
                    <a:pt x="138" y="451"/>
                  </a:cubicBezTo>
                  <a:lnTo>
                    <a:pt x="348" y="451"/>
                  </a:lnTo>
                  <a:cubicBezTo>
                    <a:pt x="355" y="451"/>
                    <a:pt x="360" y="446"/>
                    <a:pt x="360" y="440"/>
                  </a:cubicBezTo>
                  <a:lnTo>
                    <a:pt x="360" y="378"/>
                  </a:lnTo>
                  <a:lnTo>
                    <a:pt x="438" y="397"/>
                  </a:lnTo>
                  <a:cubicBezTo>
                    <a:pt x="439" y="398"/>
                    <a:pt x="440" y="398"/>
                    <a:pt x="441" y="398"/>
                  </a:cubicBezTo>
                  <a:cubicBezTo>
                    <a:pt x="442" y="398"/>
                    <a:pt x="443" y="398"/>
                    <a:pt x="445" y="398"/>
                  </a:cubicBezTo>
                  <a:cubicBezTo>
                    <a:pt x="457" y="398"/>
                    <a:pt x="468" y="391"/>
                    <a:pt x="475" y="380"/>
                  </a:cubicBezTo>
                  <a:cubicBezTo>
                    <a:pt x="485" y="365"/>
                    <a:pt x="486" y="345"/>
                    <a:pt x="475" y="330"/>
                  </a:cubicBezTo>
                  <a:close/>
                  <a:moveTo>
                    <a:pt x="243" y="201"/>
                  </a:moveTo>
                  <a:cubicBezTo>
                    <a:pt x="295" y="201"/>
                    <a:pt x="337" y="156"/>
                    <a:pt x="337" y="100"/>
                  </a:cubicBezTo>
                  <a:cubicBezTo>
                    <a:pt x="337" y="45"/>
                    <a:pt x="295" y="0"/>
                    <a:pt x="243" y="0"/>
                  </a:cubicBezTo>
                  <a:cubicBezTo>
                    <a:pt x="191" y="0"/>
                    <a:pt x="148" y="45"/>
                    <a:pt x="148" y="100"/>
                  </a:cubicBezTo>
                  <a:cubicBezTo>
                    <a:pt x="148" y="156"/>
                    <a:pt x="191" y="201"/>
                    <a:pt x="243" y="2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344642" y="2495559"/>
            <a:ext cx="517525" cy="517525"/>
            <a:chOff x="5862638" y="2495559"/>
            <a:chExt cx="517525" cy="517525"/>
          </a:xfrm>
          <a:solidFill>
            <a:schemeClr val="accent4"/>
          </a:solidFill>
        </p:grpSpPr>
        <p:sp>
          <p:nvSpPr>
            <p:cNvPr id="19" name="Oval 25"/>
            <p:cNvSpPr>
              <a:spLocks noChangeArrowheads="1"/>
            </p:cNvSpPr>
            <p:nvPr/>
          </p:nvSpPr>
          <p:spPr bwMode="auto">
            <a:xfrm>
              <a:off x="5862638" y="2495559"/>
              <a:ext cx="517525" cy="5175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8"/>
            <p:cNvSpPr>
              <a:spLocks noEditPoints="1"/>
            </p:cNvSpPr>
            <p:nvPr/>
          </p:nvSpPr>
          <p:spPr bwMode="auto">
            <a:xfrm>
              <a:off x="5921376" y="2559059"/>
              <a:ext cx="395288" cy="395288"/>
            </a:xfrm>
            <a:custGeom>
              <a:avLst/>
              <a:gdLst>
                <a:gd name="T0" fmla="*/ 104 w 590"/>
                <a:gd name="T1" fmla="*/ 404 h 589"/>
                <a:gd name="T2" fmla="*/ 486 w 590"/>
                <a:gd name="T3" fmla="*/ 184 h 589"/>
                <a:gd name="T4" fmla="*/ 424 w 590"/>
                <a:gd name="T5" fmla="*/ 518 h 589"/>
                <a:gd name="T6" fmla="*/ 166 w 590"/>
                <a:gd name="T7" fmla="*/ 71 h 589"/>
                <a:gd name="T8" fmla="*/ 424 w 590"/>
                <a:gd name="T9" fmla="*/ 518 h 589"/>
                <a:gd name="T10" fmla="*/ 138 w 590"/>
                <a:gd name="T11" fmla="*/ 385 h 589"/>
                <a:gd name="T12" fmla="*/ 452 w 590"/>
                <a:gd name="T13" fmla="*/ 204 h 589"/>
                <a:gd name="T14" fmla="*/ 394 w 590"/>
                <a:gd name="T15" fmla="*/ 465 h 589"/>
                <a:gd name="T16" fmla="*/ 196 w 590"/>
                <a:gd name="T17" fmla="*/ 124 h 589"/>
                <a:gd name="T18" fmla="*/ 394 w 590"/>
                <a:gd name="T19" fmla="*/ 465 h 589"/>
                <a:gd name="T20" fmla="*/ 295 w 590"/>
                <a:gd name="T21" fmla="*/ 322 h 589"/>
                <a:gd name="T22" fmla="*/ 295 w 590"/>
                <a:gd name="T23" fmla="*/ 267 h 589"/>
                <a:gd name="T24" fmla="*/ 308 w 590"/>
                <a:gd name="T25" fmla="*/ 135 h 589"/>
                <a:gd name="T26" fmla="*/ 294 w 590"/>
                <a:gd name="T27" fmla="*/ 147 h 589"/>
                <a:gd name="T28" fmla="*/ 282 w 590"/>
                <a:gd name="T29" fmla="*/ 116 h 589"/>
                <a:gd name="T30" fmla="*/ 296 w 590"/>
                <a:gd name="T31" fmla="*/ 104 h 589"/>
                <a:gd name="T32" fmla="*/ 308 w 590"/>
                <a:gd name="T33" fmla="*/ 135 h 589"/>
                <a:gd name="T34" fmla="*/ 296 w 590"/>
                <a:gd name="T35" fmla="*/ 485 h 589"/>
                <a:gd name="T36" fmla="*/ 282 w 590"/>
                <a:gd name="T37" fmla="*/ 473 h 589"/>
                <a:gd name="T38" fmla="*/ 294 w 590"/>
                <a:gd name="T39" fmla="*/ 442 h 589"/>
                <a:gd name="T40" fmla="*/ 308 w 590"/>
                <a:gd name="T41" fmla="*/ 454 h 589"/>
                <a:gd name="T42" fmla="*/ 136 w 590"/>
                <a:gd name="T43" fmla="*/ 279 h 589"/>
                <a:gd name="T44" fmla="*/ 148 w 590"/>
                <a:gd name="T45" fmla="*/ 293 h 589"/>
                <a:gd name="T46" fmla="*/ 116 w 590"/>
                <a:gd name="T47" fmla="*/ 305 h 589"/>
                <a:gd name="T48" fmla="*/ 104 w 590"/>
                <a:gd name="T49" fmla="*/ 291 h 589"/>
                <a:gd name="T50" fmla="*/ 136 w 590"/>
                <a:gd name="T51" fmla="*/ 279 h 589"/>
                <a:gd name="T52" fmla="*/ 486 w 590"/>
                <a:gd name="T53" fmla="*/ 291 h 589"/>
                <a:gd name="T54" fmla="*/ 474 w 590"/>
                <a:gd name="T55" fmla="*/ 305 h 589"/>
                <a:gd name="T56" fmla="*/ 442 w 590"/>
                <a:gd name="T57" fmla="*/ 293 h 589"/>
                <a:gd name="T58" fmla="*/ 454 w 590"/>
                <a:gd name="T59" fmla="*/ 279 h 589"/>
                <a:gd name="T60" fmla="*/ 311 w 590"/>
                <a:gd name="T61" fmla="*/ 294 h 589"/>
                <a:gd name="T62" fmla="*/ 280 w 590"/>
                <a:gd name="T63" fmla="*/ 294 h 589"/>
                <a:gd name="T64" fmla="*/ 295 w 590"/>
                <a:gd name="T65" fmla="*/ 172 h 589"/>
                <a:gd name="T66" fmla="*/ 311 w 590"/>
                <a:gd name="T67" fmla="*/ 294 h 589"/>
                <a:gd name="T68" fmla="*/ 224 w 590"/>
                <a:gd name="T69" fmla="*/ 367 h 589"/>
                <a:gd name="T70" fmla="*/ 282 w 590"/>
                <a:gd name="T71" fmla="*/ 288 h 589"/>
                <a:gd name="T72" fmla="*/ 304 w 590"/>
                <a:gd name="T73" fmla="*/ 30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0" h="589">
                  <a:moveTo>
                    <a:pt x="185" y="104"/>
                  </a:moveTo>
                  <a:cubicBezTo>
                    <a:pt x="80" y="165"/>
                    <a:pt x="44" y="299"/>
                    <a:pt x="104" y="404"/>
                  </a:cubicBezTo>
                  <a:cubicBezTo>
                    <a:pt x="165" y="510"/>
                    <a:pt x="300" y="546"/>
                    <a:pt x="405" y="485"/>
                  </a:cubicBezTo>
                  <a:cubicBezTo>
                    <a:pt x="510" y="424"/>
                    <a:pt x="546" y="289"/>
                    <a:pt x="486" y="184"/>
                  </a:cubicBezTo>
                  <a:cubicBezTo>
                    <a:pt x="425" y="79"/>
                    <a:pt x="290" y="43"/>
                    <a:pt x="185" y="104"/>
                  </a:cubicBezTo>
                  <a:close/>
                  <a:moveTo>
                    <a:pt x="424" y="518"/>
                  </a:moveTo>
                  <a:cubicBezTo>
                    <a:pt x="301" y="589"/>
                    <a:pt x="142" y="547"/>
                    <a:pt x="71" y="424"/>
                  </a:cubicBezTo>
                  <a:cubicBezTo>
                    <a:pt x="0" y="300"/>
                    <a:pt x="42" y="142"/>
                    <a:pt x="166" y="71"/>
                  </a:cubicBezTo>
                  <a:cubicBezTo>
                    <a:pt x="289" y="0"/>
                    <a:pt x="447" y="42"/>
                    <a:pt x="519" y="165"/>
                  </a:cubicBezTo>
                  <a:cubicBezTo>
                    <a:pt x="590" y="289"/>
                    <a:pt x="547" y="447"/>
                    <a:pt x="424" y="518"/>
                  </a:cubicBezTo>
                  <a:close/>
                  <a:moveTo>
                    <a:pt x="204" y="137"/>
                  </a:moveTo>
                  <a:cubicBezTo>
                    <a:pt x="117" y="187"/>
                    <a:pt x="87" y="299"/>
                    <a:pt x="138" y="385"/>
                  </a:cubicBezTo>
                  <a:cubicBezTo>
                    <a:pt x="188" y="472"/>
                    <a:pt x="299" y="502"/>
                    <a:pt x="386" y="452"/>
                  </a:cubicBezTo>
                  <a:cubicBezTo>
                    <a:pt x="473" y="402"/>
                    <a:pt x="503" y="290"/>
                    <a:pt x="452" y="204"/>
                  </a:cubicBezTo>
                  <a:cubicBezTo>
                    <a:pt x="402" y="117"/>
                    <a:pt x="291" y="87"/>
                    <a:pt x="204" y="137"/>
                  </a:cubicBezTo>
                  <a:close/>
                  <a:moveTo>
                    <a:pt x="394" y="465"/>
                  </a:moveTo>
                  <a:cubicBezTo>
                    <a:pt x="299" y="520"/>
                    <a:pt x="179" y="487"/>
                    <a:pt x="124" y="393"/>
                  </a:cubicBezTo>
                  <a:cubicBezTo>
                    <a:pt x="70" y="299"/>
                    <a:pt x="102" y="178"/>
                    <a:pt x="196" y="124"/>
                  </a:cubicBezTo>
                  <a:cubicBezTo>
                    <a:pt x="291" y="69"/>
                    <a:pt x="411" y="102"/>
                    <a:pt x="466" y="196"/>
                  </a:cubicBezTo>
                  <a:cubicBezTo>
                    <a:pt x="520" y="290"/>
                    <a:pt x="488" y="411"/>
                    <a:pt x="394" y="465"/>
                  </a:cubicBezTo>
                  <a:close/>
                  <a:moveTo>
                    <a:pt x="323" y="294"/>
                  </a:moveTo>
                  <a:cubicBezTo>
                    <a:pt x="323" y="310"/>
                    <a:pt x="310" y="322"/>
                    <a:pt x="295" y="322"/>
                  </a:cubicBezTo>
                  <a:cubicBezTo>
                    <a:pt x="280" y="322"/>
                    <a:pt x="267" y="310"/>
                    <a:pt x="267" y="294"/>
                  </a:cubicBezTo>
                  <a:cubicBezTo>
                    <a:pt x="267" y="279"/>
                    <a:pt x="280" y="267"/>
                    <a:pt x="295" y="267"/>
                  </a:cubicBezTo>
                  <a:cubicBezTo>
                    <a:pt x="310" y="267"/>
                    <a:pt x="323" y="279"/>
                    <a:pt x="323" y="294"/>
                  </a:cubicBezTo>
                  <a:close/>
                  <a:moveTo>
                    <a:pt x="308" y="135"/>
                  </a:moveTo>
                  <a:cubicBezTo>
                    <a:pt x="308" y="142"/>
                    <a:pt x="302" y="147"/>
                    <a:pt x="296" y="147"/>
                  </a:cubicBezTo>
                  <a:lnTo>
                    <a:pt x="294" y="147"/>
                  </a:lnTo>
                  <a:cubicBezTo>
                    <a:pt x="288" y="147"/>
                    <a:pt x="282" y="142"/>
                    <a:pt x="282" y="135"/>
                  </a:cubicBezTo>
                  <a:lnTo>
                    <a:pt x="282" y="116"/>
                  </a:lnTo>
                  <a:cubicBezTo>
                    <a:pt x="282" y="109"/>
                    <a:pt x="288" y="104"/>
                    <a:pt x="294" y="104"/>
                  </a:cubicBezTo>
                  <a:lnTo>
                    <a:pt x="296" y="104"/>
                  </a:lnTo>
                  <a:cubicBezTo>
                    <a:pt x="302" y="104"/>
                    <a:pt x="308" y="109"/>
                    <a:pt x="308" y="116"/>
                  </a:cubicBezTo>
                  <a:lnTo>
                    <a:pt x="308" y="135"/>
                  </a:lnTo>
                  <a:close/>
                  <a:moveTo>
                    <a:pt x="308" y="473"/>
                  </a:moveTo>
                  <a:cubicBezTo>
                    <a:pt x="308" y="480"/>
                    <a:pt x="302" y="485"/>
                    <a:pt x="296" y="485"/>
                  </a:cubicBezTo>
                  <a:lnTo>
                    <a:pt x="294" y="485"/>
                  </a:lnTo>
                  <a:cubicBezTo>
                    <a:pt x="288" y="485"/>
                    <a:pt x="282" y="480"/>
                    <a:pt x="282" y="473"/>
                  </a:cubicBezTo>
                  <a:lnTo>
                    <a:pt x="282" y="454"/>
                  </a:lnTo>
                  <a:cubicBezTo>
                    <a:pt x="282" y="447"/>
                    <a:pt x="288" y="442"/>
                    <a:pt x="294" y="442"/>
                  </a:cubicBezTo>
                  <a:lnTo>
                    <a:pt x="296" y="442"/>
                  </a:lnTo>
                  <a:cubicBezTo>
                    <a:pt x="302" y="442"/>
                    <a:pt x="308" y="447"/>
                    <a:pt x="308" y="454"/>
                  </a:cubicBezTo>
                  <a:lnTo>
                    <a:pt x="308" y="473"/>
                  </a:lnTo>
                  <a:close/>
                  <a:moveTo>
                    <a:pt x="136" y="279"/>
                  </a:moveTo>
                  <a:cubicBezTo>
                    <a:pt x="142" y="279"/>
                    <a:pt x="148" y="285"/>
                    <a:pt x="148" y="291"/>
                  </a:cubicBezTo>
                  <a:lnTo>
                    <a:pt x="148" y="293"/>
                  </a:lnTo>
                  <a:cubicBezTo>
                    <a:pt x="148" y="300"/>
                    <a:pt x="142" y="305"/>
                    <a:pt x="136" y="305"/>
                  </a:cubicBezTo>
                  <a:lnTo>
                    <a:pt x="116" y="305"/>
                  </a:lnTo>
                  <a:cubicBezTo>
                    <a:pt x="110" y="305"/>
                    <a:pt x="104" y="300"/>
                    <a:pt x="104" y="293"/>
                  </a:cubicBezTo>
                  <a:lnTo>
                    <a:pt x="104" y="291"/>
                  </a:lnTo>
                  <a:cubicBezTo>
                    <a:pt x="104" y="285"/>
                    <a:pt x="110" y="279"/>
                    <a:pt x="116" y="279"/>
                  </a:cubicBezTo>
                  <a:lnTo>
                    <a:pt x="136" y="279"/>
                  </a:lnTo>
                  <a:close/>
                  <a:moveTo>
                    <a:pt x="474" y="279"/>
                  </a:moveTo>
                  <a:cubicBezTo>
                    <a:pt x="480" y="279"/>
                    <a:pt x="486" y="285"/>
                    <a:pt x="486" y="291"/>
                  </a:cubicBezTo>
                  <a:lnTo>
                    <a:pt x="486" y="293"/>
                  </a:lnTo>
                  <a:cubicBezTo>
                    <a:pt x="486" y="300"/>
                    <a:pt x="480" y="305"/>
                    <a:pt x="474" y="305"/>
                  </a:cubicBezTo>
                  <a:lnTo>
                    <a:pt x="454" y="305"/>
                  </a:lnTo>
                  <a:cubicBezTo>
                    <a:pt x="448" y="305"/>
                    <a:pt x="442" y="300"/>
                    <a:pt x="442" y="293"/>
                  </a:cubicBezTo>
                  <a:lnTo>
                    <a:pt x="442" y="291"/>
                  </a:lnTo>
                  <a:cubicBezTo>
                    <a:pt x="442" y="285"/>
                    <a:pt x="448" y="279"/>
                    <a:pt x="454" y="279"/>
                  </a:cubicBezTo>
                  <a:lnTo>
                    <a:pt x="474" y="279"/>
                  </a:lnTo>
                  <a:close/>
                  <a:moveTo>
                    <a:pt x="311" y="294"/>
                  </a:moveTo>
                  <a:cubicBezTo>
                    <a:pt x="311" y="303"/>
                    <a:pt x="304" y="310"/>
                    <a:pt x="295" y="310"/>
                  </a:cubicBezTo>
                  <a:cubicBezTo>
                    <a:pt x="287" y="310"/>
                    <a:pt x="280" y="303"/>
                    <a:pt x="280" y="294"/>
                  </a:cubicBezTo>
                  <a:lnTo>
                    <a:pt x="280" y="188"/>
                  </a:lnTo>
                  <a:cubicBezTo>
                    <a:pt x="280" y="179"/>
                    <a:pt x="287" y="172"/>
                    <a:pt x="295" y="172"/>
                  </a:cubicBezTo>
                  <a:cubicBezTo>
                    <a:pt x="304" y="172"/>
                    <a:pt x="311" y="179"/>
                    <a:pt x="311" y="188"/>
                  </a:cubicBezTo>
                  <a:lnTo>
                    <a:pt x="311" y="294"/>
                  </a:lnTo>
                  <a:close/>
                  <a:moveTo>
                    <a:pt x="247" y="366"/>
                  </a:moveTo>
                  <a:cubicBezTo>
                    <a:pt x="240" y="373"/>
                    <a:pt x="230" y="373"/>
                    <a:pt x="224" y="367"/>
                  </a:cubicBezTo>
                  <a:cubicBezTo>
                    <a:pt x="218" y="361"/>
                    <a:pt x="219" y="351"/>
                    <a:pt x="225" y="344"/>
                  </a:cubicBezTo>
                  <a:lnTo>
                    <a:pt x="282" y="288"/>
                  </a:lnTo>
                  <a:cubicBezTo>
                    <a:pt x="288" y="281"/>
                    <a:pt x="299" y="280"/>
                    <a:pt x="305" y="286"/>
                  </a:cubicBezTo>
                  <a:cubicBezTo>
                    <a:pt x="311" y="292"/>
                    <a:pt x="310" y="303"/>
                    <a:pt x="304" y="309"/>
                  </a:cubicBezTo>
                  <a:lnTo>
                    <a:pt x="247" y="3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344642" y="3761833"/>
            <a:ext cx="517525" cy="519113"/>
            <a:chOff x="5862638" y="3761833"/>
            <a:chExt cx="517525" cy="519113"/>
          </a:xfrm>
          <a:solidFill>
            <a:schemeClr val="tx2"/>
          </a:solidFill>
        </p:grpSpPr>
        <p:sp>
          <p:nvSpPr>
            <p:cNvPr id="22" name="Oval 26"/>
            <p:cNvSpPr>
              <a:spLocks noChangeArrowheads="1"/>
            </p:cNvSpPr>
            <p:nvPr/>
          </p:nvSpPr>
          <p:spPr bwMode="auto">
            <a:xfrm>
              <a:off x="5862638" y="3761833"/>
              <a:ext cx="517525" cy="5191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9"/>
            <p:cNvSpPr>
              <a:spLocks noEditPoints="1"/>
            </p:cNvSpPr>
            <p:nvPr/>
          </p:nvSpPr>
          <p:spPr bwMode="auto">
            <a:xfrm>
              <a:off x="5940426" y="3857083"/>
              <a:ext cx="363538" cy="366713"/>
            </a:xfrm>
            <a:custGeom>
              <a:avLst/>
              <a:gdLst>
                <a:gd name="T0" fmla="*/ 243 w 542"/>
                <a:gd name="T1" fmla="*/ 230 h 548"/>
                <a:gd name="T2" fmla="*/ 207 w 542"/>
                <a:gd name="T3" fmla="*/ 224 h 548"/>
                <a:gd name="T4" fmla="*/ 167 w 542"/>
                <a:gd name="T5" fmla="*/ 293 h 548"/>
                <a:gd name="T6" fmla="*/ 188 w 542"/>
                <a:gd name="T7" fmla="*/ 335 h 548"/>
                <a:gd name="T8" fmla="*/ 158 w 542"/>
                <a:gd name="T9" fmla="*/ 357 h 548"/>
                <a:gd name="T10" fmla="*/ 178 w 542"/>
                <a:gd name="T11" fmla="*/ 434 h 548"/>
                <a:gd name="T12" fmla="*/ 224 w 542"/>
                <a:gd name="T13" fmla="*/ 449 h 548"/>
                <a:gd name="T14" fmla="*/ 217 w 542"/>
                <a:gd name="T15" fmla="*/ 485 h 548"/>
                <a:gd name="T16" fmla="*/ 286 w 542"/>
                <a:gd name="T17" fmla="*/ 526 h 548"/>
                <a:gd name="T18" fmla="*/ 329 w 542"/>
                <a:gd name="T19" fmla="*/ 504 h 548"/>
                <a:gd name="T20" fmla="*/ 350 w 542"/>
                <a:gd name="T21" fmla="*/ 534 h 548"/>
                <a:gd name="T22" fmla="*/ 428 w 542"/>
                <a:gd name="T23" fmla="*/ 514 h 548"/>
                <a:gd name="T24" fmla="*/ 443 w 542"/>
                <a:gd name="T25" fmla="*/ 469 h 548"/>
                <a:gd name="T26" fmla="*/ 479 w 542"/>
                <a:gd name="T27" fmla="*/ 475 h 548"/>
                <a:gd name="T28" fmla="*/ 519 w 542"/>
                <a:gd name="T29" fmla="*/ 406 h 548"/>
                <a:gd name="T30" fmla="*/ 498 w 542"/>
                <a:gd name="T31" fmla="*/ 363 h 548"/>
                <a:gd name="T32" fmla="*/ 528 w 542"/>
                <a:gd name="T33" fmla="*/ 342 h 548"/>
                <a:gd name="T34" fmla="*/ 508 w 542"/>
                <a:gd name="T35" fmla="*/ 265 h 548"/>
                <a:gd name="T36" fmla="*/ 462 w 542"/>
                <a:gd name="T37" fmla="*/ 249 h 548"/>
                <a:gd name="T38" fmla="*/ 469 w 542"/>
                <a:gd name="T39" fmla="*/ 213 h 548"/>
                <a:gd name="T40" fmla="*/ 400 w 542"/>
                <a:gd name="T41" fmla="*/ 173 h 548"/>
                <a:gd name="T42" fmla="*/ 357 w 542"/>
                <a:gd name="T43" fmla="*/ 194 h 548"/>
                <a:gd name="T44" fmla="*/ 335 w 542"/>
                <a:gd name="T45" fmla="*/ 164 h 548"/>
                <a:gd name="T46" fmla="*/ 258 w 542"/>
                <a:gd name="T47" fmla="*/ 184 h 548"/>
                <a:gd name="T48" fmla="*/ 66 w 542"/>
                <a:gd name="T49" fmla="*/ 37 h 548"/>
                <a:gd name="T50" fmla="*/ 51 w 542"/>
                <a:gd name="T51" fmla="*/ 46 h 548"/>
                <a:gd name="T52" fmla="*/ 10 w 542"/>
                <a:gd name="T53" fmla="*/ 70 h 548"/>
                <a:gd name="T54" fmla="*/ 25 w 542"/>
                <a:gd name="T55" fmla="*/ 95 h 548"/>
                <a:gd name="T56" fmla="*/ 21 w 542"/>
                <a:gd name="T57" fmla="*/ 113 h 548"/>
                <a:gd name="T58" fmla="*/ 9 w 542"/>
                <a:gd name="T59" fmla="*/ 159 h 548"/>
                <a:gd name="T60" fmla="*/ 37 w 542"/>
                <a:gd name="T61" fmla="*/ 166 h 548"/>
                <a:gd name="T62" fmla="*/ 46 w 542"/>
                <a:gd name="T63" fmla="*/ 181 h 548"/>
                <a:gd name="T64" fmla="*/ 70 w 542"/>
                <a:gd name="T65" fmla="*/ 222 h 548"/>
                <a:gd name="T66" fmla="*/ 95 w 542"/>
                <a:gd name="T67" fmla="*/ 208 h 548"/>
                <a:gd name="T68" fmla="*/ 113 w 542"/>
                <a:gd name="T69" fmla="*/ 211 h 548"/>
                <a:gd name="T70" fmla="*/ 159 w 542"/>
                <a:gd name="T71" fmla="*/ 224 h 548"/>
                <a:gd name="T72" fmla="*/ 166 w 542"/>
                <a:gd name="T73" fmla="*/ 196 h 548"/>
                <a:gd name="T74" fmla="*/ 181 w 542"/>
                <a:gd name="T75" fmla="*/ 186 h 548"/>
                <a:gd name="T76" fmla="*/ 222 w 542"/>
                <a:gd name="T77" fmla="*/ 162 h 548"/>
                <a:gd name="T78" fmla="*/ 208 w 542"/>
                <a:gd name="T79" fmla="*/ 137 h 548"/>
                <a:gd name="T80" fmla="*/ 211 w 542"/>
                <a:gd name="T81" fmla="*/ 120 h 548"/>
                <a:gd name="T82" fmla="*/ 224 w 542"/>
                <a:gd name="T83" fmla="*/ 74 h 548"/>
                <a:gd name="T84" fmla="*/ 196 w 542"/>
                <a:gd name="T85" fmla="*/ 66 h 548"/>
                <a:gd name="T86" fmla="*/ 186 w 542"/>
                <a:gd name="T87" fmla="*/ 52 h 548"/>
                <a:gd name="T88" fmla="*/ 162 w 542"/>
                <a:gd name="T89" fmla="*/ 10 h 548"/>
                <a:gd name="T90" fmla="*/ 137 w 542"/>
                <a:gd name="T91" fmla="*/ 25 h 548"/>
                <a:gd name="T92" fmla="*/ 120 w 542"/>
                <a:gd name="T93" fmla="*/ 21 h 548"/>
                <a:gd name="T94" fmla="*/ 74 w 542"/>
                <a:gd name="T95" fmla="*/ 9 h 548"/>
                <a:gd name="T96" fmla="*/ 116 w 542"/>
                <a:gd name="T97" fmla="*/ 47 h 548"/>
                <a:gd name="T98" fmla="*/ 116 w 542"/>
                <a:gd name="T99" fmla="*/ 181 h 548"/>
                <a:gd name="T100" fmla="*/ 343 w 542"/>
                <a:gd name="T101" fmla="*/ 231 h 548"/>
                <a:gd name="T102" fmla="*/ 343 w 542"/>
                <a:gd name="T103" fmla="*/ 4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2" h="548">
                  <a:moveTo>
                    <a:pt x="257" y="213"/>
                  </a:moveTo>
                  <a:cubicBezTo>
                    <a:pt x="257" y="213"/>
                    <a:pt x="257" y="213"/>
                    <a:pt x="257" y="213"/>
                  </a:cubicBezTo>
                  <a:cubicBezTo>
                    <a:pt x="257" y="221"/>
                    <a:pt x="251" y="228"/>
                    <a:pt x="243" y="230"/>
                  </a:cubicBezTo>
                  <a:cubicBezTo>
                    <a:pt x="241" y="230"/>
                    <a:pt x="239" y="231"/>
                    <a:pt x="237" y="230"/>
                  </a:cubicBezTo>
                  <a:lnTo>
                    <a:pt x="232" y="229"/>
                  </a:lnTo>
                  <a:lnTo>
                    <a:pt x="207" y="224"/>
                  </a:lnTo>
                  <a:cubicBezTo>
                    <a:pt x="199" y="221"/>
                    <a:pt x="189" y="222"/>
                    <a:pt x="184" y="229"/>
                  </a:cubicBezTo>
                  <a:lnTo>
                    <a:pt x="161" y="270"/>
                  </a:lnTo>
                  <a:cubicBezTo>
                    <a:pt x="156" y="278"/>
                    <a:pt x="160" y="286"/>
                    <a:pt x="167" y="293"/>
                  </a:cubicBezTo>
                  <a:lnTo>
                    <a:pt x="186" y="313"/>
                  </a:lnTo>
                  <a:cubicBezTo>
                    <a:pt x="186" y="313"/>
                    <a:pt x="186" y="314"/>
                    <a:pt x="186" y="314"/>
                  </a:cubicBezTo>
                  <a:cubicBezTo>
                    <a:pt x="191" y="319"/>
                    <a:pt x="192" y="328"/>
                    <a:pt x="188" y="335"/>
                  </a:cubicBezTo>
                  <a:cubicBezTo>
                    <a:pt x="187" y="337"/>
                    <a:pt x="185" y="339"/>
                    <a:pt x="184" y="340"/>
                  </a:cubicBezTo>
                  <a:lnTo>
                    <a:pt x="180" y="343"/>
                  </a:lnTo>
                  <a:lnTo>
                    <a:pt x="158" y="357"/>
                  </a:lnTo>
                  <a:cubicBezTo>
                    <a:pt x="151" y="361"/>
                    <a:pt x="144" y="368"/>
                    <a:pt x="146" y="377"/>
                  </a:cubicBezTo>
                  <a:lnTo>
                    <a:pt x="158" y="422"/>
                  </a:lnTo>
                  <a:cubicBezTo>
                    <a:pt x="160" y="431"/>
                    <a:pt x="169" y="433"/>
                    <a:pt x="178" y="434"/>
                  </a:cubicBezTo>
                  <a:lnTo>
                    <a:pt x="206" y="435"/>
                  </a:lnTo>
                  <a:cubicBezTo>
                    <a:pt x="206" y="435"/>
                    <a:pt x="206" y="435"/>
                    <a:pt x="207" y="435"/>
                  </a:cubicBezTo>
                  <a:cubicBezTo>
                    <a:pt x="214" y="436"/>
                    <a:pt x="221" y="441"/>
                    <a:pt x="224" y="449"/>
                  </a:cubicBezTo>
                  <a:cubicBezTo>
                    <a:pt x="224" y="451"/>
                    <a:pt x="224" y="453"/>
                    <a:pt x="224" y="455"/>
                  </a:cubicBezTo>
                  <a:lnTo>
                    <a:pt x="223" y="460"/>
                  </a:lnTo>
                  <a:lnTo>
                    <a:pt x="217" y="485"/>
                  </a:lnTo>
                  <a:cubicBezTo>
                    <a:pt x="215" y="493"/>
                    <a:pt x="215" y="503"/>
                    <a:pt x="223" y="508"/>
                  </a:cubicBezTo>
                  <a:lnTo>
                    <a:pt x="264" y="531"/>
                  </a:lnTo>
                  <a:cubicBezTo>
                    <a:pt x="272" y="536"/>
                    <a:pt x="279" y="532"/>
                    <a:pt x="286" y="526"/>
                  </a:cubicBezTo>
                  <a:lnTo>
                    <a:pt x="307" y="507"/>
                  </a:lnTo>
                  <a:cubicBezTo>
                    <a:pt x="307" y="506"/>
                    <a:pt x="307" y="506"/>
                    <a:pt x="307" y="506"/>
                  </a:cubicBezTo>
                  <a:cubicBezTo>
                    <a:pt x="313" y="501"/>
                    <a:pt x="322" y="500"/>
                    <a:pt x="329" y="504"/>
                  </a:cubicBezTo>
                  <a:cubicBezTo>
                    <a:pt x="331" y="505"/>
                    <a:pt x="333" y="507"/>
                    <a:pt x="334" y="508"/>
                  </a:cubicBezTo>
                  <a:lnTo>
                    <a:pt x="337" y="512"/>
                  </a:lnTo>
                  <a:lnTo>
                    <a:pt x="350" y="534"/>
                  </a:lnTo>
                  <a:cubicBezTo>
                    <a:pt x="354" y="541"/>
                    <a:pt x="362" y="548"/>
                    <a:pt x="370" y="546"/>
                  </a:cubicBezTo>
                  <a:lnTo>
                    <a:pt x="416" y="534"/>
                  </a:lnTo>
                  <a:cubicBezTo>
                    <a:pt x="425" y="532"/>
                    <a:pt x="427" y="523"/>
                    <a:pt x="428" y="514"/>
                  </a:cubicBezTo>
                  <a:lnTo>
                    <a:pt x="429" y="486"/>
                  </a:lnTo>
                  <a:cubicBezTo>
                    <a:pt x="429" y="486"/>
                    <a:pt x="429" y="486"/>
                    <a:pt x="429" y="486"/>
                  </a:cubicBezTo>
                  <a:cubicBezTo>
                    <a:pt x="429" y="478"/>
                    <a:pt x="435" y="471"/>
                    <a:pt x="443" y="469"/>
                  </a:cubicBezTo>
                  <a:cubicBezTo>
                    <a:pt x="445" y="468"/>
                    <a:pt x="447" y="468"/>
                    <a:pt x="449" y="468"/>
                  </a:cubicBezTo>
                  <a:lnTo>
                    <a:pt x="454" y="469"/>
                  </a:lnTo>
                  <a:lnTo>
                    <a:pt x="479" y="475"/>
                  </a:lnTo>
                  <a:cubicBezTo>
                    <a:pt x="487" y="477"/>
                    <a:pt x="497" y="477"/>
                    <a:pt x="501" y="469"/>
                  </a:cubicBezTo>
                  <a:lnTo>
                    <a:pt x="525" y="428"/>
                  </a:lnTo>
                  <a:cubicBezTo>
                    <a:pt x="530" y="420"/>
                    <a:pt x="526" y="413"/>
                    <a:pt x="519" y="406"/>
                  </a:cubicBezTo>
                  <a:lnTo>
                    <a:pt x="500" y="385"/>
                  </a:lnTo>
                  <a:cubicBezTo>
                    <a:pt x="500" y="385"/>
                    <a:pt x="500" y="385"/>
                    <a:pt x="500" y="385"/>
                  </a:cubicBezTo>
                  <a:cubicBezTo>
                    <a:pt x="495" y="379"/>
                    <a:pt x="494" y="370"/>
                    <a:pt x="498" y="363"/>
                  </a:cubicBezTo>
                  <a:cubicBezTo>
                    <a:pt x="499" y="361"/>
                    <a:pt x="500" y="359"/>
                    <a:pt x="502" y="358"/>
                  </a:cubicBezTo>
                  <a:lnTo>
                    <a:pt x="506" y="355"/>
                  </a:lnTo>
                  <a:lnTo>
                    <a:pt x="528" y="342"/>
                  </a:lnTo>
                  <a:cubicBezTo>
                    <a:pt x="535" y="338"/>
                    <a:pt x="542" y="331"/>
                    <a:pt x="540" y="322"/>
                  </a:cubicBezTo>
                  <a:lnTo>
                    <a:pt x="528" y="276"/>
                  </a:lnTo>
                  <a:cubicBezTo>
                    <a:pt x="525" y="267"/>
                    <a:pt x="517" y="265"/>
                    <a:pt x="508" y="265"/>
                  </a:cubicBezTo>
                  <a:lnTo>
                    <a:pt x="479" y="263"/>
                  </a:lnTo>
                  <a:cubicBezTo>
                    <a:pt x="479" y="263"/>
                    <a:pt x="479" y="263"/>
                    <a:pt x="479" y="263"/>
                  </a:cubicBezTo>
                  <a:cubicBezTo>
                    <a:pt x="471" y="263"/>
                    <a:pt x="464" y="257"/>
                    <a:pt x="462" y="249"/>
                  </a:cubicBezTo>
                  <a:cubicBezTo>
                    <a:pt x="462" y="247"/>
                    <a:pt x="461" y="245"/>
                    <a:pt x="462" y="243"/>
                  </a:cubicBezTo>
                  <a:lnTo>
                    <a:pt x="463" y="238"/>
                  </a:lnTo>
                  <a:lnTo>
                    <a:pt x="469" y="213"/>
                  </a:lnTo>
                  <a:cubicBezTo>
                    <a:pt x="471" y="205"/>
                    <a:pt x="470" y="195"/>
                    <a:pt x="463" y="191"/>
                  </a:cubicBezTo>
                  <a:lnTo>
                    <a:pt x="422" y="167"/>
                  </a:lnTo>
                  <a:cubicBezTo>
                    <a:pt x="414" y="162"/>
                    <a:pt x="407" y="166"/>
                    <a:pt x="400" y="173"/>
                  </a:cubicBezTo>
                  <a:lnTo>
                    <a:pt x="379" y="192"/>
                  </a:lnTo>
                  <a:cubicBezTo>
                    <a:pt x="379" y="192"/>
                    <a:pt x="379" y="192"/>
                    <a:pt x="379" y="192"/>
                  </a:cubicBezTo>
                  <a:cubicBezTo>
                    <a:pt x="373" y="197"/>
                    <a:pt x="364" y="198"/>
                    <a:pt x="357" y="194"/>
                  </a:cubicBezTo>
                  <a:cubicBezTo>
                    <a:pt x="355" y="193"/>
                    <a:pt x="353" y="192"/>
                    <a:pt x="352" y="190"/>
                  </a:cubicBezTo>
                  <a:lnTo>
                    <a:pt x="349" y="186"/>
                  </a:lnTo>
                  <a:lnTo>
                    <a:pt x="335" y="164"/>
                  </a:lnTo>
                  <a:cubicBezTo>
                    <a:pt x="331" y="157"/>
                    <a:pt x="324" y="150"/>
                    <a:pt x="316" y="152"/>
                  </a:cubicBezTo>
                  <a:lnTo>
                    <a:pt x="270" y="164"/>
                  </a:lnTo>
                  <a:cubicBezTo>
                    <a:pt x="261" y="167"/>
                    <a:pt x="259" y="175"/>
                    <a:pt x="258" y="184"/>
                  </a:cubicBezTo>
                  <a:lnTo>
                    <a:pt x="257" y="213"/>
                  </a:lnTo>
                  <a:close/>
                  <a:moveTo>
                    <a:pt x="66" y="37"/>
                  </a:moveTo>
                  <a:cubicBezTo>
                    <a:pt x="66" y="37"/>
                    <a:pt x="66" y="37"/>
                    <a:pt x="66" y="37"/>
                  </a:cubicBezTo>
                  <a:cubicBezTo>
                    <a:pt x="66" y="41"/>
                    <a:pt x="63" y="46"/>
                    <a:pt x="58" y="47"/>
                  </a:cubicBezTo>
                  <a:cubicBezTo>
                    <a:pt x="57" y="47"/>
                    <a:pt x="55" y="47"/>
                    <a:pt x="54" y="47"/>
                  </a:cubicBezTo>
                  <a:lnTo>
                    <a:pt x="51" y="46"/>
                  </a:lnTo>
                  <a:lnTo>
                    <a:pt x="37" y="43"/>
                  </a:lnTo>
                  <a:cubicBezTo>
                    <a:pt x="32" y="42"/>
                    <a:pt x="26" y="42"/>
                    <a:pt x="24" y="46"/>
                  </a:cubicBezTo>
                  <a:lnTo>
                    <a:pt x="10" y="70"/>
                  </a:lnTo>
                  <a:cubicBezTo>
                    <a:pt x="7" y="75"/>
                    <a:pt x="10" y="79"/>
                    <a:pt x="13" y="83"/>
                  </a:cubicBezTo>
                  <a:lnTo>
                    <a:pt x="24" y="95"/>
                  </a:lnTo>
                  <a:cubicBezTo>
                    <a:pt x="25" y="95"/>
                    <a:pt x="25" y="95"/>
                    <a:pt x="25" y="95"/>
                  </a:cubicBezTo>
                  <a:cubicBezTo>
                    <a:pt x="28" y="99"/>
                    <a:pt x="28" y="104"/>
                    <a:pt x="26" y="108"/>
                  </a:cubicBezTo>
                  <a:cubicBezTo>
                    <a:pt x="25" y="109"/>
                    <a:pt x="24" y="110"/>
                    <a:pt x="23" y="111"/>
                  </a:cubicBezTo>
                  <a:lnTo>
                    <a:pt x="21" y="113"/>
                  </a:lnTo>
                  <a:lnTo>
                    <a:pt x="8" y="121"/>
                  </a:lnTo>
                  <a:cubicBezTo>
                    <a:pt x="4" y="123"/>
                    <a:pt x="0" y="127"/>
                    <a:pt x="2" y="132"/>
                  </a:cubicBezTo>
                  <a:lnTo>
                    <a:pt x="9" y="159"/>
                  </a:lnTo>
                  <a:cubicBezTo>
                    <a:pt x="10" y="164"/>
                    <a:pt x="15" y="165"/>
                    <a:pt x="20" y="166"/>
                  </a:cubicBezTo>
                  <a:lnTo>
                    <a:pt x="37" y="166"/>
                  </a:lnTo>
                  <a:cubicBezTo>
                    <a:pt x="37" y="166"/>
                    <a:pt x="37" y="166"/>
                    <a:pt x="37" y="166"/>
                  </a:cubicBezTo>
                  <a:cubicBezTo>
                    <a:pt x="41" y="167"/>
                    <a:pt x="45" y="170"/>
                    <a:pt x="47" y="174"/>
                  </a:cubicBezTo>
                  <a:cubicBezTo>
                    <a:pt x="47" y="176"/>
                    <a:pt x="47" y="177"/>
                    <a:pt x="47" y="178"/>
                  </a:cubicBezTo>
                  <a:lnTo>
                    <a:pt x="46" y="181"/>
                  </a:lnTo>
                  <a:lnTo>
                    <a:pt x="43" y="196"/>
                  </a:lnTo>
                  <a:cubicBezTo>
                    <a:pt x="42" y="200"/>
                    <a:pt x="42" y="206"/>
                    <a:pt x="46" y="209"/>
                  </a:cubicBezTo>
                  <a:lnTo>
                    <a:pt x="70" y="222"/>
                  </a:lnTo>
                  <a:cubicBezTo>
                    <a:pt x="75" y="225"/>
                    <a:pt x="79" y="223"/>
                    <a:pt x="83" y="219"/>
                  </a:cubicBezTo>
                  <a:lnTo>
                    <a:pt x="95" y="208"/>
                  </a:lnTo>
                  <a:cubicBezTo>
                    <a:pt x="95" y="208"/>
                    <a:pt x="95" y="208"/>
                    <a:pt x="95" y="208"/>
                  </a:cubicBezTo>
                  <a:cubicBezTo>
                    <a:pt x="99" y="205"/>
                    <a:pt x="104" y="204"/>
                    <a:pt x="108" y="207"/>
                  </a:cubicBezTo>
                  <a:cubicBezTo>
                    <a:pt x="109" y="207"/>
                    <a:pt x="110" y="208"/>
                    <a:pt x="111" y="209"/>
                  </a:cubicBezTo>
                  <a:lnTo>
                    <a:pt x="113" y="211"/>
                  </a:lnTo>
                  <a:lnTo>
                    <a:pt x="121" y="224"/>
                  </a:lnTo>
                  <a:cubicBezTo>
                    <a:pt x="123" y="228"/>
                    <a:pt x="127" y="232"/>
                    <a:pt x="132" y="231"/>
                  </a:cubicBezTo>
                  <a:lnTo>
                    <a:pt x="159" y="224"/>
                  </a:lnTo>
                  <a:cubicBezTo>
                    <a:pt x="164" y="223"/>
                    <a:pt x="165" y="218"/>
                    <a:pt x="166" y="212"/>
                  </a:cubicBezTo>
                  <a:lnTo>
                    <a:pt x="166" y="196"/>
                  </a:lnTo>
                  <a:cubicBezTo>
                    <a:pt x="166" y="196"/>
                    <a:pt x="166" y="196"/>
                    <a:pt x="166" y="196"/>
                  </a:cubicBezTo>
                  <a:cubicBezTo>
                    <a:pt x="167" y="191"/>
                    <a:pt x="170" y="187"/>
                    <a:pt x="174" y="186"/>
                  </a:cubicBezTo>
                  <a:cubicBezTo>
                    <a:pt x="176" y="185"/>
                    <a:pt x="177" y="185"/>
                    <a:pt x="178" y="185"/>
                  </a:cubicBezTo>
                  <a:lnTo>
                    <a:pt x="181" y="186"/>
                  </a:lnTo>
                  <a:lnTo>
                    <a:pt x="196" y="189"/>
                  </a:lnTo>
                  <a:cubicBezTo>
                    <a:pt x="200" y="191"/>
                    <a:pt x="206" y="191"/>
                    <a:pt x="209" y="186"/>
                  </a:cubicBezTo>
                  <a:lnTo>
                    <a:pt x="222" y="162"/>
                  </a:lnTo>
                  <a:cubicBezTo>
                    <a:pt x="225" y="158"/>
                    <a:pt x="223" y="153"/>
                    <a:pt x="219" y="149"/>
                  </a:cubicBezTo>
                  <a:lnTo>
                    <a:pt x="208" y="137"/>
                  </a:lnTo>
                  <a:cubicBezTo>
                    <a:pt x="208" y="137"/>
                    <a:pt x="208" y="137"/>
                    <a:pt x="208" y="137"/>
                  </a:cubicBezTo>
                  <a:cubicBezTo>
                    <a:pt x="205" y="134"/>
                    <a:pt x="204" y="128"/>
                    <a:pt x="206" y="124"/>
                  </a:cubicBezTo>
                  <a:cubicBezTo>
                    <a:pt x="207" y="123"/>
                    <a:pt x="208" y="122"/>
                    <a:pt x="209" y="121"/>
                  </a:cubicBezTo>
                  <a:lnTo>
                    <a:pt x="211" y="120"/>
                  </a:lnTo>
                  <a:lnTo>
                    <a:pt x="224" y="112"/>
                  </a:lnTo>
                  <a:cubicBezTo>
                    <a:pt x="228" y="110"/>
                    <a:pt x="232" y="105"/>
                    <a:pt x="231" y="100"/>
                  </a:cubicBezTo>
                  <a:lnTo>
                    <a:pt x="224" y="74"/>
                  </a:lnTo>
                  <a:cubicBezTo>
                    <a:pt x="223" y="69"/>
                    <a:pt x="218" y="67"/>
                    <a:pt x="212" y="67"/>
                  </a:cubicBezTo>
                  <a:lnTo>
                    <a:pt x="196" y="66"/>
                  </a:lnTo>
                  <a:cubicBezTo>
                    <a:pt x="196" y="66"/>
                    <a:pt x="196" y="66"/>
                    <a:pt x="196" y="66"/>
                  </a:cubicBezTo>
                  <a:cubicBezTo>
                    <a:pt x="191" y="66"/>
                    <a:pt x="187" y="63"/>
                    <a:pt x="186" y="58"/>
                  </a:cubicBezTo>
                  <a:cubicBezTo>
                    <a:pt x="185" y="57"/>
                    <a:pt x="185" y="56"/>
                    <a:pt x="185" y="54"/>
                  </a:cubicBezTo>
                  <a:lnTo>
                    <a:pt x="186" y="52"/>
                  </a:lnTo>
                  <a:lnTo>
                    <a:pt x="189" y="37"/>
                  </a:lnTo>
                  <a:cubicBezTo>
                    <a:pt x="191" y="32"/>
                    <a:pt x="191" y="27"/>
                    <a:pt x="186" y="24"/>
                  </a:cubicBezTo>
                  <a:lnTo>
                    <a:pt x="162" y="10"/>
                  </a:lnTo>
                  <a:cubicBezTo>
                    <a:pt x="158" y="7"/>
                    <a:pt x="153" y="10"/>
                    <a:pt x="149" y="13"/>
                  </a:cubicBezTo>
                  <a:lnTo>
                    <a:pt x="137" y="25"/>
                  </a:lnTo>
                  <a:cubicBezTo>
                    <a:pt x="137" y="25"/>
                    <a:pt x="137" y="25"/>
                    <a:pt x="137" y="25"/>
                  </a:cubicBezTo>
                  <a:cubicBezTo>
                    <a:pt x="134" y="28"/>
                    <a:pt x="128" y="28"/>
                    <a:pt x="124" y="26"/>
                  </a:cubicBezTo>
                  <a:cubicBezTo>
                    <a:pt x="123" y="25"/>
                    <a:pt x="122" y="24"/>
                    <a:pt x="121" y="24"/>
                  </a:cubicBezTo>
                  <a:lnTo>
                    <a:pt x="120" y="21"/>
                  </a:lnTo>
                  <a:lnTo>
                    <a:pt x="112" y="8"/>
                  </a:lnTo>
                  <a:cubicBezTo>
                    <a:pt x="110" y="4"/>
                    <a:pt x="105" y="0"/>
                    <a:pt x="100" y="2"/>
                  </a:cubicBezTo>
                  <a:lnTo>
                    <a:pt x="74" y="9"/>
                  </a:lnTo>
                  <a:cubicBezTo>
                    <a:pt x="69" y="10"/>
                    <a:pt x="67" y="15"/>
                    <a:pt x="67" y="20"/>
                  </a:cubicBezTo>
                  <a:lnTo>
                    <a:pt x="66" y="37"/>
                  </a:lnTo>
                  <a:close/>
                  <a:moveTo>
                    <a:pt x="116" y="47"/>
                  </a:moveTo>
                  <a:lnTo>
                    <a:pt x="116" y="47"/>
                  </a:lnTo>
                  <a:cubicBezTo>
                    <a:pt x="153" y="47"/>
                    <a:pt x="183" y="77"/>
                    <a:pt x="183" y="114"/>
                  </a:cubicBezTo>
                  <a:cubicBezTo>
                    <a:pt x="183" y="151"/>
                    <a:pt x="153" y="181"/>
                    <a:pt x="116" y="181"/>
                  </a:cubicBezTo>
                  <a:cubicBezTo>
                    <a:pt x="79" y="181"/>
                    <a:pt x="50" y="151"/>
                    <a:pt x="50" y="114"/>
                  </a:cubicBezTo>
                  <a:cubicBezTo>
                    <a:pt x="50" y="77"/>
                    <a:pt x="79" y="47"/>
                    <a:pt x="116" y="47"/>
                  </a:cubicBezTo>
                  <a:close/>
                  <a:moveTo>
                    <a:pt x="343" y="231"/>
                  </a:moveTo>
                  <a:lnTo>
                    <a:pt x="343" y="231"/>
                  </a:lnTo>
                  <a:cubicBezTo>
                    <a:pt x="406" y="231"/>
                    <a:pt x="458" y="282"/>
                    <a:pt x="458" y="346"/>
                  </a:cubicBezTo>
                  <a:cubicBezTo>
                    <a:pt x="458" y="409"/>
                    <a:pt x="406" y="460"/>
                    <a:pt x="343" y="460"/>
                  </a:cubicBezTo>
                  <a:cubicBezTo>
                    <a:pt x="280" y="460"/>
                    <a:pt x="229" y="409"/>
                    <a:pt x="229" y="346"/>
                  </a:cubicBezTo>
                  <a:cubicBezTo>
                    <a:pt x="229" y="282"/>
                    <a:pt x="280" y="231"/>
                    <a:pt x="343" y="2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44642" y="5077870"/>
            <a:ext cx="517525" cy="517525"/>
            <a:chOff x="5862638" y="5077870"/>
            <a:chExt cx="517525" cy="517525"/>
          </a:xfrm>
          <a:solidFill>
            <a:schemeClr val="bg2"/>
          </a:solidFill>
        </p:grpSpPr>
        <p:sp>
          <p:nvSpPr>
            <p:cNvPr id="25" name="Oval 27"/>
            <p:cNvSpPr>
              <a:spLocks noChangeArrowheads="1"/>
            </p:cNvSpPr>
            <p:nvPr/>
          </p:nvSpPr>
          <p:spPr bwMode="auto">
            <a:xfrm>
              <a:off x="5862638" y="5077870"/>
              <a:ext cx="517525" cy="5175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0"/>
            <p:cNvSpPr>
              <a:spLocks noEditPoints="1"/>
            </p:cNvSpPr>
            <p:nvPr/>
          </p:nvSpPr>
          <p:spPr bwMode="auto">
            <a:xfrm>
              <a:off x="5940426" y="5173120"/>
              <a:ext cx="393700" cy="369888"/>
            </a:xfrm>
            <a:custGeom>
              <a:avLst/>
              <a:gdLst>
                <a:gd name="T0" fmla="*/ 358 w 586"/>
                <a:gd name="T1" fmla="*/ 9 h 552"/>
                <a:gd name="T2" fmla="*/ 285 w 586"/>
                <a:gd name="T3" fmla="*/ 35 h 552"/>
                <a:gd name="T4" fmla="*/ 219 w 586"/>
                <a:gd name="T5" fmla="*/ 7 h 552"/>
                <a:gd name="T6" fmla="*/ 6 w 586"/>
                <a:gd name="T7" fmla="*/ 220 h 552"/>
                <a:gd name="T8" fmla="*/ 76 w 586"/>
                <a:gd name="T9" fmla="*/ 320 h 552"/>
                <a:gd name="T10" fmla="*/ 111 w 586"/>
                <a:gd name="T11" fmla="*/ 384 h 552"/>
                <a:gd name="T12" fmla="*/ 157 w 586"/>
                <a:gd name="T13" fmla="*/ 477 h 552"/>
                <a:gd name="T14" fmla="*/ 241 w 586"/>
                <a:gd name="T15" fmla="*/ 513 h 552"/>
                <a:gd name="T16" fmla="*/ 336 w 586"/>
                <a:gd name="T17" fmla="*/ 531 h 552"/>
                <a:gd name="T18" fmla="*/ 373 w 586"/>
                <a:gd name="T19" fmla="*/ 516 h 552"/>
                <a:gd name="T20" fmla="*/ 432 w 586"/>
                <a:gd name="T21" fmla="*/ 477 h 552"/>
                <a:gd name="T22" fmla="*/ 446 w 586"/>
                <a:gd name="T23" fmla="*/ 421 h 552"/>
                <a:gd name="T24" fmla="*/ 491 w 586"/>
                <a:gd name="T25" fmla="*/ 415 h 552"/>
                <a:gd name="T26" fmla="*/ 506 w 586"/>
                <a:gd name="T27" fmla="*/ 360 h 552"/>
                <a:gd name="T28" fmla="*/ 558 w 586"/>
                <a:gd name="T29" fmla="*/ 309 h 552"/>
                <a:gd name="T30" fmla="*/ 577 w 586"/>
                <a:gd name="T31" fmla="*/ 256 h 552"/>
                <a:gd name="T32" fmla="*/ 554 w 586"/>
                <a:gd name="T33" fmla="*/ 248 h 552"/>
                <a:gd name="T34" fmla="*/ 530 w 586"/>
                <a:gd name="T35" fmla="*/ 263 h 552"/>
                <a:gd name="T36" fmla="*/ 465 w 586"/>
                <a:gd name="T37" fmla="*/ 301 h 552"/>
                <a:gd name="T38" fmla="*/ 467 w 586"/>
                <a:gd name="T39" fmla="*/ 307 h 552"/>
                <a:gd name="T40" fmla="*/ 402 w 586"/>
                <a:gd name="T41" fmla="*/ 346 h 552"/>
                <a:gd name="T42" fmla="*/ 421 w 586"/>
                <a:gd name="T43" fmla="*/ 380 h 552"/>
                <a:gd name="T44" fmla="*/ 356 w 586"/>
                <a:gd name="T45" fmla="*/ 418 h 552"/>
                <a:gd name="T46" fmla="*/ 373 w 586"/>
                <a:gd name="T47" fmla="*/ 449 h 552"/>
                <a:gd name="T48" fmla="*/ 309 w 586"/>
                <a:gd name="T49" fmla="*/ 488 h 552"/>
                <a:gd name="T50" fmla="*/ 319 w 586"/>
                <a:gd name="T51" fmla="*/ 514 h 552"/>
                <a:gd name="T52" fmla="*/ 264 w 586"/>
                <a:gd name="T53" fmla="*/ 498 h 552"/>
                <a:gd name="T54" fmla="*/ 273 w 586"/>
                <a:gd name="T55" fmla="*/ 479 h 552"/>
                <a:gd name="T56" fmla="*/ 337 w 586"/>
                <a:gd name="T57" fmla="*/ 385 h 552"/>
                <a:gd name="T58" fmla="*/ 187 w 586"/>
                <a:gd name="T59" fmla="*/ 494 h 552"/>
                <a:gd name="T60" fmla="*/ 200 w 586"/>
                <a:gd name="T61" fmla="*/ 439 h 552"/>
                <a:gd name="T62" fmla="*/ 169 w 586"/>
                <a:gd name="T63" fmla="*/ 442 h 552"/>
                <a:gd name="T64" fmla="*/ 128 w 586"/>
                <a:gd name="T65" fmla="*/ 401 h 552"/>
                <a:gd name="T66" fmla="*/ 152 w 586"/>
                <a:gd name="T67" fmla="*/ 347 h 552"/>
                <a:gd name="T68" fmla="*/ 98 w 586"/>
                <a:gd name="T69" fmla="*/ 341 h 552"/>
                <a:gd name="T70" fmla="*/ 100 w 586"/>
                <a:gd name="T71" fmla="*/ 324 h 552"/>
                <a:gd name="T72" fmla="*/ 105 w 586"/>
                <a:gd name="T73" fmla="*/ 313 h 552"/>
                <a:gd name="T74" fmla="*/ 184 w 586"/>
                <a:gd name="T75" fmla="*/ 233 h 552"/>
                <a:gd name="T76" fmla="*/ 124 w 586"/>
                <a:gd name="T77" fmla="*/ 238 h 552"/>
                <a:gd name="T78" fmla="*/ 85 w 586"/>
                <a:gd name="T79" fmla="*/ 177 h 552"/>
                <a:gd name="T80" fmla="*/ 316 w 586"/>
                <a:gd name="T81" fmla="*/ 174 h 552"/>
                <a:gd name="T82" fmla="*/ 307 w 586"/>
                <a:gd name="T83" fmla="*/ 50 h 552"/>
                <a:gd name="T84" fmla="*/ 358 w 586"/>
                <a:gd name="T85" fmla="*/ 33 h 552"/>
                <a:gd name="T86" fmla="*/ 554 w 586"/>
                <a:gd name="T87" fmla="*/ 248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6" h="552">
                  <a:moveTo>
                    <a:pt x="555" y="166"/>
                  </a:moveTo>
                  <a:lnTo>
                    <a:pt x="424" y="35"/>
                  </a:lnTo>
                  <a:cubicBezTo>
                    <a:pt x="408" y="19"/>
                    <a:pt x="383" y="9"/>
                    <a:pt x="358" y="9"/>
                  </a:cubicBezTo>
                  <a:cubicBezTo>
                    <a:pt x="350" y="9"/>
                    <a:pt x="342" y="10"/>
                    <a:pt x="335" y="13"/>
                  </a:cubicBezTo>
                  <a:lnTo>
                    <a:pt x="329" y="14"/>
                  </a:lnTo>
                  <a:cubicBezTo>
                    <a:pt x="316" y="18"/>
                    <a:pt x="300" y="26"/>
                    <a:pt x="285" y="35"/>
                  </a:cubicBezTo>
                  <a:lnTo>
                    <a:pt x="285" y="35"/>
                  </a:lnTo>
                  <a:cubicBezTo>
                    <a:pt x="259" y="24"/>
                    <a:pt x="235" y="12"/>
                    <a:pt x="224" y="8"/>
                  </a:cubicBezTo>
                  <a:lnTo>
                    <a:pt x="219" y="7"/>
                  </a:lnTo>
                  <a:cubicBezTo>
                    <a:pt x="198" y="0"/>
                    <a:pt x="168" y="8"/>
                    <a:pt x="153" y="23"/>
                  </a:cubicBezTo>
                  <a:lnTo>
                    <a:pt x="22" y="154"/>
                  </a:lnTo>
                  <a:cubicBezTo>
                    <a:pt x="7" y="169"/>
                    <a:pt x="0" y="199"/>
                    <a:pt x="6" y="220"/>
                  </a:cubicBezTo>
                  <a:lnTo>
                    <a:pt x="9" y="227"/>
                  </a:lnTo>
                  <a:cubicBezTo>
                    <a:pt x="16" y="248"/>
                    <a:pt x="34" y="277"/>
                    <a:pt x="49" y="293"/>
                  </a:cubicBezTo>
                  <a:lnTo>
                    <a:pt x="76" y="320"/>
                  </a:lnTo>
                  <a:cubicBezTo>
                    <a:pt x="70" y="338"/>
                    <a:pt x="74" y="358"/>
                    <a:pt x="87" y="371"/>
                  </a:cubicBezTo>
                  <a:cubicBezTo>
                    <a:pt x="93" y="378"/>
                    <a:pt x="102" y="382"/>
                    <a:pt x="111" y="384"/>
                  </a:cubicBezTo>
                  <a:lnTo>
                    <a:pt x="111" y="384"/>
                  </a:lnTo>
                  <a:cubicBezTo>
                    <a:pt x="86" y="409"/>
                    <a:pt x="82" y="445"/>
                    <a:pt x="103" y="466"/>
                  </a:cubicBezTo>
                  <a:cubicBezTo>
                    <a:pt x="112" y="475"/>
                    <a:pt x="124" y="480"/>
                    <a:pt x="138" y="480"/>
                  </a:cubicBezTo>
                  <a:cubicBezTo>
                    <a:pt x="144" y="480"/>
                    <a:pt x="150" y="479"/>
                    <a:pt x="157" y="477"/>
                  </a:cubicBezTo>
                  <a:cubicBezTo>
                    <a:pt x="157" y="490"/>
                    <a:pt x="161" y="502"/>
                    <a:pt x="170" y="510"/>
                  </a:cubicBezTo>
                  <a:cubicBezTo>
                    <a:pt x="179" y="519"/>
                    <a:pt x="191" y="524"/>
                    <a:pt x="205" y="524"/>
                  </a:cubicBezTo>
                  <a:cubicBezTo>
                    <a:pt x="217" y="524"/>
                    <a:pt x="230" y="520"/>
                    <a:pt x="241" y="513"/>
                  </a:cubicBezTo>
                  <a:cubicBezTo>
                    <a:pt x="242" y="522"/>
                    <a:pt x="247" y="531"/>
                    <a:pt x="254" y="538"/>
                  </a:cubicBezTo>
                  <a:cubicBezTo>
                    <a:pt x="263" y="547"/>
                    <a:pt x="275" y="552"/>
                    <a:pt x="288" y="552"/>
                  </a:cubicBezTo>
                  <a:cubicBezTo>
                    <a:pt x="305" y="552"/>
                    <a:pt x="323" y="544"/>
                    <a:pt x="336" y="531"/>
                  </a:cubicBezTo>
                  <a:lnTo>
                    <a:pt x="343" y="523"/>
                  </a:lnTo>
                  <a:cubicBezTo>
                    <a:pt x="351" y="525"/>
                    <a:pt x="360" y="524"/>
                    <a:pt x="368" y="519"/>
                  </a:cubicBezTo>
                  <a:lnTo>
                    <a:pt x="373" y="516"/>
                  </a:lnTo>
                  <a:cubicBezTo>
                    <a:pt x="387" y="508"/>
                    <a:pt x="393" y="492"/>
                    <a:pt x="389" y="478"/>
                  </a:cubicBezTo>
                  <a:lnTo>
                    <a:pt x="392" y="474"/>
                  </a:lnTo>
                  <a:cubicBezTo>
                    <a:pt x="403" y="483"/>
                    <a:pt x="419" y="484"/>
                    <a:pt x="432" y="477"/>
                  </a:cubicBezTo>
                  <a:lnTo>
                    <a:pt x="437" y="474"/>
                  </a:lnTo>
                  <a:cubicBezTo>
                    <a:pt x="453" y="464"/>
                    <a:pt x="458" y="442"/>
                    <a:pt x="449" y="426"/>
                  </a:cubicBezTo>
                  <a:lnTo>
                    <a:pt x="446" y="421"/>
                  </a:lnTo>
                  <a:lnTo>
                    <a:pt x="449" y="417"/>
                  </a:lnTo>
                  <a:cubicBezTo>
                    <a:pt x="460" y="424"/>
                    <a:pt x="474" y="425"/>
                    <a:pt x="486" y="418"/>
                  </a:cubicBezTo>
                  <a:lnTo>
                    <a:pt x="491" y="415"/>
                  </a:lnTo>
                  <a:cubicBezTo>
                    <a:pt x="508" y="405"/>
                    <a:pt x="513" y="384"/>
                    <a:pt x="503" y="367"/>
                  </a:cubicBezTo>
                  <a:lnTo>
                    <a:pt x="502" y="365"/>
                  </a:lnTo>
                  <a:lnTo>
                    <a:pt x="506" y="360"/>
                  </a:lnTo>
                  <a:cubicBezTo>
                    <a:pt x="517" y="366"/>
                    <a:pt x="530" y="366"/>
                    <a:pt x="541" y="360"/>
                  </a:cubicBezTo>
                  <a:lnTo>
                    <a:pt x="546" y="357"/>
                  </a:lnTo>
                  <a:cubicBezTo>
                    <a:pt x="562" y="347"/>
                    <a:pt x="567" y="325"/>
                    <a:pt x="558" y="309"/>
                  </a:cubicBezTo>
                  <a:lnTo>
                    <a:pt x="555" y="304"/>
                  </a:lnTo>
                  <a:cubicBezTo>
                    <a:pt x="563" y="290"/>
                    <a:pt x="570" y="276"/>
                    <a:pt x="574" y="263"/>
                  </a:cubicBezTo>
                  <a:lnTo>
                    <a:pt x="577" y="256"/>
                  </a:lnTo>
                  <a:cubicBezTo>
                    <a:pt x="586" y="226"/>
                    <a:pt x="577" y="188"/>
                    <a:pt x="555" y="166"/>
                  </a:cubicBezTo>
                  <a:close/>
                  <a:moveTo>
                    <a:pt x="554" y="248"/>
                  </a:moveTo>
                  <a:lnTo>
                    <a:pt x="554" y="248"/>
                  </a:lnTo>
                  <a:lnTo>
                    <a:pt x="552" y="256"/>
                  </a:lnTo>
                  <a:cubicBezTo>
                    <a:pt x="549" y="263"/>
                    <a:pt x="545" y="272"/>
                    <a:pt x="541" y="281"/>
                  </a:cubicBezTo>
                  <a:lnTo>
                    <a:pt x="530" y="263"/>
                  </a:lnTo>
                  <a:cubicBezTo>
                    <a:pt x="520" y="246"/>
                    <a:pt x="498" y="241"/>
                    <a:pt x="482" y="251"/>
                  </a:cubicBezTo>
                  <a:lnTo>
                    <a:pt x="477" y="254"/>
                  </a:lnTo>
                  <a:cubicBezTo>
                    <a:pt x="461" y="263"/>
                    <a:pt x="455" y="285"/>
                    <a:pt x="465" y="301"/>
                  </a:cubicBezTo>
                  <a:lnTo>
                    <a:pt x="490" y="343"/>
                  </a:lnTo>
                  <a:lnTo>
                    <a:pt x="489" y="344"/>
                  </a:lnTo>
                  <a:lnTo>
                    <a:pt x="467" y="307"/>
                  </a:lnTo>
                  <a:cubicBezTo>
                    <a:pt x="457" y="290"/>
                    <a:pt x="435" y="285"/>
                    <a:pt x="419" y="295"/>
                  </a:cubicBezTo>
                  <a:lnTo>
                    <a:pt x="414" y="298"/>
                  </a:lnTo>
                  <a:cubicBezTo>
                    <a:pt x="398" y="308"/>
                    <a:pt x="392" y="329"/>
                    <a:pt x="402" y="346"/>
                  </a:cubicBezTo>
                  <a:lnTo>
                    <a:pt x="434" y="399"/>
                  </a:lnTo>
                  <a:lnTo>
                    <a:pt x="433" y="400"/>
                  </a:lnTo>
                  <a:lnTo>
                    <a:pt x="421" y="380"/>
                  </a:lnTo>
                  <a:cubicBezTo>
                    <a:pt x="411" y="363"/>
                    <a:pt x="389" y="358"/>
                    <a:pt x="373" y="368"/>
                  </a:cubicBezTo>
                  <a:lnTo>
                    <a:pt x="368" y="371"/>
                  </a:lnTo>
                  <a:cubicBezTo>
                    <a:pt x="352" y="381"/>
                    <a:pt x="346" y="402"/>
                    <a:pt x="356" y="418"/>
                  </a:cubicBezTo>
                  <a:lnTo>
                    <a:pt x="378" y="455"/>
                  </a:lnTo>
                  <a:lnTo>
                    <a:pt x="377" y="456"/>
                  </a:lnTo>
                  <a:lnTo>
                    <a:pt x="373" y="449"/>
                  </a:lnTo>
                  <a:cubicBezTo>
                    <a:pt x="364" y="432"/>
                    <a:pt x="342" y="427"/>
                    <a:pt x="326" y="437"/>
                  </a:cubicBezTo>
                  <a:lnTo>
                    <a:pt x="321" y="440"/>
                  </a:lnTo>
                  <a:cubicBezTo>
                    <a:pt x="304" y="450"/>
                    <a:pt x="299" y="471"/>
                    <a:pt x="309" y="488"/>
                  </a:cubicBezTo>
                  <a:lnTo>
                    <a:pt x="321" y="507"/>
                  </a:lnTo>
                  <a:cubicBezTo>
                    <a:pt x="321" y="508"/>
                    <a:pt x="322" y="509"/>
                    <a:pt x="323" y="510"/>
                  </a:cubicBezTo>
                  <a:lnTo>
                    <a:pt x="319" y="514"/>
                  </a:lnTo>
                  <a:cubicBezTo>
                    <a:pt x="310" y="523"/>
                    <a:pt x="298" y="528"/>
                    <a:pt x="288" y="528"/>
                  </a:cubicBezTo>
                  <a:cubicBezTo>
                    <a:pt x="281" y="528"/>
                    <a:pt x="275" y="526"/>
                    <a:pt x="271" y="521"/>
                  </a:cubicBezTo>
                  <a:cubicBezTo>
                    <a:pt x="265" y="516"/>
                    <a:pt x="263" y="507"/>
                    <a:pt x="264" y="498"/>
                  </a:cubicBezTo>
                  <a:cubicBezTo>
                    <a:pt x="265" y="494"/>
                    <a:pt x="267" y="489"/>
                    <a:pt x="269" y="485"/>
                  </a:cubicBezTo>
                  <a:cubicBezTo>
                    <a:pt x="269" y="485"/>
                    <a:pt x="270" y="484"/>
                    <a:pt x="270" y="484"/>
                  </a:cubicBezTo>
                  <a:cubicBezTo>
                    <a:pt x="271" y="482"/>
                    <a:pt x="272" y="480"/>
                    <a:pt x="273" y="479"/>
                  </a:cubicBezTo>
                  <a:cubicBezTo>
                    <a:pt x="274" y="477"/>
                    <a:pt x="276" y="475"/>
                    <a:pt x="278" y="473"/>
                  </a:cubicBezTo>
                  <a:lnTo>
                    <a:pt x="351" y="400"/>
                  </a:lnTo>
                  <a:lnTo>
                    <a:pt x="337" y="385"/>
                  </a:lnTo>
                  <a:lnTo>
                    <a:pt x="235" y="486"/>
                  </a:lnTo>
                  <a:cubicBezTo>
                    <a:pt x="226" y="495"/>
                    <a:pt x="215" y="500"/>
                    <a:pt x="205" y="500"/>
                  </a:cubicBezTo>
                  <a:cubicBezTo>
                    <a:pt x="198" y="500"/>
                    <a:pt x="192" y="498"/>
                    <a:pt x="187" y="494"/>
                  </a:cubicBezTo>
                  <a:cubicBezTo>
                    <a:pt x="176" y="482"/>
                    <a:pt x="179" y="461"/>
                    <a:pt x="194" y="445"/>
                  </a:cubicBezTo>
                  <a:lnTo>
                    <a:pt x="198" y="442"/>
                  </a:lnTo>
                  <a:lnTo>
                    <a:pt x="200" y="439"/>
                  </a:lnTo>
                  <a:lnTo>
                    <a:pt x="295" y="344"/>
                  </a:lnTo>
                  <a:lnTo>
                    <a:pt x="281" y="330"/>
                  </a:lnTo>
                  <a:lnTo>
                    <a:pt x="169" y="442"/>
                  </a:lnTo>
                  <a:cubicBezTo>
                    <a:pt x="159" y="451"/>
                    <a:pt x="148" y="456"/>
                    <a:pt x="138" y="456"/>
                  </a:cubicBezTo>
                  <a:cubicBezTo>
                    <a:pt x="131" y="456"/>
                    <a:pt x="125" y="454"/>
                    <a:pt x="120" y="449"/>
                  </a:cubicBezTo>
                  <a:cubicBezTo>
                    <a:pt x="109" y="438"/>
                    <a:pt x="112" y="416"/>
                    <a:pt x="128" y="401"/>
                  </a:cubicBezTo>
                  <a:lnTo>
                    <a:pt x="240" y="289"/>
                  </a:lnTo>
                  <a:lnTo>
                    <a:pt x="225" y="274"/>
                  </a:lnTo>
                  <a:lnTo>
                    <a:pt x="152" y="347"/>
                  </a:lnTo>
                  <a:cubicBezTo>
                    <a:pt x="143" y="356"/>
                    <a:pt x="131" y="361"/>
                    <a:pt x="121" y="361"/>
                  </a:cubicBezTo>
                  <a:cubicBezTo>
                    <a:pt x="114" y="361"/>
                    <a:pt x="108" y="359"/>
                    <a:pt x="104" y="354"/>
                  </a:cubicBezTo>
                  <a:cubicBezTo>
                    <a:pt x="100" y="351"/>
                    <a:pt x="98" y="346"/>
                    <a:pt x="98" y="341"/>
                  </a:cubicBezTo>
                  <a:cubicBezTo>
                    <a:pt x="97" y="337"/>
                    <a:pt x="97" y="333"/>
                    <a:pt x="98" y="329"/>
                  </a:cubicBezTo>
                  <a:cubicBezTo>
                    <a:pt x="98" y="328"/>
                    <a:pt x="98" y="328"/>
                    <a:pt x="99" y="327"/>
                  </a:cubicBezTo>
                  <a:cubicBezTo>
                    <a:pt x="99" y="326"/>
                    <a:pt x="99" y="325"/>
                    <a:pt x="100" y="324"/>
                  </a:cubicBezTo>
                  <a:cubicBezTo>
                    <a:pt x="100" y="322"/>
                    <a:pt x="101" y="321"/>
                    <a:pt x="102" y="319"/>
                  </a:cubicBezTo>
                  <a:cubicBezTo>
                    <a:pt x="102" y="318"/>
                    <a:pt x="102" y="318"/>
                    <a:pt x="103" y="317"/>
                  </a:cubicBezTo>
                  <a:cubicBezTo>
                    <a:pt x="104" y="316"/>
                    <a:pt x="104" y="314"/>
                    <a:pt x="105" y="313"/>
                  </a:cubicBezTo>
                  <a:cubicBezTo>
                    <a:pt x="106" y="312"/>
                    <a:pt x="106" y="312"/>
                    <a:pt x="107" y="311"/>
                  </a:cubicBezTo>
                  <a:cubicBezTo>
                    <a:pt x="108" y="309"/>
                    <a:pt x="109" y="308"/>
                    <a:pt x="111" y="306"/>
                  </a:cubicBezTo>
                  <a:lnTo>
                    <a:pt x="184" y="233"/>
                  </a:lnTo>
                  <a:lnTo>
                    <a:pt x="177" y="226"/>
                  </a:lnTo>
                  <a:cubicBezTo>
                    <a:pt x="173" y="222"/>
                    <a:pt x="171" y="218"/>
                    <a:pt x="169" y="213"/>
                  </a:cubicBezTo>
                  <a:lnTo>
                    <a:pt x="124" y="238"/>
                  </a:lnTo>
                  <a:cubicBezTo>
                    <a:pt x="117" y="242"/>
                    <a:pt x="110" y="244"/>
                    <a:pt x="103" y="244"/>
                  </a:cubicBezTo>
                  <a:cubicBezTo>
                    <a:pt x="90" y="244"/>
                    <a:pt x="77" y="238"/>
                    <a:pt x="70" y="227"/>
                  </a:cubicBezTo>
                  <a:cubicBezTo>
                    <a:pt x="59" y="210"/>
                    <a:pt x="66" y="188"/>
                    <a:pt x="85" y="177"/>
                  </a:cubicBezTo>
                  <a:lnTo>
                    <a:pt x="216" y="103"/>
                  </a:lnTo>
                  <a:cubicBezTo>
                    <a:pt x="220" y="109"/>
                    <a:pt x="225" y="113"/>
                    <a:pt x="231" y="117"/>
                  </a:cubicBezTo>
                  <a:lnTo>
                    <a:pt x="316" y="174"/>
                  </a:lnTo>
                  <a:cubicBezTo>
                    <a:pt x="341" y="191"/>
                    <a:pt x="374" y="186"/>
                    <a:pt x="389" y="163"/>
                  </a:cubicBezTo>
                  <a:cubicBezTo>
                    <a:pt x="404" y="141"/>
                    <a:pt x="396" y="108"/>
                    <a:pt x="370" y="92"/>
                  </a:cubicBezTo>
                  <a:lnTo>
                    <a:pt x="307" y="50"/>
                  </a:lnTo>
                  <a:cubicBezTo>
                    <a:pt x="317" y="44"/>
                    <a:pt x="327" y="40"/>
                    <a:pt x="336" y="37"/>
                  </a:cubicBezTo>
                  <a:lnTo>
                    <a:pt x="342" y="35"/>
                  </a:lnTo>
                  <a:cubicBezTo>
                    <a:pt x="347" y="34"/>
                    <a:pt x="352" y="33"/>
                    <a:pt x="358" y="33"/>
                  </a:cubicBezTo>
                  <a:cubicBezTo>
                    <a:pt x="376" y="33"/>
                    <a:pt x="396" y="40"/>
                    <a:pt x="407" y="52"/>
                  </a:cubicBezTo>
                  <a:lnTo>
                    <a:pt x="538" y="183"/>
                  </a:lnTo>
                  <a:cubicBezTo>
                    <a:pt x="554" y="198"/>
                    <a:pt x="561" y="228"/>
                    <a:pt x="554" y="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8058">
        <p14:prism dir="d" isInverted="1"/>
      </p:transition>
    </mc:Choice>
    <mc:Fallback>
      <p:transition spd="slow" advTm="80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19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19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19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819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319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819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319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819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319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对策拟定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1417638" y="1412875"/>
            <a:ext cx="3752850" cy="1414463"/>
          </a:xfrm>
          <a:custGeom>
            <a:avLst/>
            <a:gdLst>
              <a:gd name="T0" fmla="*/ 0 w 4372"/>
              <a:gd name="T1" fmla="*/ 0 h 1900"/>
              <a:gd name="T2" fmla="*/ 3329 w 4372"/>
              <a:gd name="T3" fmla="*/ 0 h 1900"/>
              <a:gd name="T4" fmla="*/ 3329 w 4372"/>
              <a:gd name="T5" fmla="*/ 638 h 1900"/>
              <a:gd name="T6" fmla="*/ 3737 w 4372"/>
              <a:gd name="T7" fmla="*/ 638 h 1900"/>
              <a:gd name="T8" fmla="*/ 3737 w 4372"/>
              <a:gd name="T9" fmla="*/ 326 h 1900"/>
              <a:gd name="T10" fmla="*/ 4372 w 4372"/>
              <a:gd name="T11" fmla="*/ 950 h 1900"/>
              <a:gd name="T12" fmla="*/ 3737 w 4372"/>
              <a:gd name="T13" fmla="*/ 1574 h 1900"/>
              <a:gd name="T14" fmla="*/ 3737 w 4372"/>
              <a:gd name="T15" fmla="*/ 1262 h 1900"/>
              <a:gd name="T16" fmla="*/ 3329 w 4372"/>
              <a:gd name="T17" fmla="*/ 1262 h 1900"/>
              <a:gd name="T18" fmla="*/ 3329 w 4372"/>
              <a:gd name="T19" fmla="*/ 1900 h 1900"/>
              <a:gd name="T20" fmla="*/ 0 w 4372"/>
              <a:gd name="T21" fmla="*/ 1900 h 1900"/>
              <a:gd name="T22" fmla="*/ 0 w 4372"/>
              <a:gd name="T23" fmla="*/ 0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72" h="1900">
                <a:moveTo>
                  <a:pt x="0" y="0"/>
                </a:moveTo>
                <a:lnTo>
                  <a:pt x="3329" y="0"/>
                </a:lnTo>
                <a:lnTo>
                  <a:pt x="3329" y="638"/>
                </a:lnTo>
                <a:lnTo>
                  <a:pt x="3737" y="638"/>
                </a:lnTo>
                <a:lnTo>
                  <a:pt x="3737" y="326"/>
                </a:lnTo>
                <a:lnTo>
                  <a:pt x="4372" y="950"/>
                </a:lnTo>
                <a:lnTo>
                  <a:pt x="3737" y="1574"/>
                </a:lnTo>
                <a:lnTo>
                  <a:pt x="3737" y="1262"/>
                </a:lnTo>
                <a:lnTo>
                  <a:pt x="3329" y="1262"/>
                </a:lnTo>
                <a:lnTo>
                  <a:pt x="3329" y="1900"/>
                </a:lnTo>
                <a:lnTo>
                  <a:pt x="0" y="19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 bwMode="auto">
          <a:xfrm>
            <a:off x="4414838" y="1412875"/>
            <a:ext cx="3905250" cy="1414463"/>
          </a:xfrm>
          <a:custGeom>
            <a:avLst/>
            <a:gdLst>
              <a:gd name="T0" fmla="*/ 0 w 4550"/>
              <a:gd name="T1" fmla="*/ 0 h 1900"/>
              <a:gd name="T2" fmla="*/ 4550 w 4550"/>
              <a:gd name="T3" fmla="*/ 0 h 1900"/>
              <a:gd name="T4" fmla="*/ 4550 w 4550"/>
              <a:gd name="T5" fmla="*/ 1900 h 1900"/>
              <a:gd name="T6" fmla="*/ 0 w 4550"/>
              <a:gd name="T7" fmla="*/ 1900 h 1900"/>
              <a:gd name="T8" fmla="*/ 0 w 4550"/>
              <a:gd name="T9" fmla="*/ 1328 h 1900"/>
              <a:gd name="T10" fmla="*/ 175 w 4550"/>
              <a:gd name="T11" fmla="*/ 1328 h 1900"/>
              <a:gd name="T12" fmla="*/ 175 w 4550"/>
              <a:gd name="T13" fmla="*/ 1738 h 1900"/>
              <a:gd name="T14" fmla="*/ 977 w 4550"/>
              <a:gd name="T15" fmla="*/ 950 h 1900"/>
              <a:gd name="T16" fmla="*/ 175 w 4550"/>
              <a:gd name="T17" fmla="*/ 162 h 1900"/>
              <a:gd name="T18" fmla="*/ 175 w 4550"/>
              <a:gd name="T19" fmla="*/ 572 h 1900"/>
              <a:gd name="T20" fmla="*/ 0 w 4550"/>
              <a:gd name="T21" fmla="*/ 572 h 1900"/>
              <a:gd name="T22" fmla="*/ 0 w 4550"/>
              <a:gd name="T23" fmla="*/ 0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50" h="1900">
                <a:moveTo>
                  <a:pt x="0" y="0"/>
                </a:moveTo>
                <a:lnTo>
                  <a:pt x="4550" y="0"/>
                </a:lnTo>
                <a:lnTo>
                  <a:pt x="4550" y="1900"/>
                </a:lnTo>
                <a:lnTo>
                  <a:pt x="0" y="1900"/>
                </a:lnTo>
                <a:lnTo>
                  <a:pt x="0" y="1328"/>
                </a:lnTo>
                <a:lnTo>
                  <a:pt x="175" y="1328"/>
                </a:lnTo>
                <a:lnTo>
                  <a:pt x="175" y="1738"/>
                </a:lnTo>
                <a:lnTo>
                  <a:pt x="977" y="950"/>
                </a:lnTo>
                <a:lnTo>
                  <a:pt x="175" y="162"/>
                </a:lnTo>
                <a:lnTo>
                  <a:pt x="175" y="572"/>
                </a:lnTo>
                <a:lnTo>
                  <a:pt x="0" y="572"/>
                </a:lnTo>
                <a:lnTo>
                  <a:pt x="0" y="0"/>
                </a:lnTo>
                <a:close/>
              </a:path>
            </a:pathLst>
          </a:custGeom>
          <a:solidFill>
            <a:srgbClr val="DFDF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1417638" y="2998788"/>
            <a:ext cx="3752850" cy="1414463"/>
          </a:xfrm>
          <a:custGeom>
            <a:avLst/>
            <a:gdLst>
              <a:gd name="T0" fmla="*/ 0 w 4372"/>
              <a:gd name="T1" fmla="*/ 0 h 1900"/>
              <a:gd name="T2" fmla="*/ 3329 w 4372"/>
              <a:gd name="T3" fmla="*/ 0 h 1900"/>
              <a:gd name="T4" fmla="*/ 3329 w 4372"/>
              <a:gd name="T5" fmla="*/ 638 h 1900"/>
              <a:gd name="T6" fmla="*/ 3737 w 4372"/>
              <a:gd name="T7" fmla="*/ 638 h 1900"/>
              <a:gd name="T8" fmla="*/ 3737 w 4372"/>
              <a:gd name="T9" fmla="*/ 326 h 1900"/>
              <a:gd name="T10" fmla="*/ 4372 w 4372"/>
              <a:gd name="T11" fmla="*/ 950 h 1900"/>
              <a:gd name="T12" fmla="*/ 3737 w 4372"/>
              <a:gd name="T13" fmla="*/ 1574 h 1900"/>
              <a:gd name="T14" fmla="*/ 3737 w 4372"/>
              <a:gd name="T15" fmla="*/ 1262 h 1900"/>
              <a:gd name="T16" fmla="*/ 3329 w 4372"/>
              <a:gd name="T17" fmla="*/ 1262 h 1900"/>
              <a:gd name="T18" fmla="*/ 3329 w 4372"/>
              <a:gd name="T19" fmla="*/ 1900 h 1900"/>
              <a:gd name="T20" fmla="*/ 0 w 4372"/>
              <a:gd name="T21" fmla="*/ 1900 h 1900"/>
              <a:gd name="T22" fmla="*/ 0 w 4372"/>
              <a:gd name="T23" fmla="*/ 0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72" h="1900">
                <a:moveTo>
                  <a:pt x="0" y="0"/>
                </a:moveTo>
                <a:lnTo>
                  <a:pt x="3329" y="0"/>
                </a:lnTo>
                <a:lnTo>
                  <a:pt x="3329" y="638"/>
                </a:lnTo>
                <a:lnTo>
                  <a:pt x="3737" y="638"/>
                </a:lnTo>
                <a:lnTo>
                  <a:pt x="3737" y="326"/>
                </a:lnTo>
                <a:lnTo>
                  <a:pt x="4372" y="950"/>
                </a:lnTo>
                <a:lnTo>
                  <a:pt x="3737" y="1574"/>
                </a:lnTo>
                <a:lnTo>
                  <a:pt x="3737" y="1262"/>
                </a:lnTo>
                <a:lnTo>
                  <a:pt x="3329" y="1262"/>
                </a:lnTo>
                <a:lnTo>
                  <a:pt x="3329" y="1900"/>
                </a:lnTo>
                <a:lnTo>
                  <a:pt x="0" y="19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4414838" y="2998788"/>
            <a:ext cx="3905250" cy="1414463"/>
          </a:xfrm>
          <a:custGeom>
            <a:avLst/>
            <a:gdLst>
              <a:gd name="T0" fmla="*/ 0 w 4550"/>
              <a:gd name="T1" fmla="*/ 0 h 1900"/>
              <a:gd name="T2" fmla="*/ 4550 w 4550"/>
              <a:gd name="T3" fmla="*/ 0 h 1900"/>
              <a:gd name="T4" fmla="*/ 4550 w 4550"/>
              <a:gd name="T5" fmla="*/ 1900 h 1900"/>
              <a:gd name="T6" fmla="*/ 0 w 4550"/>
              <a:gd name="T7" fmla="*/ 1900 h 1900"/>
              <a:gd name="T8" fmla="*/ 0 w 4550"/>
              <a:gd name="T9" fmla="*/ 1328 h 1900"/>
              <a:gd name="T10" fmla="*/ 175 w 4550"/>
              <a:gd name="T11" fmla="*/ 1328 h 1900"/>
              <a:gd name="T12" fmla="*/ 175 w 4550"/>
              <a:gd name="T13" fmla="*/ 1738 h 1900"/>
              <a:gd name="T14" fmla="*/ 977 w 4550"/>
              <a:gd name="T15" fmla="*/ 950 h 1900"/>
              <a:gd name="T16" fmla="*/ 175 w 4550"/>
              <a:gd name="T17" fmla="*/ 162 h 1900"/>
              <a:gd name="T18" fmla="*/ 175 w 4550"/>
              <a:gd name="T19" fmla="*/ 572 h 1900"/>
              <a:gd name="T20" fmla="*/ 0 w 4550"/>
              <a:gd name="T21" fmla="*/ 572 h 1900"/>
              <a:gd name="T22" fmla="*/ 0 w 4550"/>
              <a:gd name="T23" fmla="*/ 0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50" h="1900">
                <a:moveTo>
                  <a:pt x="0" y="0"/>
                </a:moveTo>
                <a:lnTo>
                  <a:pt x="4550" y="0"/>
                </a:lnTo>
                <a:lnTo>
                  <a:pt x="4550" y="1900"/>
                </a:lnTo>
                <a:lnTo>
                  <a:pt x="0" y="1900"/>
                </a:lnTo>
                <a:lnTo>
                  <a:pt x="0" y="1328"/>
                </a:lnTo>
                <a:lnTo>
                  <a:pt x="175" y="1328"/>
                </a:lnTo>
                <a:lnTo>
                  <a:pt x="175" y="1738"/>
                </a:lnTo>
                <a:lnTo>
                  <a:pt x="977" y="950"/>
                </a:lnTo>
                <a:lnTo>
                  <a:pt x="175" y="162"/>
                </a:lnTo>
                <a:lnTo>
                  <a:pt x="175" y="572"/>
                </a:lnTo>
                <a:lnTo>
                  <a:pt x="0" y="572"/>
                </a:lnTo>
                <a:lnTo>
                  <a:pt x="0" y="0"/>
                </a:lnTo>
                <a:close/>
              </a:path>
            </a:pathLst>
          </a:custGeom>
          <a:solidFill>
            <a:srgbClr val="DFDF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1417638" y="4598988"/>
            <a:ext cx="3752850" cy="1414463"/>
          </a:xfrm>
          <a:custGeom>
            <a:avLst/>
            <a:gdLst>
              <a:gd name="T0" fmla="*/ 0 w 4372"/>
              <a:gd name="T1" fmla="*/ 0 h 1900"/>
              <a:gd name="T2" fmla="*/ 3329 w 4372"/>
              <a:gd name="T3" fmla="*/ 0 h 1900"/>
              <a:gd name="T4" fmla="*/ 3329 w 4372"/>
              <a:gd name="T5" fmla="*/ 638 h 1900"/>
              <a:gd name="T6" fmla="*/ 3737 w 4372"/>
              <a:gd name="T7" fmla="*/ 638 h 1900"/>
              <a:gd name="T8" fmla="*/ 3737 w 4372"/>
              <a:gd name="T9" fmla="*/ 327 h 1900"/>
              <a:gd name="T10" fmla="*/ 4372 w 4372"/>
              <a:gd name="T11" fmla="*/ 950 h 1900"/>
              <a:gd name="T12" fmla="*/ 3737 w 4372"/>
              <a:gd name="T13" fmla="*/ 1574 h 1900"/>
              <a:gd name="T14" fmla="*/ 3737 w 4372"/>
              <a:gd name="T15" fmla="*/ 1262 h 1900"/>
              <a:gd name="T16" fmla="*/ 3329 w 4372"/>
              <a:gd name="T17" fmla="*/ 1262 h 1900"/>
              <a:gd name="T18" fmla="*/ 3329 w 4372"/>
              <a:gd name="T19" fmla="*/ 1900 h 1900"/>
              <a:gd name="T20" fmla="*/ 0 w 4372"/>
              <a:gd name="T21" fmla="*/ 1900 h 1900"/>
              <a:gd name="T22" fmla="*/ 0 w 4372"/>
              <a:gd name="T23" fmla="*/ 0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72" h="1900">
                <a:moveTo>
                  <a:pt x="0" y="0"/>
                </a:moveTo>
                <a:lnTo>
                  <a:pt x="3329" y="0"/>
                </a:lnTo>
                <a:lnTo>
                  <a:pt x="3329" y="638"/>
                </a:lnTo>
                <a:lnTo>
                  <a:pt x="3737" y="638"/>
                </a:lnTo>
                <a:lnTo>
                  <a:pt x="3737" y="327"/>
                </a:lnTo>
                <a:lnTo>
                  <a:pt x="4372" y="950"/>
                </a:lnTo>
                <a:lnTo>
                  <a:pt x="3737" y="1574"/>
                </a:lnTo>
                <a:lnTo>
                  <a:pt x="3737" y="1262"/>
                </a:lnTo>
                <a:lnTo>
                  <a:pt x="3329" y="1262"/>
                </a:lnTo>
                <a:lnTo>
                  <a:pt x="3329" y="1900"/>
                </a:lnTo>
                <a:lnTo>
                  <a:pt x="0" y="19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"/>
          <p:cNvSpPr/>
          <p:nvPr/>
        </p:nvSpPr>
        <p:spPr bwMode="auto">
          <a:xfrm>
            <a:off x="4414838" y="4598988"/>
            <a:ext cx="3905250" cy="1414463"/>
          </a:xfrm>
          <a:custGeom>
            <a:avLst/>
            <a:gdLst>
              <a:gd name="T0" fmla="*/ 0 w 4550"/>
              <a:gd name="T1" fmla="*/ 0 h 1900"/>
              <a:gd name="T2" fmla="*/ 4550 w 4550"/>
              <a:gd name="T3" fmla="*/ 0 h 1900"/>
              <a:gd name="T4" fmla="*/ 4550 w 4550"/>
              <a:gd name="T5" fmla="*/ 1900 h 1900"/>
              <a:gd name="T6" fmla="*/ 0 w 4550"/>
              <a:gd name="T7" fmla="*/ 1900 h 1900"/>
              <a:gd name="T8" fmla="*/ 0 w 4550"/>
              <a:gd name="T9" fmla="*/ 1328 h 1900"/>
              <a:gd name="T10" fmla="*/ 175 w 4550"/>
              <a:gd name="T11" fmla="*/ 1328 h 1900"/>
              <a:gd name="T12" fmla="*/ 175 w 4550"/>
              <a:gd name="T13" fmla="*/ 1738 h 1900"/>
              <a:gd name="T14" fmla="*/ 977 w 4550"/>
              <a:gd name="T15" fmla="*/ 950 h 1900"/>
              <a:gd name="T16" fmla="*/ 175 w 4550"/>
              <a:gd name="T17" fmla="*/ 163 h 1900"/>
              <a:gd name="T18" fmla="*/ 175 w 4550"/>
              <a:gd name="T19" fmla="*/ 573 h 1900"/>
              <a:gd name="T20" fmla="*/ 0 w 4550"/>
              <a:gd name="T21" fmla="*/ 573 h 1900"/>
              <a:gd name="T22" fmla="*/ 0 w 4550"/>
              <a:gd name="T23" fmla="*/ 0 h 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50" h="1900">
                <a:moveTo>
                  <a:pt x="0" y="0"/>
                </a:moveTo>
                <a:lnTo>
                  <a:pt x="4550" y="0"/>
                </a:lnTo>
                <a:lnTo>
                  <a:pt x="4550" y="1900"/>
                </a:lnTo>
                <a:lnTo>
                  <a:pt x="0" y="1900"/>
                </a:lnTo>
                <a:lnTo>
                  <a:pt x="0" y="1328"/>
                </a:lnTo>
                <a:lnTo>
                  <a:pt x="175" y="1328"/>
                </a:lnTo>
                <a:lnTo>
                  <a:pt x="175" y="1738"/>
                </a:lnTo>
                <a:lnTo>
                  <a:pt x="977" y="950"/>
                </a:lnTo>
                <a:lnTo>
                  <a:pt x="175" y="163"/>
                </a:lnTo>
                <a:lnTo>
                  <a:pt x="175" y="573"/>
                </a:lnTo>
                <a:lnTo>
                  <a:pt x="0" y="573"/>
                </a:lnTo>
                <a:lnTo>
                  <a:pt x="0" y="0"/>
                </a:lnTo>
                <a:close/>
              </a:path>
            </a:pathLst>
          </a:custGeom>
          <a:solidFill>
            <a:srgbClr val="DFDF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>
            <a:off x="8504238" y="2159000"/>
            <a:ext cx="935038" cy="3332163"/>
          </a:xfrm>
          <a:custGeom>
            <a:avLst/>
            <a:gdLst>
              <a:gd name="T0" fmla="*/ 1090 w 1090"/>
              <a:gd name="T1" fmla="*/ 2298 h 4476"/>
              <a:gd name="T2" fmla="*/ 744 w 1090"/>
              <a:gd name="T3" fmla="*/ 2466 h 4476"/>
              <a:gd name="T4" fmla="*/ 654 w 1090"/>
              <a:gd name="T5" fmla="*/ 2852 h 4476"/>
              <a:gd name="T6" fmla="*/ 654 w 1090"/>
              <a:gd name="T7" fmla="*/ 3704 h 4476"/>
              <a:gd name="T8" fmla="*/ 495 w 1090"/>
              <a:gd name="T9" fmla="*/ 4308 h 4476"/>
              <a:gd name="T10" fmla="*/ 0 w 1090"/>
              <a:gd name="T11" fmla="*/ 4476 h 4476"/>
              <a:gd name="T12" fmla="*/ 0 w 1090"/>
              <a:gd name="T13" fmla="*/ 4337 h 4476"/>
              <a:gd name="T14" fmla="*/ 377 w 1090"/>
              <a:gd name="T15" fmla="*/ 4189 h 4476"/>
              <a:gd name="T16" fmla="*/ 476 w 1090"/>
              <a:gd name="T17" fmla="*/ 3783 h 4476"/>
              <a:gd name="T18" fmla="*/ 476 w 1090"/>
              <a:gd name="T19" fmla="*/ 2812 h 4476"/>
              <a:gd name="T20" fmla="*/ 604 w 1090"/>
              <a:gd name="T21" fmla="*/ 2396 h 4476"/>
              <a:gd name="T22" fmla="*/ 912 w 1090"/>
              <a:gd name="T23" fmla="*/ 2258 h 4476"/>
              <a:gd name="T24" fmla="*/ 912 w 1090"/>
              <a:gd name="T25" fmla="*/ 2218 h 4476"/>
              <a:gd name="T26" fmla="*/ 615 w 1090"/>
              <a:gd name="T27" fmla="*/ 2099 h 4476"/>
              <a:gd name="T28" fmla="*/ 476 w 1090"/>
              <a:gd name="T29" fmla="*/ 1664 h 4476"/>
              <a:gd name="T30" fmla="*/ 476 w 1090"/>
              <a:gd name="T31" fmla="*/ 693 h 4476"/>
              <a:gd name="T32" fmla="*/ 377 w 1090"/>
              <a:gd name="T33" fmla="*/ 277 h 4476"/>
              <a:gd name="T34" fmla="*/ 0 w 1090"/>
              <a:gd name="T35" fmla="*/ 139 h 4476"/>
              <a:gd name="T36" fmla="*/ 0 w 1090"/>
              <a:gd name="T37" fmla="*/ 0 h 4476"/>
              <a:gd name="T38" fmla="*/ 495 w 1090"/>
              <a:gd name="T39" fmla="*/ 168 h 4476"/>
              <a:gd name="T40" fmla="*/ 654 w 1090"/>
              <a:gd name="T41" fmla="*/ 773 h 4476"/>
              <a:gd name="T42" fmla="*/ 654 w 1090"/>
              <a:gd name="T43" fmla="*/ 1624 h 4476"/>
              <a:gd name="T44" fmla="*/ 753 w 1090"/>
              <a:gd name="T45" fmla="*/ 2021 h 4476"/>
              <a:gd name="T46" fmla="*/ 1090 w 1090"/>
              <a:gd name="T47" fmla="*/ 2179 h 4476"/>
              <a:gd name="T48" fmla="*/ 1090 w 1090"/>
              <a:gd name="T49" fmla="*/ 2298 h 4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90" h="4476">
                <a:moveTo>
                  <a:pt x="1090" y="2298"/>
                </a:moveTo>
                <a:cubicBezTo>
                  <a:pt x="919" y="2311"/>
                  <a:pt x="803" y="2367"/>
                  <a:pt x="744" y="2466"/>
                </a:cubicBezTo>
                <a:cubicBezTo>
                  <a:pt x="684" y="2565"/>
                  <a:pt x="654" y="2694"/>
                  <a:pt x="654" y="2852"/>
                </a:cubicBezTo>
                <a:lnTo>
                  <a:pt x="654" y="3704"/>
                </a:lnTo>
                <a:cubicBezTo>
                  <a:pt x="654" y="3994"/>
                  <a:pt x="601" y="4195"/>
                  <a:pt x="495" y="4308"/>
                </a:cubicBezTo>
                <a:cubicBezTo>
                  <a:pt x="390" y="4420"/>
                  <a:pt x="225" y="4476"/>
                  <a:pt x="0" y="4476"/>
                </a:cubicBezTo>
                <a:lnTo>
                  <a:pt x="0" y="4337"/>
                </a:lnTo>
                <a:cubicBezTo>
                  <a:pt x="185" y="4337"/>
                  <a:pt x="311" y="4287"/>
                  <a:pt x="377" y="4189"/>
                </a:cubicBezTo>
                <a:cubicBezTo>
                  <a:pt x="443" y="4090"/>
                  <a:pt x="476" y="3955"/>
                  <a:pt x="476" y="3783"/>
                </a:cubicBezTo>
                <a:lnTo>
                  <a:pt x="476" y="2812"/>
                </a:lnTo>
                <a:cubicBezTo>
                  <a:pt x="476" y="2628"/>
                  <a:pt x="519" y="2489"/>
                  <a:pt x="604" y="2396"/>
                </a:cubicBezTo>
                <a:cubicBezTo>
                  <a:pt x="691" y="2304"/>
                  <a:pt x="793" y="2258"/>
                  <a:pt x="912" y="2258"/>
                </a:cubicBezTo>
                <a:lnTo>
                  <a:pt x="912" y="2218"/>
                </a:lnTo>
                <a:cubicBezTo>
                  <a:pt x="806" y="2218"/>
                  <a:pt x="707" y="2179"/>
                  <a:pt x="615" y="2099"/>
                </a:cubicBezTo>
                <a:cubicBezTo>
                  <a:pt x="522" y="2021"/>
                  <a:pt x="476" y="1875"/>
                  <a:pt x="476" y="1664"/>
                </a:cubicBezTo>
                <a:lnTo>
                  <a:pt x="476" y="693"/>
                </a:lnTo>
                <a:cubicBezTo>
                  <a:pt x="476" y="509"/>
                  <a:pt x="443" y="370"/>
                  <a:pt x="377" y="277"/>
                </a:cubicBezTo>
                <a:cubicBezTo>
                  <a:pt x="311" y="185"/>
                  <a:pt x="185" y="139"/>
                  <a:pt x="0" y="139"/>
                </a:cubicBezTo>
                <a:lnTo>
                  <a:pt x="0" y="0"/>
                </a:lnTo>
                <a:cubicBezTo>
                  <a:pt x="225" y="0"/>
                  <a:pt x="390" y="56"/>
                  <a:pt x="495" y="168"/>
                </a:cubicBezTo>
                <a:cubicBezTo>
                  <a:pt x="601" y="281"/>
                  <a:pt x="654" y="482"/>
                  <a:pt x="654" y="773"/>
                </a:cubicBezTo>
                <a:lnTo>
                  <a:pt x="654" y="1624"/>
                </a:lnTo>
                <a:cubicBezTo>
                  <a:pt x="654" y="1809"/>
                  <a:pt x="687" y="1941"/>
                  <a:pt x="753" y="2021"/>
                </a:cubicBezTo>
                <a:cubicBezTo>
                  <a:pt x="819" y="2099"/>
                  <a:pt x="931" y="2152"/>
                  <a:pt x="1090" y="2179"/>
                </a:cubicBezTo>
                <a:lnTo>
                  <a:pt x="1090" y="22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777901" y="1759091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F8F8F8"/>
                </a:solidFill>
                <a:latin typeface="+mn-ea"/>
                <a:ea typeface="+mn-ea"/>
              </a:rPr>
              <a:t>问题一</a:t>
            </a:r>
            <a:endParaRPr lang="en-US" altLang="zh-CN" sz="2000" dirty="0" smtClean="0">
              <a:solidFill>
                <a:srgbClr val="F8F8F8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000" dirty="0" smtClean="0">
                <a:solidFill>
                  <a:srgbClr val="F8F8F8"/>
                </a:solidFill>
                <a:latin typeface="+mn-ea"/>
                <a:ea typeface="+mn-ea"/>
              </a:rPr>
              <a:t>请输入您的文字</a:t>
            </a:r>
            <a:endParaRPr lang="en-US" altLang="zh-CN" sz="2000" dirty="0" smtClean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6596" y="3367174"/>
            <a:ext cx="2021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F8F8F8"/>
                </a:solidFill>
                <a:latin typeface="+mn-ea"/>
                <a:ea typeface="+mn-ea"/>
              </a:rPr>
              <a:t>问题二</a:t>
            </a:r>
            <a:endParaRPr lang="en-US" altLang="zh-CN" sz="2000" dirty="0">
              <a:solidFill>
                <a:srgbClr val="F8F8F8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000" dirty="0">
                <a:solidFill>
                  <a:srgbClr val="F8F8F8"/>
                </a:solidFill>
                <a:latin typeface="+mn-ea"/>
                <a:ea typeface="+mn-ea"/>
              </a:rPr>
              <a:t>请输入您的文字</a:t>
            </a:r>
            <a:endParaRPr lang="en-US" altLang="zh-CN" sz="2000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6596" y="4943725"/>
            <a:ext cx="2021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F8F8F8"/>
                </a:solidFill>
                <a:latin typeface="+mn-ea"/>
                <a:ea typeface="+mn-ea"/>
              </a:rPr>
              <a:t>问题三</a:t>
            </a:r>
            <a:endParaRPr lang="en-US" altLang="zh-CN" sz="2000" dirty="0">
              <a:solidFill>
                <a:srgbClr val="F8F8F8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000" dirty="0">
                <a:solidFill>
                  <a:srgbClr val="F8F8F8"/>
                </a:solidFill>
                <a:latin typeface="+mn-ea"/>
                <a:ea typeface="+mn-ea"/>
              </a:rPr>
              <a:t>请输入您的文字</a:t>
            </a:r>
            <a:endParaRPr lang="en-US" altLang="zh-CN" sz="2000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34285" y="1621249"/>
            <a:ext cx="3004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1"/>
                </a:solidFill>
                <a:latin typeface="+mn-ea"/>
                <a:ea typeface="+mn-ea"/>
              </a:rPr>
              <a:t>●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这里可以文本内容一</a:t>
            </a:r>
            <a:endParaRPr lang="en-US" altLang="zh-CN" sz="2000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r>
              <a:rPr lang="en-US" altLang="zh-CN" sz="2000" dirty="0">
                <a:solidFill>
                  <a:schemeClr val="accent1"/>
                </a:solidFill>
                <a:latin typeface="+mn-ea"/>
                <a:ea typeface="+mn-ea"/>
              </a:rPr>
              <a:t>●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这里可以文本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内容二</a:t>
            </a:r>
            <a:endParaRPr lang="en-US" altLang="zh-CN" sz="2000" dirty="0">
              <a:solidFill>
                <a:schemeClr val="accent1"/>
              </a:solidFill>
              <a:latin typeface="+mn-ea"/>
              <a:ea typeface="+mn-ea"/>
            </a:endParaRPr>
          </a:p>
          <a:p>
            <a:r>
              <a:rPr lang="en-US" altLang="zh-CN" sz="2000" dirty="0">
                <a:solidFill>
                  <a:schemeClr val="accent1"/>
                </a:solidFill>
                <a:latin typeface="+mn-ea"/>
                <a:ea typeface="+mn-ea"/>
              </a:rPr>
              <a:t>●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这里可以文本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内容三</a:t>
            </a:r>
            <a:endParaRPr lang="en-US" altLang="zh-CN" sz="2000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4285" y="3197801"/>
            <a:ext cx="3004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1"/>
                </a:solidFill>
                <a:latin typeface="+mn-ea"/>
                <a:ea typeface="+mn-ea"/>
              </a:rPr>
              <a:t>●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这里可以文本内容一</a:t>
            </a:r>
            <a:endParaRPr lang="en-US" altLang="zh-CN" sz="2000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r>
              <a:rPr lang="en-US" altLang="zh-CN" sz="2000" dirty="0">
                <a:solidFill>
                  <a:schemeClr val="accent1"/>
                </a:solidFill>
                <a:latin typeface="+mn-ea"/>
                <a:ea typeface="+mn-ea"/>
              </a:rPr>
              <a:t>●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这里可以文本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内容二</a:t>
            </a:r>
            <a:endParaRPr lang="en-US" altLang="zh-CN" sz="2000" dirty="0">
              <a:solidFill>
                <a:schemeClr val="accent1"/>
              </a:solidFill>
              <a:latin typeface="+mn-ea"/>
              <a:ea typeface="+mn-ea"/>
            </a:endParaRPr>
          </a:p>
          <a:p>
            <a:r>
              <a:rPr lang="en-US" altLang="zh-CN" sz="2000" dirty="0">
                <a:solidFill>
                  <a:schemeClr val="accent1"/>
                </a:solidFill>
                <a:latin typeface="+mn-ea"/>
                <a:ea typeface="+mn-ea"/>
              </a:rPr>
              <a:t>●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这里可以文本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内容三</a:t>
            </a:r>
            <a:endParaRPr lang="en-US" altLang="zh-CN" sz="2000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4285" y="4790118"/>
            <a:ext cx="3004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1"/>
                </a:solidFill>
                <a:latin typeface="+mn-ea"/>
                <a:ea typeface="+mn-ea"/>
              </a:rPr>
              <a:t>●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这里可以文本内容一</a:t>
            </a:r>
            <a:endParaRPr lang="en-US" altLang="zh-CN" sz="2000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r>
              <a:rPr lang="en-US" altLang="zh-CN" sz="2000" dirty="0">
                <a:solidFill>
                  <a:schemeClr val="accent1"/>
                </a:solidFill>
                <a:latin typeface="+mn-ea"/>
                <a:ea typeface="+mn-ea"/>
              </a:rPr>
              <a:t>●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这里可以文本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内容二</a:t>
            </a:r>
            <a:endParaRPr lang="en-US" altLang="zh-CN" sz="2000" dirty="0">
              <a:solidFill>
                <a:schemeClr val="accent1"/>
              </a:solidFill>
              <a:latin typeface="+mn-ea"/>
              <a:ea typeface="+mn-ea"/>
            </a:endParaRPr>
          </a:p>
          <a:p>
            <a:r>
              <a:rPr lang="en-US" altLang="zh-CN" sz="2000" dirty="0">
                <a:solidFill>
                  <a:schemeClr val="accent1"/>
                </a:solidFill>
                <a:latin typeface="+mn-ea"/>
                <a:ea typeface="+mn-ea"/>
              </a:rPr>
              <a:t>●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这里可以文本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内容三</a:t>
            </a:r>
            <a:endParaRPr lang="en-US" altLang="zh-CN" sz="2000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06295" y="3384498"/>
            <a:ext cx="1892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endParaRPr lang="zh-CN" altLang="en-US" sz="20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06295" y="2936287"/>
            <a:ext cx="176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 smtClean="0">
                <a:solidFill>
                  <a:schemeClr val="accent1"/>
                </a:solidFill>
                <a:latin typeface="+mn-ea"/>
                <a:ea typeface="+mn-ea"/>
              </a:rPr>
              <a:t>添加标题</a:t>
            </a:r>
            <a:endParaRPr lang="en-US" altLang="zh-CN" sz="2200" b="1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6846">
        <p14:prism isInverted="1"/>
      </p:transition>
    </mc:Choice>
    <mc:Fallback>
      <p:transition spd="slow" advTm="68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19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19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19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19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319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819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319"/>
                            </p:stCondLst>
                            <p:childTnLst>
                              <p:par>
                                <p:cTn id="7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819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87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6741368"/>
            <a:ext cx="12196763" cy="1166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Freeform 11"/>
          <p:cNvSpPr/>
          <p:nvPr/>
        </p:nvSpPr>
        <p:spPr bwMode="auto">
          <a:xfrm>
            <a:off x="1149324" y="1099059"/>
            <a:ext cx="892175" cy="112713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0"/>
          <p:cNvSpPr/>
          <p:nvPr/>
        </p:nvSpPr>
        <p:spPr bwMode="auto">
          <a:xfrm>
            <a:off x="985813" y="1187270"/>
            <a:ext cx="5427015" cy="701675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>
            <a:solidFill>
              <a:srgbClr val="A8A9AD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235049" y="1099059"/>
            <a:ext cx="720725" cy="7381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1"/>
          <p:cNvSpPr/>
          <p:nvPr/>
        </p:nvSpPr>
        <p:spPr bwMode="auto">
          <a:xfrm>
            <a:off x="1149324" y="2104134"/>
            <a:ext cx="892175" cy="112713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10"/>
          <p:cNvSpPr/>
          <p:nvPr/>
        </p:nvSpPr>
        <p:spPr bwMode="auto">
          <a:xfrm>
            <a:off x="985813" y="2192345"/>
            <a:ext cx="5427015" cy="701675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>
            <a:solidFill>
              <a:srgbClr val="A8A9AD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1235049" y="2104134"/>
            <a:ext cx="720725" cy="7381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11"/>
          <p:cNvSpPr/>
          <p:nvPr/>
        </p:nvSpPr>
        <p:spPr bwMode="auto">
          <a:xfrm>
            <a:off x="1149324" y="3074954"/>
            <a:ext cx="892175" cy="112713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10"/>
          <p:cNvSpPr/>
          <p:nvPr/>
        </p:nvSpPr>
        <p:spPr bwMode="auto">
          <a:xfrm>
            <a:off x="985813" y="3163165"/>
            <a:ext cx="5427015" cy="701675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>
            <a:solidFill>
              <a:srgbClr val="A8A9AD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1235049" y="3074954"/>
            <a:ext cx="720725" cy="738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1"/>
          <p:cNvSpPr/>
          <p:nvPr/>
        </p:nvSpPr>
        <p:spPr bwMode="auto">
          <a:xfrm>
            <a:off x="1149324" y="4086861"/>
            <a:ext cx="892175" cy="112713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10"/>
          <p:cNvSpPr/>
          <p:nvPr/>
        </p:nvSpPr>
        <p:spPr bwMode="auto">
          <a:xfrm>
            <a:off x="985813" y="4175072"/>
            <a:ext cx="5427015" cy="701675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>
            <a:solidFill>
              <a:srgbClr val="A8A9AD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1235049" y="4086861"/>
            <a:ext cx="720725" cy="7381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2062588" y="1261852"/>
            <a:ext cx="3402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1"/>
                </a:solidFill>
                <a:latin typeface="+mn-ea"/>
                <a:ea typeface="+mn-ea"/>
              </a:rPr>
              <a:t>本圈介绍</a:t>
            </a:r>
            <a:endParaRPr lang="zh-CN" altLang="en-US" sz="32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62588" y="224702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3200" b="1" dirty="0" smtClean="0"/>
              <a:t>选取主题</a:t>
            </a:r>
            <a:endParaRPr lang="zh-CN" altLang="en-US" sz="3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062588" y="324863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3200" b="1" dirty="0" smtClean="0"/>
              <a:t>实施过程</a:t>
            </a:r>
            <a:endParaRPr lang="zh-CN" altLang="en-US" sz="3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062588" y="424027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3200" b="1" dirty="0" smtClean="0"/>
              <a:t>实施效果</a:t>
            </a:r>
            <a:endParaRPr lang="zh-CN" altLang="en-US" sz="3200" b="1" dirty="0"/>
          </a:p>
        </p:txBody>
      </p:sp>
      <p:sp>
        <p:nvSpPr>
          <p:cNvPr id="47" name="Freeform 11"/>
          <p:cNvSpPr/>
          <p:nvPr/>
        </p:nvSpPr>
        <p:spPr bwMode="auto">
          <a:xfrm>
            <a:off x="1149324" y="5083148"/>
            <a:ext cx="892175" cy="112713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10"/>
          <p:cNvSpPr/>
          <p:nvPr/>
        </p:nvSpPr>
        <p:spPr bwMode="auto">
          <a:xfrm>
            <a:off x="985813" y="5171359"/>
            <a:ext cx="5427015" cy="701675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>
            <a:solidFill>
              <a:srgbClr val="A8A9AD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1235049" y="5083148"/>
            <a:ext cx="720725" cy="7381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2062588" y="523656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sz="3200" b="1" dirty="0" smtClean="0"/>
              <a:t>心得体会</a:t>
            </a:r>
            <a:endParaRPr lang="zh-CN" altLang="en-US" sz="3200" b="1" dirty="0"/>
          </a:p>
        </p:txBody>
      </p:sp>
      <p:sp>
        <p:nvSpPr>
          <p:cNvPr id="14" name="Freeform 10"/>
          <p:cNvSpPr>
            <a:spLocks noEditPoints="1"/>
          </p:cNvSpPr>
          <p:nvPr/>
        </p:nvSpPr>
        <p:spPr bwMode="auto">
          <a:xfrm>
            <a:off x="1408841" y="4218623"/>
            <a:ext cx="436562" cy="474663"/>
          </a:xfrm>
          <a:custGeom>
            <a:avLst/>
            <a:gdLst>
              <a:gd name="T0" fmla="*/ 381 w 598"/>
              <a:gd name="T1" fmla="*/ 84 h 675"/>
              <a:gd name="T2" fmla="*/ 296 w 598"/>
              <a:gd name="T3" fmla="*/ 169 h 675"/>
              <a:gd name="T4" fmla="*/ 212 w 598"/>
              <a:gd name="T5" fmla="*/ 169 h 675"/>
              <a:gd name="T6" fmla="*/ 127 w 598"/>
              <a:gd name="T7" fmla="*/ 84 h 675"/>
              <a:gd name="T8" fmla="*/ 212 w 598"/>
              <a:gd name="T9" fmla="*/ 0 h 675"/>
              <a:gd name="T10" fmla="*/ 296 w 598"/>
              <a:gd name="T11" fmla="*/ 0 h 675"/>
              <a:gd name="T12" fmla="*/ 381 w 598"/>
              <a:gd name="T13" fmla="*/ 84 h 675"/>
              <a:gd name="T14" fmla="*/ 421 w 598"/>
              <a:gd name="T15" fmla="*/ 84 h 675"/>
              <a:gd name="T16" fmla="*/ 423 w 598"/>
              <a:gd name="T17" fmla="*/ 104 h 675"/>
              <a:gd name="T18" fmla="*/ 317 w 598"/>
              <a:gd name="T19" fmla="*/ 209 h 675"/>
              <a:gd name="T20" fmla="*/ 191 w 598"/>
              <a:gd name="T21" fmla="*/ 209 h 675"/>
              <a:gd name="T22" fmla="*/ 85 w 598"/>
              <a:gd name="T23" fmla="*/ 104 h 675"/>
              <a:gd name="T24" fmla="*/ 87 w 598"/>
              <a:gd name="T25" fmla="*/ 84 h 675"/>
              <a:gd name="T26" fmla="*/ 0 w 598"/>
              <a:gd name="T27" fmla="*/ 188 h 675"/>
              <a:gd name="T28" fmla="*/ 0 w 598"/>
              <a:gd name="T29" fmla="*/ 569 h 675"/>
              <a:gd name="T30" fmla="*/ 106 w 598"/>
              <a:gd name="T31" fmla="*/ 675 h 675"/>
              <a:gd name="T32" fmla="*/ 387 w 598"/>
              <a:gd name="T33" fmla="*/ 675 h 675"/>
              <a:gd name="T34" fmla="*/ 272 w 598"/>
              <a:gd name="T35" fmla="*/ 501 h 675"/>
              <a:gd name="T36" fmla="*/ 461 w 598"/>
              <a:gd name="T37" fmla="*/ 312 h 675"/>
              <a:gd name="T38" fmla="*/ 508 w 598"/>
              <a:gd name="T39" fmla="*/ 317 h 675"/>
              <a:gd name="T40" fmla="*/ 508 w 598"/>
              <a:gd name="T41" fmla="*/ 188 h 675"/>
              <a:gd name="T42" fmla="*/ 421 w 598"/>
              <a:gd name="T43" fmla="*/ 84 h 675"/>
              <a:gd name="T44" fmla="*/ 238 w 598"/>
              <a:gd name="T45" fmla="*/ 423 h 675"/>
              <a:gd name="T46" fmla="*/ 238 w 598"/>
              <a:gd name="T47" fmla="*/ 423 h 675"/>
              <a:gd name="T48" fmla="*/ 106 w 598"/>
              <a:gd name="T49" fmla="*/ 423 h 675"/>
              <a:gd name="T50" fmla="*/ 85 w 598"/>
              <a:gd name="T51" fmla="*/ 401 h 675"/>
              <a:gd name="T52" fmla="*/ 106 w 598"/>
              <a:gd name="T53" fmla="*/ 380 h 675"/>
              <a:gd name="T54" fmla="*/ 238 w 598"/>
              <a:gd name="T55" fmla="*/ 380 h 675"/>
              <a:gd name="T56" fmla="*/ 259 w 598"/>
              <a:gd name="T57" fmla="*/ 401 h 675"/>
              <a:gd name="T58" fmla="*/ 238 w 598"/>
              <a:gd name="T59" fmla="*/ 423 h 675"/>
              <a:gd name="T60" fmla="*/ 280 w 598"/>
              <a:gd name="T61" fmla="*/ 338 h 675"/>
              <a:gd name="T62" fmla="*/ 280 w 598"/>
              <a:gd name="T63" fmla="*/ 338 h 675"/>
              <a:gd name="T64" fmla="*/ 106 w 598"/>
              <a:gd name="T65" fmla="*/ 338 h 675"/>
              <a:gd name="T66" fmla="*/ 85 w 598"/>
              <a:gd name="T67" fmla="*/ 317 h 675"/>
              <a:gd name="T68" fmla="*/ 106 w 598"/>
              <a:gd name="T69" fmla="*/ 296 h 675"/>
              <a:gd name="T70" fmla="*/ 280 w 598"/>
              <a:gd name="T71" fmla="*/ 296 h 675"/>
              <a:gd name="T72" fmla="*/ 302 w 598"/>
              <a:gd name="T73" fmla="*/ 317 h 675"/>
              <a:gd name="T74" fmla="*/ 280 w 598"/>
              <a:gd name="T75" fmla="*/ 338 h 675"/>
              <a:gd name="T76" fmla="*/ 496 w 598"/>
              <a:gd name="T77" fmla="*/ 370 h 675"/>
              <a:gd name="T78" fmla="*/ 463 w 598"/>
              <a:gd name="T79" fmla="*/ 365 h 675"/>
              <a:gd name="T80" fmla="*/ 328 w 598"/>
              <a:gd name="T81" fmla="*/ 500 h 675"/>
              <a:gd name="T82" fmla="*/ 434 w 598"/>
              <a:gd name="T83" fmla="*/ 632 h 675"/>
              <a:gd name="T84" fmla="*/ 463 w 598"/>
              <a:gd name="T85" fmla="*/ 635 h 675"/>
              <a:gd name="T86" fmla="*/ 598 w 598"/>
              <a:gd name="T87" fmla="*/ 500 h 675"/>
              <a:gd name="T88" fmla="*/ 496 w 598"/>
              <a:gd name="T89" fmla="*/ 370 h 675"/>
              <a:gd name="T90" fmla="*/ 539 w 598"/>
              <a:gd name="T91" fmla="*/ 481 h 675"/>
              <a:gd name="T92" fmla="*/ 539 w 598"/>
              <a:gd name="T93" fmla="*/ 481 h 675"/>
              <a:gd name="T94" fmla="*/ 496 w 598"/>
              <a:gd name="T95" fmla="*/ 524 h 675"/>
              <a:gd name="T96" fmla="*/ 463 w 598"/>
              <a:gd name="T97" fmla="*/ 557 h 675"/>
              <a:gd name="T98" fmla="*/ 425 w 598"/>
              <a:gd name="T99" fmla="*/ 557 h 675"/>
              <a:gd name="T100" fmla="*/ 387 w 598"/>
              <a:gd name="T101" fmla="*/ 519 h 675"/>
              <a:gd name="T102" fmla="*/ 387 w 598"/>
              <a:gd name="T103" fmla="*/ 481 h 675"/>
              <a:gd name="T104" fmla="*/ 425 w 598"/>
              <a:gd name="T105" fmla="*/ 481 h 675"/>
              <a:gd name="T106" fmla="*/ 444 w 598"/>
              <a:gd name="T107" fmla="*/ 500 h 675"/>
              <a:gd name="T108" fmla="*/ 496 w 598"/>
              <a:gd name="T109" fmla="*/ 447 h 675"/>
              <a:gd name="T110" fmla="*/ 501 w 598"/>
              <a:gd name="T111" fmla="*/ 443 h 675"/>
              <a:gd name="T112" fmla="*/ 539 w 598"/>
              <a:gd name="T113" fmla="*/ 443 h 675"/>
              <a:gd name="T114" fmla="*/ 539 w 598"/>
              <a:gd name="T115" fmla="*/ 481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98" h="675">
                <a:moveTo>
                  <a:pt x="381" y="84"/>
                </a:moveTo>
                <a:cubicBezTo>
                  <a:pt x="381" y="131"/>
                  <a:pt x="343" y="169"/>
                  <a:pt x="296" y="169"/>
                </a:cubicBezTo>
                <a:lnTo>
                  <a:pt x="212" y="169"/>
                </a:lnTo>
                <a:cubicBezTo>
                  <a:pt x="165" y="169"/>
                  <a:pt x="127" y="131"/>
                  <a:pt x="127" y="84"/>
                </a:cubicBezTo>
                <a:cubicBezTo>
                  <a:pt x="127" y="38"/>
                  <a:pt x="165" y="0"/>
                  <a:pt x="212" y="0"/>
                </a:cubicBezTo>
                <a:lnTo>
                  <a:pt x="296" y="0"/>
                </a:lnTo>
                <a:cubicBezTo>
                  <a:pt x="343" y="0"/>
                  <a:pt x="381" y="38"/>
                  <a:pt x="381" y="84"/>
                </a:cubicBezTo>
                <a:close/>
                <a:moveTo>
                  <a:pt x="421" y="84"/>
                </a:moveTo>
                <a:cubicBezTo>
                  <a:pt x="423" y="91"/>
                  <a:pt x="423" y="97"/>
                  <a:pt x="423" y="104"/>
                </a:cubicBezTo>
                <a:cubicBezTo>
                  <a:pt x="423" y="162"/>
                  <a:pt x="376" y="209"/>
                  <a:pt x="317" y="209"/>
                </a:cubicBezTo>
                <a:lnTo>
                  <a:pt x="191" y="209"/>
                </a:lnTo>
                <a:cubicBezTo>
                  <a:pt x="132" y="209"/>
                  <a:pt x="85" y="162"/>
                  <a:pt x="85" y="104"/>
                </a:cubicBezTo>
                <a:cubicBezTo>
                  <a:pt x="85" y="97"/>
                  <a:pt x="86" y="91"/>
                  <a:pt x="87" y="84"/>
                </a:cubicBezTo>
                <a:cubicBezTo>
                  <a:pt x="38" y="93"/>
                  <a:pt x="0" y="136"/>
                  <a:pt x="0" y="188"/>
                </a:cubicBezTo>
                <a:lnTo>
                  <a:pt x="0" y="569"/>
                </a:lnTo>
                <a:cubicBezTo>
                  <a:pt x="0" y="627"/>
                  <a:pt x="48" y="675"/>
                  <a:pt x="106" y="675"/>
                </a:cubicBezTo>
                <a:lnTo>
                  <a:pt x="387" y="675"/>
                </a:lnTo>
                <a:cubicBezTo>
                  <a:pt x="320" y="646"/>
                  <a:pt x="272" y="579"/>
                  <a:pt x="272" y="501"/>
                </a:cubicBezTo>
                <a:cubicBezTo>
                  <a:pt x="272" y="396"/>
                  <a:pt x="357" y="312"/>
                  <a:pt x="461" y="312"/>
                </a:cubicBezTo>
                <a:cubicBezTo>
                  <a:pt x="477" y="312"/>
                  <a:pt x="493" y="314"/>
                  <a:pt x="508" y="317"/>
                </a:cubicBezTo>
                <a:lnTo>
                  <a:pt x="508" y="188"/>
                </a:lnTo>
                <a:cubicBezTo>
                  <a:pt x="508" y="136"/>
                  <a:pt x="470" y="93"/>
                  <a:pt x="421" y="84"/>
                </a:cubicBezTo>
                <a:close/>
                <a:moveTo>
                  <a:pt x="238" y="423"/>
                </a:moveTo>
                <a:lnTo>
                  <a:pt x="238" y="423"/>
                </a:lnTo>
                <a:lnTo>
                  <a:pt x="106" y="423"/>
                </a:lnTo>
                <a:cubicBezTo>
                  <a:pt x="94" y="423"/>
                  <a:pt x="85" y="413"/>
                  <a:pt x="85" y="401"/>
                </a:cubicBezTo>
                <a:cubicBezTo>
                  <a:pt x="85" y="390"/>
                  <a:pt x="94" y="380"/>
                  <a:pt x="106" y="380"/>
                </a:cubicBezTo>
                <a:lnTo>
                  <a:pt x="238" y="380"/>
                </a:lnTo>
                <a:cubicBezTo>
                  <a:pt x="250" y="380"/>
                  <a:pt x="259" y="390"/>
                  <a:pt x="259" y="401"/>
                </a:cubicBezTo>
                <a:cubicBezTo>
                  <a:pt x="259" y="413"/>
                  <a:pt x="250" y="423"/>
                  <a:pt x="238" y="423"/>
                </a:cubicBezTo>
                <a:close/>
                <a:moveTo>
                  <a:pt x="280" y="338"/>
                </a:moveTo>
                <a:lnTo>
                  <a:pt x="280" y="338"/>
                </a:lnTo>
                <a:lnTo>
                  <a:pt x="106" y="338"/>
                </a:lnTo>
                <a:cubicBezTo>
                  <a:pt x="94" y="338"/>
                  <a:pt x="85" y="329"/>
                  <a:pt x="85" y="317"/>
                </a:cubicBezTo>
                <a:cubicBezTo>
                  <a:pt x="85" y="305"/>
                  <a:pt x="94" y="296"/>
                  <a:pt x="106" y="296"/>
                </a:cubicBezTo>
                <a:lnTo>
                  <a:pt x="280" y="296"/>
                </a:lnTo>
                <a:cubicBezTo>
                  <a:pt x="292" y="296"/>
                  <a:pt x="302" y="305"/>
                  <a:pt x="302" y="317"/>
                </a:cubicBezTo>
                <a:cubicBezTo>
                  <a:pt x="302" y="329"/>
                  <a:pt x="292" y="338"/>
                  <a:pt x="280" y="338"/>
                </a:cubicBezTo>
                <a:close/>
                <a:moveTo>
                  <a:pt x="496" y="370"/>
                </a:moveTo>
                <a:cubicBezTo>
                  <a:pt x="486" y="367"/>
                  <a:pt x="474" y="365"/>
                  <a:pt x="463" y="365"/>
                </a:cubicBezTo>
                <a:cubicBezTo>
                  <a:pt x="388" y="365"/>
                  <a:pt x="328" y="426"/>
                  <a:pt x="328" y="500"/>
                </a:cubicBezTo>
                <a:cubicBezTo>
                  <a:pt x="328" y="565"/>
                  <a:pt x="374" y="619"/>
                  <a:pt x="434" y="632"/>
                </a:cubicBezTo>
                <a:cubicBezTo>
                  <a:pt x="443" y="634"/>
                  <a:pt x="453" y="635"/>
                  <a:pt x="463" y="635"/>
                </a:cubicBezTo>
                <a:cubicBezTo>
                  <a:pt x="537" y="635"/>
                  <a:pt x="598" y="575"/>
                  <a:pt x="598" y="500"/>
                </a:cubicBezTo>
                <a:cubicBezTo>
                  <a:pt x="598" y="437"/>
                  <a:pt x="555" y="384"/>
                  <a:pt x="496" y="370"/>
                </a:cubicBezTo>
                <a:close/>
                <a:moveTo>
                  <a:pt x="539" y="481"/>
                </a:moveTo>
                <a:lnTo>
                  <a:pt x="539" y="481"/>
                </a:lnTo>
                <a:lnTo>
                  <a:pt x="496" y="524"/>
                </a:lnTo>
                <a:lnTo>
                  <a:pt x="463" y="557"/>
                </a:lnTo>
                <a:cubicBezTo>
                  <a:pt x="452" y="568"/>
                  <a:pt x="435" y="568"/>
                  <a:pt x="425" y="557"/>
                </a:cubicBezTo>
                <a:lnTo>
                  <a:pt x="387" y="519"/>
                </a:lnTo>
                <a:cubicBezTo>
                  <a:pt x="376" y="509"/>
                  <a:pt x="376" y="492"/>
                  <a:pt x="387" y="481"/>
                </a:cubicBezTo>
                <a:cubicBezTo>
                  <a:pt x="397" y="470"/>
                  <a:pt x="414" y="470"/>
                  <a:pt x="425" y="481"/>
                </a:cubicBezTo>
                <a:lnTo>
                  <a:pt x="444" y="500"/>
                </a:lnTo>
                <a:lnTo>
                  <a:pt x="496" y="447"/>
                </a:lnTo>
                <a:lnTo>
                  <a:pt x="501" y="443"/>
                </a:lnTo>
                <a:cubicBezTo>
                  <a:pt x="511" y="432"/>
                  <a:pt x="528" y="432"/>
                  <a:pt x="539" y="443"/>
                </a:cubicBezTo>
                <a:cubicBezTo>
                  <a:pt x="550" y="453"/>
                  <a:pt x="550" y="470"/>
                  <a:pt x="539" y="4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1"/>
          <p:cNvSpPr>
            <a:spLocks noEditPoints="1"/>
          </p:cNvSpPr>
          <p:nvPr/>
        </p:nvSpPr>
        <p:spPr bwMode="auto">
          <a:xfrm>
            <a:off x="1392966" y="3248630"/>
            <a:ext cx="468312" cy="477838"/>
          </a:xfrm>
          <a:custGeom>
            <a:avLst/>
            <a:gdLst>
              <a:gd name="T0" fmla="*/ 192 w 639"/>
              <a:gd name="T1" fmla="*/ 104 h 681"/>
              <a:gd name="T2" fmla="*/ 419 w 639"/>
              <a:gd name="T3" fmla="*/ 75 h 681"/>
              <a:gd name="T4" fmla="*/ 338 w 639"/>
              <a:gd name="T5" fmla="*/ 46 h 681"/>
              <a:gd name="T6" fmla="*/ 244 w 639"/>
              <a:gd name="T7" fmla="*/ 46 h 681"/>
              <a:gd name="T8" fmla="*/ 163 w 639"/>
              <a:gd name="T9" fmla="*/ 75 h 681"/>
              <a:gd name="T10" fmla="*/ 526 w 639"/>
              <a:gd name="T11" fmla="*/ 590 h 681"/>
              <a:gd name="T12" fmla="*/ 535 w 639"/>
              <a:gd name="T13" fmla="*/ 570 h 681"/>
              <a:gd name="T14" fmla="*/ 498 w 639"/>
              <a:gd name="T15" fmla="*/ 442 h 681"/>
              <a:gd name="T16" fmla="*/ 474 w 639"/>
              <a:gd name="T17" fmla="*/ 442 h 681"/>
              <a:gd name="T18" fmla="*/ 474 w 639"/>
              <a:gd name="T19" fmla="*/ 540 h 681"/>
              <a:gd name="T20" fmla="*/ 475 w 639"/>
              <a:gd name="T21" fmla="*/ 542 h 681"/>
              <a:gd name="T22" fmla="*/ 476 w 639"/>
              <a:gd name="T23" fmla="*/ 544 h 681"/>
              <a:gd name="T24" fmla="*/ 478 w 639"/>
              <a:gd name="T25" fmla="*/ 546 h 681"/>
              <a:gd name="T26" fmla="*/ 609 w 639"/>
              <a:gd name="T27" fmla="*/ 449 h 681"/>
              <a:gd name="T28" fmla="*/ 486 w 639"/>
              <a:gd name="T29" fmla="*/ 384 h 681"/>
              <a:gd name="T30" fmla="*/ 458 w 639"/>
              <a:gd name="T31" fmla="*/ 678 h 681"/>
              <a:gd name="T32" fmla="*/ 632 w 639"/>
              <a:gd name="T33" fmla="*/ 561 h 681"/>
              <a:gd name="T34" fmla="*/ 609 w 639"/>
              <a:gd name="T35" fmla="*/ 556 h 681"/>
              <a:gd name="T36" fmla="*/ 486 w 639"/>
              <a:gd name="T37" fmla="*/ 658 h 681"/>
              <a:gd name="T38" fmla="*/ 363 w 639"/>
              <a:gd name="T39" fmla="*/ 509 h 681"/>
              <a:gd name="T40" fmla="*/ 510 w 639"/>
              <a:gd name="T41" fmla="*/ 410 h 681"/>
              <a:gd name="T42" fmla="*/ 609 w 639"/>
              <a:gd name="T43" fmla="*/ 556 h 681"/>
              <a:gd name="T44" fmla="*/ 214 w 639"/>
              <a:gd name="T45" fmla="*/ 555 h 681"/>
              <a:gd name="T46" fmla="*/ 366 w 639"/>
              <a:gd name="T47" fmla="*/ 405 h 681"/>
              <a:gd name="T48" fmla="*/ 397 w 639"/>
              <a:gd name="T49" fmla="*/ 381 h 681"/>
              <a:gd name="T50" fmla="*/ 552 w 639"/>
              <a:gd name="T51" fmla="*/ 230 h 681"/>
              <a:gd name="T52" fmla="*/ 558 w 639"/>
              <a:gd name="T53" fmla="*/ 373 h 681"/>
              <a:gd name="T54" fmla="*/ 582 w 639"/>
              <a:gd name="T55" fmla="*/ 381 h 681"/>
              <a:gd name="T56" fmla="*/ 582 w 639"/>
              <a:gd name="T57" fmla="*/ 156 h 681"/>
              <a:gd name="T58" fmla="*/ 30 w 639"/>
              <a:gd name="T59" fmla="*/ 126 h 681"/>
              <a:gd name="T60" fmla="*/ 0 w 639"/>
              <a:gd name="T61" fmla="*/ 237 h 681"/>
              <a:gd name="T62" fmla="*/ 0 w 639"/>
              <a:gd name="T63" fmla="*/ 405 h 681"/>
              <a:gd name="T64" fmla="*/ 0 w 639"/>
              <a:gd name="T65" fmla="*/ 566 h 681"/>
              <a:gd name="T66" fmla="*/ 322 w 639"/>
              <a:gd name="T67" fmla="*/ 597 h 681"/>
              <a:gd name="T68" fmla="*/ 24 w 639"/>
              <a:gd name="T69" fmla="*/ 237 h 681"/>
              <a:gd name="T70" fmla="*/ 30 w 639"/>
              <a:gd name="T71" fmla="*/ 230 h 681"/>
              <a:gd name="T72" fmla="*/ 190 w 639"/>
              <a:gd name="T73" fmla="*/ 381 h 681"/>
              <a:gd name="T74" fmla="*/ 24 w 639"/>
              <a:gd name="T75" fmla="*/ 237 h 681"/>
              <a:gd name="T76" fmla="*/ 190 w 639"/>
              <a:gd name="T77" fmla="*/ 405 h 681"/>
              <a:gd name="T78" fmla="*/ 30 w 639"/>
              <a:gd name="T79" fmla="*/ 555 h 681"/>
              <a:gd name="T80" fmla="*/ 24 w 639"/>
              <a:gd name="T81" fmla="*/ 405 h 681"/>
              <a:gd name="T82" fmla="*/ 214 w 639"/>
              <a:gd name="T83" fmla="*/ 381 h 681"/>
              <a:gd name="T84" fmla="*/ 214 w 639"/>
              <a:gd name="T85" fmla="*/ 230 h 681"/>
              <a:gd name="T86" fmla="*/ 373 w 639"/>
              <a:gd name="T87" fmla="*/ 381 h 681"/>
              <a:gd name="T88" fmla="*/ 385 w 639"/>
              <a:gd name="T89" fmla="*/ 156 h 681"/>
              <a:gd name="T90" fmla="*/ 406 w 639"/>
              <a:gd name="T91" fmla="*/ 177 h 681"/>
              <a:gd name="T92" fmla="*/ 365 w 639"/>
              <a:gd name="T93" fmla="*/ 177 h 681"/>
              <a:gd name="T94" fmla="*/ 202 w 639"/>
              <a:gd name="T95" fmla="*/ 156 h 681"/>
              <a:gd name="T96" fmla="*/ 223 w 639"/>
              <a:gd name="T97" fmla="*/ 177 h 681"/>
              <a:gd name="T98" fmla="*/ 182 w 639"/>
              <a:gd name="T99" fmla="*/ 177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39" h="681">
                <a:moveTo>
                  <a:pt x="163" y="75"/>
                </a:moveTo>
                <a:cubicBezTo>
                  <a:pt x="163" y="91"/>
                  <a:pt x="176" y="104"/>
                  <a:pt x="192" y="104"/>
                </a:cubicBezTo>
                <a:lnTo>
                  <a:pt x="390" y="104"/>
                </a:lnTo>
                <a:cubicBezTo>
                  <a:pt x="406" y="104"/>
                  <a:pt x="419" y="91"/>
                  <a:pt x="419" y="75"/>
                </a:cubicBezTo>
                <a:cubicBezTo>
                  <a:pt x="419" y="59"/>
                  <a:pt x="406" y="46"/>
                  <a:pt x="390" y="46"/>
                </a:cubicBezTo>
                <a:lnTo>
                  <a:pt x="338" y="46"/>
                </a:lnTo>
                <a:cubicBezTo>
                  <a:pt x="338" y="20"/>
                  <a:pt x="317" y="0"/>
                  <a:pt x="291" y="0"/>
                </a:cubicBezTo>
                <a:cubicBezTo>
                  <a:pt x="265" y="0"/>
                  <a:pt x="244" y="20"/>
                  <a:pt x="244" y="46"/>
                </a:cubicBezTo>
                <a:lnTo>
                  <a:pt x="192" y="46"/>
                </a:lnTo>
                <a:cubicBezTo>
                  <a:pt x="176" y="46"/>
                  <a:pt x="163" y="59"/>
                  <a:pt x="163" y="75"/>
                </a:cubicBezTo>
                <a:close/>
                <a:moveTo>
                  <a:pt x="518" y="586"/>
                </a:moveTo>
                <a:cubicBezTo>
                  <a:pt x="520" y="589"/>
                  <a:pt x="523" y="590"/>
                  <a:pt x="526" y="590"/>
                </a:cubicBezTo>
                <a:cubicBezTo>
                  <a:pt x="529" y="590"/>
                  <a:pt x="532" y="589"/>
                  <a:pt x="535" y="586"/>
                </a:cubicBezTo>
                <a:cubicBezTo>
                  <a:pt x="539" y="582"/>
                  <a:pt x="539" y="574"/>
                  <a:pt x="535" y="570"/>
                </a:cubicBezTo>
                <a:lnTo>
                  <a:pt x="498" y="533"/>
                </a:lnTo>
                <a:lnTo>
                  <a:pt x="498" y="442"/>
                </a:lnTo>
                <a:cubicBezTo>
                  <a:pt x="498" y="435"/>
                  <a:pt x="493" y="430"/>
                  <a:pt x="486" y="430"/>
                </a:cubicBezTo>
                <a:cubicBezTo>
                  <a:pt x="480" y="430"/>
                  <a:pt x="474" y="435"/>
                  <a:pt x="474" y="442"/>
                </a:cubicBezTo>
                <a:lnTo>
                  <a:pt x="474" y="538"/>
                </a:lnTo>
                <a:cubicBezTo>
                  <a:pt x="474" y="539"/>
                  <a:pt x="474" y="539"/>
                  <a:pt x="474" y="540"/>
                </a:cubicBezTo>
                <a:cubicBezTo>
                  <a:pt x="474" y="541"/>
                  <a:pt x="475" y="541"/>
                  <a:pt x="475" y="541"/>
                </a:cubicBezTo>
                <a:cubicBezTo>
                  <a:pt x="475" y="542"/>
                  <a:pt x="475" y="542"/>
                  <a:pt x="475" y="542"/>
                </a:cubicBezTo>
                <a:cubicBezTo>
                  <a:pt x="475" y="543"/>
                  <a:pt x="475" y="543"/>
                  <a:pt x="476" y="543"/>
                </a:cubicBezTo>
                <a:cubicBezTo>
                  <a:pt x="476" y="544"/>
                  <a:pt x="476" y="544"/>
                  <a:pt x="476" y="544"/>
                </a:cubicBezTo>
                <a:cubicBezTo>
                  <a:pt x="477" y="545"/>
                  <a:pt x="477" y="546"/>
                  <a:pt x="478" y="546"/>
                </a:cubicBezTo>
                <a:cubicBezTo>
                  <a:pt x="478" y="546"/>
                  <a:pt x="478" y="546"/>
                  <a:pt x="478" y="546"/>
                </a:cubicBezTo>
                <a:lnTo>
                  <a:pt x="518" y="586"/>
                </a:lnTo>
                <a:close/>
                <a:moveTo>
                  <a:pt x="609" y="449"/>
                </a:moveTo>
                <a:cubicBezTo>
                  <a:pt x="587" y="417"/>
                  <a:pt x="553" y="395"/>
                  <a:pt x="514" y="387"/>
                </a:cubicBezTo>
                <a:cubicBezTo>
                  <a:pt x="505" y="385"/>
                  <a:pt x="495" y="384"/>
                  <a:pt x="486" y="384"/>
                </a:cubicBezTo>
                <a:cubicBezTo>
                  <a:pt x="415" y="384"/>
                  <a:pt x="354" y="435"/>
                  <a:pt x="340" y="505"/>
                </a:cubicBezTo>
                <a:cubicBezTo>
                  <a:pt x="325" y="585"/>
                  <a:pt x="378" y="663"/>
                  <a:pt x="458" y="678"/>
                </a:cubicBezTo>
                <a:cubicBezTo>
                  <a:pt x="467" y="680"/>
                  <a:pt x="477" y="681"/>
                  <a:pt x="486" y="681"/>
                </a:cubicBezTo>
                <a:cubicBezTo>
                  <a:pt x="557" y="681"/>
                  <a:pt x="618" y="630"/>
                  <a:pt x="632" y="561"/>
                </a:cubicBezTo>
                <a:cubicBezTo>
                  <a:pt x="639" y="522"/>
                  <a:pt x="631" y="482"/>
                  <a:pt x="609" y="449"/>
                </a:cubicBezTo>
                <a:close/>
                <a:moveTo>
                  <a:pt x="609" y="556"/>
                </a:moveTo>
                <a:lnTo>
                  <a:pt x="609" y="556"/>
                </a:lnTo>
                <a:cubicBezTo>
                  <a:pt x="598" y="615"/>
                  <a:pt x="546" y="658"/>
                  <a:pt x="486" y="658"/>
                </a:cubicBezTo>
                <a:cubicBezTo>
                  <a:pt x="478" y="658"/>
                  <a:pt x="470" y="657"/>
                  <a:pt x="463" y="656"/>
                </a:cubicBezTo>
                <a:cubicBezTo>
                  <a:pt x="395" y="643"/>
                  <a:pt x="350" y="577"/>
                  <a:pt x="363" y="509"/>
                </a:cubicBezTo>
                <a:cubicBezTo>
                  <a:pt x="374" y="450"/>
                  <a:pt x="426" y="407"/>
                  <a:pt x="486" y="407"/>
                </a:cubicBezTo>
                <a:cubicBezTo>
                  <a:pt x="494" y="407"/>
                  <a:pt x="502" y="408"/>
                  <a:pt x="510" y="410"/>
                </a:cubicBezTo>
                <a:cubicBezTo>
                  <a:pt x="543" y="416"/>
                  <a:pt x="571" y="435"/>
                  <a:pt x="590" y="462"/>
                </a:cubicBezTo>
                <a:cubicBezTo>
                  <a:pt x="609" y="490"/>
                  <a:pt x="615" y="523"/>
                  <a:pt x="609" y="556"/>
                </a:cubicBezTo>
                <a:close/>
                <a:moveTo>
                  <a:pt x="311" y="555"/>
                </a:moveTo>
                <a:lnTo>
                  <a:pt x="214" y="555"/>
                </a:lnTo>
                <a:lnTo>
                  <a:pt x="214" y="405"/>
                </a:lnTo>
                <a:lnTo>
                  <a:pt x="366" y="405"/>
                </a:lnTo>
                <a:cubicBezTo>
                  <a:pt x="375" y="396"/>
                  <a:pt x="386" y="388"/>
                  <a:pt x="398" y="381"/>
                </a:cubicBezTo>
                <a:lnTo>
                  <a:pt x="397" y="381"/>
                </a:lnTo>
                <a:lnTo>
                  <a:pt x="397" y="230"/>
                </a:lnTo>
                <a:lnTo>
                  <a:pt x="552" y="230"/>
                </a:lnTo>
                <a:cubicBezTo>
                  <a:pt x="555" y="230"/>
                  <a:pt x="558" y="233"/>
                  <a:pt x="558" y="237"/>
                </a:cubicBezTo>
                <a:lnTo>
                  <a:pt x="558" y="373"/>
                </a:lnTo>
                <a:cubicBezTo>
                  <a:pt x="567" y="376"/>
                  <a:pt x="575" y="381"/>
                  <a:pt x="582" y="386"/>
                </a:cubicBezTo>
                <a:lnTo>
                  <a:pt x="582" y="381"/>
                </a:lnTo>
                <a:lnTo>
                  <a:pt x="582" y="237"/>
                </a:lnTo>
                <a:lnTo>
                  <a:pt x="582" y="156"/>
                </a:lnTo>
                <a:cubicBezTo>
                  <a:pt x="582" y="140"/>
                  <a:pt x="569" y="126"/>
                  <a:pt x="552" y="126"/>
                </a:cubicBezTo>
                <a:lnTo>
                  <a:pt x="30" y="126"/>
                </a:lnTo>
                <a:cubicBezTo>
                  <a:pt x="13" y="126"/>
                  <a:pt x="0" y="140"/>
                  <a:pt x="0" y="156"/>
                </a:cubicBezTo>
                <a:lnTo>
                  <a:pt x="0" y="237"/>
                </a:lnTo>
                <a:lnTo>
                  <a:pt x="0" y="381"/>
                </a:lnTo>
                <a:lnTo>
                  <a:pt x="0" y="405"/>
                </a:lnTo>
                <a:lnTo>
                  <a:pt x="0" y="549"/>
                </a:lnTo>
                <a:lnTo>
                  <a:pt x="0" y="566"/>
                </a:lnTo>
                <a:cubicBezTo>
                  <a:pt x="0" y="583"/>
                  <a:pt x="13" y="597"/>
                  <a:pt x="30" y="597"/>
                </a:cubicBezTo>
                <a:lnTo>
                  <a:pt x="322" y="597"/>
                </a:lnTo>
                <a:cubicBezTo>
                  <a:pt x="317" y="583"/>
                  <a:pt x="313" y="569"/>
                  <a:pt x="311" y="555"/>
                </a:cubicBezTo>
                <a:close/>
                <a:moveTo>
                  <a:pt x="24" y="237"/>
                </a:moveTo>
                <a:lnTo>
                  <a:pt x="24" y="237"/>
                </a:lnTo>
                <a:cubicBezTo>
                  <a:pt x="24" y="233"/>
                  <a:pt x="27" y="230"/>
                  <a:pt x="30" y="230"/>
                </a:cubicBezTo>
                <a:lnTo>
                  <a:pt x="190" y="230"/>
                </a:lnTo>
                <a:lnTo>
                  <a:pt x="190" y="381"/>
                </a:lnTo>
                <a:lnTo>
                  <a:pt x="24" y="381"/>
                </a:lnTo>
                <a:lnTo>
                  <a:pt x="24" y="237"/>
                </a:lnTo>
                <a:close/>
                <a:moveTo>
                  <a:pt x="190" y="405"/>
                </a:moveTo>
                <a:lnTo>
                  <a:pt x="190" y="405"/>
                </a:lnTo>
                <a:lnTo>
                  <a:pt x="190" y="555"/>
                </a:lnTo>
                <a:lnTo>
                  <a:pt x="30" y="555"/>
                </a:lnTo>
                <a:cubicBezTo>
                  <a:pt x="27" y="555"/>
                  <a:pt x="24" y="552"/>
                  <a:pt x="24" y="549"/>
                </a:cubicBezTo>
                <a:lnTo>
                  <a:pt x="24" y="405"/>
                </a:lnTo>
                <a:lnTo>
                  <a:pt x="190" y="405"/>
                </a:lnTo>
                <a:close/>
                <a:moveTo>
                  <a:pt x="214" y="381"/>
                </a:moveTo>
                <a:lnTo>
                  <a:pt x="214" y="381"/>
                </a:lnTo>
                <a:lnTo>
                  <a:pt x="214" y="230"/>
                </a:lnTo>
                <a:lnTo>
                  <a:pt x="373" y="230"/>
                </a:lnTo>
                <a:lnTo>
                  <a:pt x="373" y="381"/>
                </a:lnTo>
                <a:lnTo>
                  <a:pt x="214" y="381"/>
                </a:lnTo>
                <a:close/>
                <a:moveTo>
                  <a:pt x="385" y="156"/>
                </a:moveTo>
                <a:lnTo>
                  <a:pt x="385" y="156"/>
                </a:lnTo>
                <a:cubicBezTo>
                  <a:pt x="396" y="156"/>
                  <a:pt x="406" y="165"/>
                  <a:pt x="406" y="177"/>
                </a:cubicBezTo>
                <a:cubicBezTo>
                  <a:pt x="406" y="188"/>
                  <a:pt x="396" y="197"/>
                  <a:pt x="385" y="197"/>
                </a:cubicBezTo>
                <a:cubicBezTo>
                  <a:pt x="374" y="197"/>
                  <a:pt x="365" y="188"/>
                  <a:pt x="365" y="177"/>
                </a:cubicBezTo>
                <a:cubicBezTo>
                  <a:pt x="365" y="165"/>
                  <a:pt x="374" y="156"/>
                  <a:pt x="385" y="156"/>
                </a:cubicBezTo>
                <a:close/>
                <a:moveTo>
                  <a:pt x="202" y="156"/>
                </a:moveTo>
                <a:lnTo>
                  <a:pt x="202" y="156"/>
                </a:lnTo>
                <a:cubicBezTo>
                  <a:pt x="214" y="156"/>
                  <a:pt x="223" y="165"/>
                  <a:pt x="223" y="177"/>
                </a:cubicBezTo>
                <a:cubicBezTo>
                  <a:pt x="223" y="188"/>
                  <a:pt x="214" y="197"/>
                  <a:pt x="202" y="197"/>
                </a:cubicBezTo>
                <a:cubicBezTo>
                  <a:pt x="191" y="197"/>
                  <a:pt x="182" y="188"/>
                  <a:pt x="182" y="177"/>
                </a:cubicBezTo>
                <a:cubicBezTo>
                  <a:pt x="182" y="165"/>
                  <a:pt x="191" y="156"/>
                  <a:pt x="202" y="1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2"/>
          <p:cNvSpPr>
            <a:spLocks noEditPoints="1"/>
          </p:cNvSpPr>
          <p:nvPr/>
        </p:nvSpPr>
        <p:spPr bwMode="auto">
          <a:xfrm>
            <a:off x="1307573" y="5224234"/>
            <a:ext cx="512762" cy="523875"/>
          </a:xfrm>
          <a:custGeom>
            <a:avLst/>
            <a:gdLst>
              <a:gd name="T0" fmla="*/ 265 w 699"/>
              <a:gd name="T1" fmla="*/ 463 h 745"/>
              <a:gd name="T2" fmla="*/ 252 w 699"/>
              <a:gd name="T3" fmla="*/ 421 h 745"/>
              <a:gd name="T4" fmla="*/ 306 w 699"/>
              <a:gd name="T5" fmla="*/ 203 h 745"/>
              <a:gd name="T6" fmla="*/ 363 w 699"/>
              <a:gd name="T7" fmla="*/ 380 h 745"/>
              <a:gd name="T8" fmla="*/ 433 w 699"/>
              <a:gd name="T9" fmla="*/ 175 h 745"/>
              <a:gd name="T10" fmla="*/ 277 w 699"/>
              <a:gd name="T11" fmla="*/ 348 h 745"/>
              <a:gd name="T12" fmla="*/ 263 w 699"/>
              <a:gd name="T13" fmla="*/ 371 h 745"/>
              <a:gd name="T14" fmla="*/ 359 w 699"/>
              <a:gd name="T15" fmla="*/ 427 h 745"/>
              <a:gd name="T16" fmla="*/ 461 w 699"/>
              <a:gd name="T17" fmla="*/ 148 h 745"/>
              <a:gd name="T18" fmla="*/ 466 w 699"/>
              <a:gd name="T19" fmla="*/ 94 h 745"/>
              <a:gd name="T20" fmla="*/ 461 w 699"/>
              <a:gd name="T21" fmla="*/ 148 h 745"/>
              <a:gd name="T22" fmla="*/ 546 w 699"/>
              <a:gd name="T23" fmla="*/ 175 h 745"/>
              <a:gd name="T24" fmla="*/ 492 w 699"/>
              <a:gd name="T25" fmla="*/ 180 h 745"/>
              <a:gd name="T26" fmla="*/ 399 w 699"/>
              <a:gd name="T27" fmla="*/ 125 h 745"/>
              <a:gd name="T28" fmla="*/ 376 w 699"/>
              <a:gd name="T29" fmla="*/ 76 h 745"/>
              <a:gd name="T30" fmla="*/ 399 w 699"/>
              <a:gd name="T31" fmla="*/ 125 h 745"/>
              <a:gd name="T32" fmla="*/ 309 w 699"/>
              <a:gd name="T33" fmla="*/ 93 h 745"/>
              <a:gd name="T34" fmla="*/ 314 w 699"/>
              <a:gd name="T35" fmla="*/ 147 h 745"/>
              <a:gd name="T36" fmla="*/ 514 w 699"/>
              <a:gd name="T37" fmla="*/ 266 h 745"/>
              <a:gd name="T38" fmla="*/ 563 w 699"/>
              <a:gd name="T39" fmla="*/ 243 h 745"/>
              <a:gd name="T40" fmla="*/ 514 w 699"/>
              <a:gd name="T41" fmla="*/ 266 h 745"/>
              <a:gd name="T42" fmla="*/ 257 w 699"/>
              <a:gd name="T43" fmla="*/ 381 h 745"/>
              <a:gd name="T44" fmla="*/ 244 w 699"/>
              <a:gd name="T45" fmla="*/ 405 h 745"/>
              <a:gd name="T46" fmla="*/ 340 w 699"/>
              <a:gd name="T47" fmla="*/ 461 h 745"/>
              <a:gd name="T48" fmla="*/ 255 w 699"/>
              <a:gd name="T49" fmla="*/ 745 h 745"/>
              <a:gd name="T50" fmla="*/ 273 w 699"/>
              <a:gd name="T51" fmla="*/ 43 h 745"/>
              <a:gd name="T52" fmla="*/ 665 w 699"/>
              <a:gd name="T53" fmla="*/ 211 h 745"/>
              <a:gd name="T54" fmla="*/ 671 w 699"/>
              <a:gd name="T55" fmla="*/ 324 h 745"/>
              <a:gd name="T56" fmla="*/ 691 w 699"/>
              <a:gd name="T57" fmla="*/ 466 h 745"/>
              <a:gd name="T58" fmla="*/ 667 w 699"/>
              <a:gd name="T59" fmla="*/ 586 h 745"/>
              <a:gd name="T60" fmla="*/ 522 w 699"/>
              <a:gd name="T61" fmla="*/ 619 h 745"/>
              <a:gd name="T62" fmla="*/ 255 w 699"/>
              <a:gd name="T63" fmla="*/ 745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99" h="745">
                <a:moveTo>
                  <a:pt x="252" y="421"/>
                </a:moveTo>
                <a:cubicBezTo>
                  <a:pt x="245" y="436"/>
                  <a:pt x="250" y="455"/>
                  <a:pt x="265" y="463"/>
                </a:cubicBezTo>
                <a:cubicBezTo>
                  <a:pt x="278" y="471"/>
                  <a:pt x="293" y="469"/>
                  <a:pt x="303" y="459"/>
                </a:cubicBezTo>
                <a:lnTo>
                  <a:pt x="252" y="421"/>
                </a:lnTo>
                <a:close/>
                <a:moveTo>
                  <a:pt x="433" y="175"/>
                </a:moveTo>
                <a:cubicBezTo>
                  <a:pt x="387" y="148"/>
                  <a:pt x="330" y="161"/>
                  <a:pt x="306" y="203"/>
                </a:cubicBezTo>
                <a:cubicBezTo>
                  <a:pt x="281" y="246"/>
                  <a:pt x="313" y="294"/>
                  <a:pt x="290" y="338"/>
                </a:cubicBezTo>
                <a:lnTo>
                  <a:pt x="363" y="380"/>
                </a:lnTo>
                <a:cubicBezTo>
                  <a:pt x="390" y="338"/>
                  <a:pt x="448" y="343"/>
                  <a:pt x="473" y="299"/>
                </a:cubicBezTo>
                <a:cubicBezTo>
                  <a:pt x="497" y="257"/>
                  <a:pt x="480" y="202"/>
                  <a:pt x="433" y="175"/>
                </a:cubicBezTo>
                <a:close/>
                <a:moveTo>
                  <a:pt x="355" y="407"/>
                </a:moveTo>
                <a:lnTo>
                  <a:pt x="277" y="348"/>
                </a:lnTo>
                <a:cubicBezTo>
                  <a:pt x="271" y="343"/>
                  <a:pt x="263" y="345"/>
                  <a:pt x="259" y="351"/>
                </a:cubicBezTo>
                <a:cubicBezTo>
                  <a:pt x="256" y="357"/>
                  <a:pt x="257" y="366"/>
                  <a:pt x="263" y="371"/>
                </a:cubicBezTo>
                <a:lnTo>
                  <a:pt x="342" y="430"/>
                </a:lnTo>
                <a:cubicBezTo>
                  <a:pt x="348" y="435"/>
                  <a:pt x="356" y="433"/>
                  <a:pt x="359" y="427"/>
                </a:cubicBezTo>
                <a:cubicBezTo>
                  <a:pt x="363" y="420"/>
                  <a:pt x="361" y="411"/>
                  <a:pt x="355" y="407"/>
                </a:cubicBezTo>
                <a:close/>
                <a:moveTo>
                  <a:pt x="461" y="148"/>
                </a:moveTo>
                <a:lnTo>
                  <a:pt x="486" y="106"/>
                </a:lnTo>
                <a:lnTo>
                  <a:pt x="466" y="94"/>
                </a:lnTo>
                <a:lnTo>
                  <a:pt x="441" y="137"/>
                </a:lnTo>
                <a:lnTo>
                  <a:pt x="461" y="148"/>
                </a:lnTo>
                <a:close/>
                <a:moveTo>
                  <a:pt x="503" y="200"/>
                </a:moveTo>
                <a:lnTo>
                  <a:pt x="546" y="175"/>
                </a:lnTo>
                <a:lnTo>
                  <a:pt x="534" y="156"/>
                </a:lnTo>
                <a:lnTo>
                  <a:pt x="492" y="180"/>
                </a:lnTo>
                <a:lnTo>
                  <a:pt x="503" y="200"/>
                </a:lnTo>
                <a:close/>
                <a:moveTo>
                  <a:pt x="399" y="125"/>
                </a:moveTo>
                <a:lnTo>
                  <a:pt x="399" y="76"/>
                </a:lnTo>
                <a:lnTo>
                  <a:pt x="376" y="76"/>
                </a:lnTo>
                <a:lnTo>
                  <a:pt x="376" y="125"/>
                </a:lnTo>
                <a:lnTo>
                  <a:pt x="399" y="125"/>
                </a:lnTo>
                <a:close/>
                <a:moveTo>
                  <a:pt x="333" y="135"/>
                </a:moveTo>
                <a:lnTo>
                  <a:pt x="309" y="93"/>
                </a:lnTo>
                <a:lnTo>
                  <a:pt x="289" y="104"/>
                </a:lnTo>
                <a:lnTo>
                  <a:pt x="314" y="147"/>
                </a:lnTo>
                <a:lnTo>
                  <a:pt x="333" y="135"/>
                </a:lnTo>
                <a:close/>
                <a:moveTo>
                  <a:pt x="514" y="266"/>
                </a:moveTo>
                <a:lnTo>
                  <a:pt x="563" y="266"/>
                </a:lnTo>
                <a:lnTo>
                  <a:pt x="563" y="243"/>
                </a:lnTo>
                <a:lnTo>
                  <a:pt x="514" y="243"/>
                </a:lnTo>
                <a:lnTo>
                  <a:pt x="514" y="266"/>
                </a:lnTo>
                <a:close/>
                <a:moveTo>
                  <a:pt x="336" y="441"/>
                </a:moveTo>
                <a:lnTo>
                  <a:pt x="257" y="381"/>
                </a:lnTo>
                <a:cubicBezTo>
                  <a:pt x="251" y="377"/>
                  <a:pt x="244" y="378"/>
                  <a:pt x="240" y="385"/>
                </a:cubicBezTo>
                <a:cubicBezTo>
                  <a:pt x="236" y="391"/>
                  <a:pt x="238" y="400"/>
                  <a:pt x="244" y="405"/>
                </a:cubicBezTo>
                <a:lnTo>
                  <a:pt x="322" y="464"/>
                </a:lnTo>
                <a:cubicBezTo>
                  <a:pt x="328" y="469"/>
                  <a:pt x="336" y="467"/>
                  <a:pt x="340" y="461"/>
                </a:cubicBezTo>
                <a:cubicBezTo>
                  <a:pt x="344" y="454"/>
                  <a:pt x="342" y="445"/>
                  <a:pt x="336" y="441"/>
                </a:cubicBezTo>
                <a:close/>
                <a:moveTo>
                  <a:pt x="255" y="745"/>
                </a:moveTo>
                <a:cubicBezTo>
                  <a:pt x="264" y="686"/>
                  <a:pt x="263" y="624"/>
                  <a:pt x="248" y="569"/>
                </a:cubicBezTo>
                <a:cubicBezTo>
                  <a:pt x="0" y="430"/>
                  <a:pt x="65" y="108"/>
                  <a:pt x="273" y="43"/>
                </a:cubicBezTo>
                <a:cubicBezTo>
                  <a:pt x="382" y="0"/>
                  <a:pt x="532" y="26"/>
                  <a:pt x="629" y="123"/>
                </a:cubicBezTo>
                <a:cubicBezTo>
                  <a:pt x="699" y="193"/>
                  <a:pt x="665" y="211"/>
                  <a:pt x="665" y="211"/>
                </a:cubicBezTo>
                <a:lnTo>
                  <a:pt x="650" y="220"/>
                </a:lnTo>
                <a:cubicBezTo>
                  <a:pt x="658" y="254"/>
                  <a:pt x="673" y="316"/>
                  <a:pt x="671" y="324"/>
                </a:cubicBezTo>
                <a:cubicBezTo>
                  <a:pt x="669" y="336"/>
                  <a:pt x="656" y="347"/>
                  <a:pt x="656" y="347"/>
                </a:cubicBezTo>
                <a:lnTo>
                  <a:pt x="691" y="466"/>
                </a:lnTo>
                <a:lnTo>
                  <a:pt x="660" y="479"/>
                </a:lnTo>
                <a:cubicBezTo>
                  <a:pt x="667" y="517"/>
                  <a:pt x="671" y="548"/>
                  <a:pt x="667" y="586"/>
                </a:cubicBezTo>
                <a:cubicBezTo>
                  <a:pt x="666" y="592"/>
                  <a:pt x="645" y="611"/>
                  <a:pt x="628" y="612"/>
                </a:cubicBezTo>
                <a:lnTo>
                  <a:pt x="522" y="619"/>
                </a:lnTo>
                <a:lnTo>
                  <a:pt x="529" y="745"/>
                </a:lnTo>
                <a:lnTo>
                  <a:pt x="255" y="7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3"/>
          <p:cNvSpPr>
            <a:spLocks noEditPoints="1"/>
          </p:cNvSpPr>
          <p:nvPr/>
        </p:nvSpPr>
        <p:spPr bwMode="auto">
          <a:xfrm>
            <a:off x="1343666" y="1178573"/>
            <a:ext cx="427449" cy="561027"/>
          </a:xfrm>
          <a:custGeom>
            <a:avLst/>
            <a:gdLst>
              <a:gd name="T0" fmla="*/ 82 w 625"/>
              <a:gd name="T1" fmla="*/ 138 h 852"/>
              <a:gd name="T2" fmla="*/ 69 w 625"/>
              <a:gd name="T3" fmla="*/ 852 h 852"/>
              <a:gd name="T4" fmla="*/ 625 w 625"/>
              <a:gd name="T5" fmla="*/ 209 h 852"/>
              <a:gd name="T6" fmla="*/ 577 w 625"/>
              <a:gd name="T7" fmla="*/ 224 h 852"/>
              <a:gd name="T8" fmla="*/ 71 w 625"/>
              <a:gd name="T9" fmla="*/ 802 h 852"/>
              <a:gd name="T10" fmla="*/ 270 w 625"/>
              <a:gd name="T11" fmla="*/ 90 h 852"/>
              <a:gd name="T12" fmla="*/ 354 w 625"/>
              <a:gd name="T13" fmla="*/ 90 h 852"/>
              <a:gd name="T14" fmla="*/ 311 w 625"/>
              <a:gd name="T15" fmla="*/ 135 h 852"/>
              <a:gd name="T16" fmla="*/ 218 w 625"/>
              <a:gd name="T17" fmla="*/ 92 h 852"/>
              <a:gd name="T18" fmla="*/ 114 w 625"/>
              <a:gd name="T19" fmla="*/ 215 h 852"/>
              <a:gd name="T20" fmla="*/ 510 w 625"/>
              <a:gd name="T21" fmla="*/ 215 h 852"/>
              <a:gd name="T22" fmla="*/ 406 w 625"/>
              <a:gd name="T23" fmla="*/ 92 h 852"/>
              <a:gd name="T24" fmla="*/ 218 w 625"/>
              <a:gd name="T25" fmla="*/ 92 h 852"/>
              <a:gd name="T26" fmla="*/ 220 w 625"/>
              <a:gd name="T27" fmla="*/ 647 h 852"/>
              <a:gd name="T28" fmla="*/ 151 w 625"/>
              <a:gd name="T29" fmla="*/ 666 h 852"/>
              <a:gd name="T30" fmla="*/ 136 w 625"/>
              <a:gd name="T31" fmla="*/ 681 h 852"/>
              <a:gd name="T32" fmla="*/ 220 w 625"/>
              <a:gd name="T33" fmla="*/ 688 h 852"/>
              <a:gd name="T34" fmla="*/ 132 w 625"/>
              <a:gd name="T35" fmla="*/ 731 h 852"/>
              <a:gd name="T36" fmla="*/ 242 w 625"/>
              <a:gd name="T37" fmla="*/ 677 h 852"/>
              <a:gd name="T38" fmla="*/ 242 w 625"/>
              <a:gd name="T39" fmla="*/ 643 h 852"/>
              <a:gd name="T40" fmla="*/ 110 w 625"/>
              <a:gd name="T41" fmla="*/ 649 h 852"/>
              <a:gd name="T42" fmla="*/ 214 w 625"/>
              <a:gd name="T43" fmla="*/ 759 h 852"/>
              <a:gd name="T44" fmla="*/ 214 w 625"/>
              <a:gd name="T45" fmla="*/ 334 h 852"/>
              <a:gd name="T46" fmla="*/ 151 w 625"/>
              <a:gd name="T47" fmla="*/ 353 h 852"/>
              <a:gd name="T48" fmla="*/ 173 w 625"/>
              <a:gd name="T49" fmla="*/ 409 h 852"/>
              <a:gd name="T50" fmla="*/ 132 w 625"/>
              <a:gd name="T51" fmla="*/ 425 h 852"/>
              <a:gd name="T52" fmla="*/ 214 w 625"/>
              <a:gd name="T53" fmla="*/ 312 h 852"/>
              <a:gd name="T54" fmla="*/ 110 w 625"/>
              <a:gd name="T55" fmla="*/ 422 h 852"/>
              <a:gd name="T56" fmla="*/ 241 w 625"/>
              <a:gd name="T57" fmla="*/ 359 h 852"/>
              <a:gd name="T58" fmla="*/ 240 w 625"/>
              <a:gd name="T59" fmla="*/ 330 h 852"/>
              <a:gd name="T60" fmla="*/ 220 w 625"/>
              <a:gd name="T61" fmla="*/ 502 h 852"/>
              <a:gd name="T62" fmla="*/ 136 w 625"/>
              <a:gd name="T63" fmla="*/ 524 h 852"/>
              <a:gd name="T64" fmla="*/ 220 w 625"/>
              <a:gd name="T65" fmla="*/ 580 h 852"/>
              <a:gd name="T66" fmla="*/ 241 w 625"/>
              <a:gd name="T67" fmla="*/ 486 h 852"/>
              <a:gd name="T68" fmla="*/ 110 w 625"/>
              <a:gd name="T69" fmla="*/ 491 h 852"/>
              <a:gd name="T70" fmla="*/ 220 w 625"/>
              <a:gd name="T71" fmla="*/ 602 h 852"/>
              <a:gd name="T72" fmla="*/ 289 w 625"/>
              <a:gd name="T73" fmla="*/ 464 h 852"/>
              <a:gd name="T74" fmla="*/ 326 w 625"/>
              <a:gd name="T75" fmla="*/ 722 h 852"/>
              <a:gd name="T76" fmla="*/ 501 w 625"/>
              <a:gd name="T77" fmla="*/ 668 h 852"/>
              <a:gd name="T78" fmla="*/ 320 w 625"/>
              <a:gd name="T79" fmla="*/ 716 h 852"/>
              <a:gd name="T80" fmla="*/ 501 w 625"/>
              <a:gd name="T81" fmla="*/ 507 h 852"/>
              <a:gd name="T82" fmla="*/ 320 w 625"/>
              <a:gd name="T83" fmla="*/ 409 h 852"/>
              <a:gd name="T84" fmla="*/ 320 w 625"/>
              <a:gd name="T85" fmla="*/ 351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25" h="852">
                <a:moveTo>
                  <a:pt x="47" y="224"/>
                </a:moveTo>
                <a:cubicBezTo>
                  <a:pt x="47" y="200"/>
                  <a:pt x="59" y="188"/>
                  <a:pt x="82" y="187"/>
                </a:cubicBezTo>
                <a:lnTo>
                  <a:pt x="82" y="138"/>
                </a:lnTo>
                <a:cubicBezTo>
                  <a:pt x="39" y="139"/>
                  <a:pt x="0" y="166"/>
                  <a:pt x="0" y="209"/>
                </a:cubicBezTo>
                <a:lnTo>
                  <a:pt x="0" y="783"/>
                </a:lnTo>
                <a:cubicBezTo>
                  <a:pt x="0" y="818"/>
                  <a:pt x="34" y="852"/>
                  <a:pt x="69" y="852"/>
                </a:cubicBezTo>
                <a:lnTo>
                  <a:pt x="555" y="852"/>
                </a:lnTo>
                <a:cubicBezTo>
                  <a:pt x="590" y="852"/>
                  <a:pt x="625" y="818"/>
                  <a:pt x="625" y="783"/>
                </a:cubicBezTo>
                <a:lnTo>
                  <a:pt x="625" y="209"/>
                </a:lnTo>
                <a:cubicBezTo>
                  <a:pt x="625" y="166"/>
                  <a:pt x="586" y="139"/>
                  <a:pt x="542" y="138"/>
                </a:cubicBezTo>
                <a:lnTo>
                  <a:pt x="542" y="187"/>
                </a:lnTo>
                <a:cubicBezTo>
                  <a:pt x="566" y="188"/>
                  <a:pt x="577" y="200"/>
                  <a:pt x="577" y="224"/>
                </a:cubicBezTo>
                <a:lnTo>
                  <a:pt x="577" y="768"/>
                </a:lnTo>
                <a:cubicBezTo>
                  <a:pt x="577" y="785"/>
                  <a:pt x="570" y="802"/>
                  <a:pt x="553" y="802"/>
                </a:cubicBezTo>
                <a:lnTo>
                  <a:pt x="71" y="802"/>
                </a:lnTo>
                <a:cubicBezTo>
                  <a:pt x="53" y="802"/>
                  <a:pt x="47" y="782"/>
                  <a:pt x="47" y="763"/>
                </a:cubicBezTo>
                <a:lnTo>
                  <a:pt x="47" y="224"/>
                </a:lnTo>
                <a:close/>
                <a:moveTo>
                  <a:pt x="270" y="90"/>
                </a:moveTo>
                <a:cubicBezTo>
                  <a:pt x="270" y="71"/>
                  <a:pt x="289" y="51"/>
                  <a:pt x="309" y="51"/>
                </a:cubicBezTo>
                <a:lnTo>
                  <a:pt x="315" y="51"/>
                </a:lnTo>
                <a:cubicBezTo>
                  <a:pt x="335" y="51"/>
                  <a:pt x="354" y="71"/>
                  <a:pt x="354" y="90"/>
                </a:cubicBezTo>
                <a:lnTo>
                  <a:pt x="354" y="94"/>
                </a:lnTo>
                <a:cubicBezTo>
                  <a:pt x="354" y="117"/>
                  <a:pt x="335" y="135"/>
                  <a:pt x="313" y="135"/>
                </a:cubicBezTo>
                <a:lnTo>
                  <a:pt x="311" y="135"/>
                </a:lnTo>
                <a:cubicBezTo>
                  <a:pt x="289" y="135"/>
                  <a:pt x="270" y="117"/>
                  <a:pt x="270" y="94"/>
                </a:cubicBezTo>
                <a:lnTo>
                  <a:pt x="270" y="90"/>
                </a:lnTo>
                <a:close/>
                <a:moveTo>
                  <a:pt x="218" y="92"/>
                </a:moveTo>
                <a:lnTo>
                  <a:pt x="149" y="92"/>
                </a:lnTo>
                <a:cubicBezTo>
                  <a:pt x="125" y="92"/>
                  <a:pt x="114" y="103"/>
                  <a:pt x="114" y="127"/>
                </a:cubicBezTo>
                <a:lnTo>
                  <a:pt x="114" y="215"/>
                </a:lnTo>
                <a:cubicBezTo>
                  <a:pt x="114" y="230"/>
                  <a:pt x="124" y="246"/>
                  <a:pt x="138" y="246"/>
                </a:cubicBezTo>
                <a:lnTo>
                  <a:pt x="486" y="246"/>
                </a:lnTo>
                <a:cubicBezTo>
                  <a:pt x="501" y="246"/>
                  <a:pt x="510" y="230"/>
                  <a:pt x="510" y="215"/>
                </a:cubicBezTo>
                <a:lnTo>
                  <a:pt x="510" y="127"/>
                </a:lnTo>
                <a:cubicBezTo>
                  <a:pt x="510" y="103"/>
                  <a:pt x="499" y="92"/>
                  <a:pt x="475" y="92"/>
                </a:cubicBezTo>
                <a:lnTo>
                  <a:pt x="406" y="92"/>
                </a:lnTo>
                <a:cubicBezTo>
                  <a:pt x="406" y="45"/>
                  <a:pt x="366" y="0"/>
                  <a:pt x="320" y="0"/>
                </a:cubicBezTo>
                <a:lnTo>
                  <a:pt x="305" y="0"/>
                </a:lnTo>
                <a:cubicBezTo>
                  <a:pt x="259" y="0"/>
                  <a:pt x="218" y="45"/>
                  <a:pt x="218" y="92"/>
                </a:cubicBezTo>
                <a:close/>
                <a:moveTo>
                  <a:pt x="132" y="653"/>
                </a:moveTo>
                <a:cubicBezTo>
                  <a:pt x="132" y="648"/>
                  <a:pt x="133" y="647"/>
                  <a:pt x="138" y="647"/>
                </a:cubicBezTo>
                <a:lnTo>
                  <a:pt x="220" y="647"/>
                </a:lnTo>
                <a:lnTo>
                  <a:pt x="220" y="653"/>
                </a:lnTo>
                <a:cubicBezTo>
                  <a:pt x="220" y="660"/>
                  <a:pt x="186" y="680"/>
                  <a:pt x="179" y="684"/>
                </a:cubicBezTo>
                <a:cubicBezTo>
                  <a:pt x="174" y="679"/>
                  <a:pt x="160" y="666"/>
                  <a:pt x="151" y="666"/>
                </a:cubicBezTo>
                <a:lnTo>
                  <a:pt x="149" y="666"/>
                </a:lnTo>
                <a:cubicBezTo>
                  <a:pt x="144" y="666"/>
                  <a:pt x="136" y="674"/>
                  <a:pt x="136" y="679"/>
                </a:cubicBezTo>
                <a:lnTo>
                  <a:pt x="136" y="681"/>
                </a:lnTo>
                <a:cubicBezTo>
                  <a:pt x="136" y="687"/>
                  <a:pt x="167" y="720"/>
                  <a:pt x="173" y="720"/>
                </a:cubicBezTo>
                <a:lnTo>
                  <a:pt x="175" y="720"/>
                </a:lnTo>
                <a:cubicBezTo>
                  <a:pt x="180" y="720"/>
                  <a:pt x="213" y="692"/>
                  <a:pt x="220" y="688"/>
                </a:cubicBezTo>
                <a:cubicBezTo>
                  <a:pt x="220" y="699"/>
                  <a:pt x="225" y="737"/>
                  <a:pt x="214" y="737"/>
                </a:cubicBezTo>
                <a:lnTo>
                  <a:pt x="138" y="737"/>
                </a:lnTo>
                <a:cubicBezTo>
                  <a:pt x="133" y="737"/>
                  <a:pt x="132" y="736"/>
                  <a:pt x="132" y="731"/>
                </a:cubicBezTo>
                <a:lnTo>
                  <a:pt x="132" y="653"/>
                </a:lnTo>
                <a:close/>
                <a:moveTo>
                  <a:pt x="214" y="759"/>
                </a:moveTo>
                <a:cubicBezTo>
                  <a:pt x="255" y="759"/>
                  <a:pt x="239" y="715"/>
                  <a:pt x="242" y="677"/>
                </a:cubicBezTo>
                <a:cubicBezTo>
                  <a:pt x="243" y="658"/>
                  <a:pt x="291" y="641"/>
                  <a:pt x="296" y="623"/>
                </a:cubicBezTo>
                <a:lnTo>
                  <a:pt x="290" y="623"/>
                </a:lnTo>
                <a:cubicBezTo>
                  <a:pt x="275" y="623"/>
                  <a:pt x="253" y="637"/>
                  <a:pt x="242" y="643"/>
                </a:cubicBezTo>
                <a:cubicBezTo>
                  <a:pt x="237" y="634"/>
                  <a:pt x="232" y="625"/>
                  <a:pt x="218" y="625"/>
                </a:cubicBezTo>
                <a:lnTo>
                  <a:pt x="134" y="625"/>
                </a:lnTo>
                <a:cubicBezTo>
                  <a:pt x="121" y="625"/>
                  <a:pt x="110" y="636"/>
                  <a:pt x="110" y="649"/>
                </a:cubicBezTo>
                <a:lnTo>
                  <a:pt x="110" y="735"/>
                </a:lnTo>
                <a:cubicBezTo>
                  <a:pt x="110" y="750"/>
                  <a:pt x="123" y="759"/>
                  <a:pt x="138" y="759"/>
                </a:cubicBezTo>
                <a:lnTo>
                  <a:pt x="214" y="759"/>
                </a:lnTo>
                <a:close/>
                <a:moveTo>
                  <a:pt x="132" y="340"/>
                </a:moveTo>
                <a:cubicBezTo>
                  <a:pt x="132" y="335"/>
                  <a:pt x="133" y="334"/>
                  <a:pt x="138" y="334"/>
                </a:cubicBezTo>
                <a:lnTo>
                  <a:pt x="214" y="334"/>
                </a:lnTo>
                <a:cubicBezTo>
                  <a:pt x="219" y="334"/>
                  <a:pt x="220" y="335"/>
                  <a:pt x="220" y="340"/>
                </a:cubicBezTo>
                <a:cubicBezTo>
                  <a:pt x="220" y="346"/>
                  <a:pt x="184" y="371"/>
                  <a:pt x="179" y="371"/>
                </a:cubicBezTo>
                <a:cubicBezTo>
                  <a:pt x="175" y="371"/>
                  <a:pt x="164" y="353"/>
                  <a:pt x="151" y="353"/>
                </a:cubicBezTo>
                <a:cubicBezTo>
                  <a:pt x="145" y="353"/>
                  <a:pt x="136" y="360"/>
                  <a:pt x="136" y="366"/>
                </a:cubicBezTo>
                <a:lnTo>
                  <a:pt x="136" y="368"/>
                </a:lnTo>
                <a:cubicBezTo>
                  <a:pt x="136" y="377"/>
                  <a:pt x="166" y="406"/>
                  <a:pt x="173" y="409"/>
                </a:cubicBezTo>
                <a:lnTo>
                  <a:pt x="220" y="375"/>
                </a:lnTo>
                <a:lnTo>
                  <a:pt x="220" y="425"/>
                </a:lnTo>
                <a:lnTo>
                  <a:pt x="132" y="425"/>
                </a:lnTo>
                <a:lnTo>
                  <a:pt x="132" y="340"/>
                </a:lnTo>
                <a:close/>
                <a:moveTo>
                  <a:pt x="240" y="330"/>
                </a:moveTo>
                <a:cubicBezTo>
                  <a:pt x="237" y="318"/>
                  <a:pt x="228" y="312"/>
                  <a:pt x="214" y="312"/>
                </a:cubicBezTo>
                <a:lnTo>
                  <a:pt x="138" y="312"/>
                </a:lnTo>
                <a:cubicBezTo>
                  <a:pt x="123" y="312"/>
                  <a:pt x="110" y="322"/>
                  <a:pt x="110" y="336"/>
                </a:cubicBezTo>
                <a:lnTo>
                  <a:pt x="110" y="422"/>
                </a:lnTo>
                <a:cubicBezTo>
                  <a:pt x="110" y="435"/>
                  <a:pt x="121" y="446"/>
                  <a:pt x="134" y="446"/>
                </a:cubicBezTo>
                <a:lnTo>
                  <a:pt x="218" y="446"/>
                </a:lnTo>
                <a:cubicBezTo>
                  <a:pt x="252" y="446"/>
                  <a:pt x="242" y="393"/>
                  <a:pt x="241" y="359"/>
                </a:cubicBezTo>
                <a:lnTo>
                  <a:pt x="296" y="312"/>
                </a:lnTo>
                <a:cubicBezTo>
                  <a:pt x="296" y="312"/>
                  <a:pt x="292" y="310"/>
                  <a:pt x="292" y="310"/>
                </a:cubicBezTo>
                <a:cubicBezTo>
                  <a:pt x="270" y="310"/>
                  <a:pt x="253" y="329"/>
                  <a:pt x="240" y="330"/>
                </a:cubicBezTo>
                <a:close/>
                <a:moveTo>
                  <a:pt x="132" y="491"/>
                </a:moveTo>
                <a:lnTo>
                  <a:pt x="220" y="491"/>
                </a:lnTo>
                <a:lnTo>
                  <a:pt x="220" y="502"/>
                </a:lnTo>
                <a:lnTo>
                  <a:pt x="179" y="528"/>
                </a:lnTo>
                <a:lnTo>
                  <a:pt x="152" y="508"/>
                </a:lnTo>
                <a:cubicBezTo>
                  <a:pt x="145" y="512"/>
                  <a:pt x="136" y="514"/>
                  <a:pt x="136" y="524"/>
                </a:cubicBezTo>
                <a:cubicBezTo>
                  <a:pt x="136" y="530"/>
                  <a:pt x="167" y="565"/>
                  <a:pt x="173" y="565"/>
                </a:cubicBezTo>
                <a:cubicBezTo>
                  <a:pt x="183" y="565"/>
                  <a:pt x="209" y="535"/>
                  <a:pt x="220" y="532"/>
                </a:cubicBezTo>
                <a:lnTo>
                  <a:pt x="220" y="580"/>
                </a:lnTo>
                <a:lnTo>
                  <a:pt x="132" y="580"/>
                </a:lnTo>
                <a:lnTo>
                  <a:pt x="132" y="491"/>
                </a:lnTo>
                <a:close/>
                <a:moveTo>
                  <a:pt x="241" y="486"/>
                </a:moveTo>
                <a:cubicBezTo>
                  <a:pt x="238" y="479"/>
                  <a:pt x="233" y="470"/>
                  <a:pt x="220" y="470"/>
                </a:cubicBezTo>
                <a:lnTo>
                  <a:pt x="132" y="470"/>
                </a:lnTo>
                <a:cubicBezTo>
                  <a:pt x="121" y="470"/>
                  <a:pt x="110" y="481"/>
                  <a:pt x="110" y="491"/>
                </a:cubicBezTo>
                <a:lnTo>
                  <a:pt x="110" y="580"/>
                </a:lnTo>
                <a:cubicBezTo>
                  <a:pt x="110" y="591"/>
                  <a:pt x="121" y="602"/>
                  <a:pt x="132" y="602"/>
                </a:cubicBezTo>
                <a:lnTo>
                  <a:pt x="220" y="602"/>
                </a:lnTo>
                <a:cubicBezTo>
                  <a:pt x="252" y="602"/>
                  <a:pt x="242" y="546"/>
                  <a:pt x="241" y="514"/>
                </a:cubicBezTo>
                <a:lnTo>
                  <a:pt x="296" y="468"/>
                </a:lnTo>
                <a:lnTo>
                  <a:pt x="289" y="464"/>
                </a:lnTo>
                <a:lnTo>
                  <a:pt x="241" y="486"/>
                </a:lnTo>
                <a:close/>
                <a:moveTo>
                  <a:pt x="320" y="716"/>
                </a:moveTo>
                <a:cubicBezTo>
                  <a:pt x="320" y="721"/>
                  <a:pt x="321" y="722"/>
                  <a:pt x="326" y="722"/>
                </a:cubicBezTo>
                <a:lnTo>
                  <a:pt x="495" y="722"/>
                </a:lnTo>
                <a:cubicBezTo>
                  <a:pt x="500" y="722"/>
                  <a:pt x="501" y="721"/>
                  <a:pt x="501" y="716"/>
                </a:cubicBezTo>
                <a:lnTo>
                  <a:pt x="501" y="668"/>
                </a:lnTo>
                <a:cubicBezTo>
                  <a:pt x="501" y="663"/>
                  <a:pt x="500" y="662"/>
                  <a:pt x="495" y="662"/>
                </a:cubicBezTo>
                <a:lnTo>
                  <a:pt x="320" y="662"/>
                </a:lnTo>
                <a:lnTo>
                  <a:pt x="320" y="716"/>
                </a:lnTo>
                <a:close/>
                <a:moveTo>
                  <a:pt x="320" y="565"/>
                </a:moveTo>
                <a:lnTo>
                  <a:pt x="501" y="565"/>
                </a:lnTo>
                <a:lnTo>
                  <a:pt x="501" y="507"/>
                </a:lnTo>
                <a:lnTo>
                  <a:pt x="320" y="507"/>
                </a:lnTo>
                <a:lnTo>
                  <a:pt x="320" y="565"/>
                </a:lnTo>
                <a:close/>
                <a:moveTo>
                  <a:pt x="320" y="409"/>
                </a:moveTo>
                <a:lnTo>
                  <a:pt x="452" y="409"/>
                </a:lnTo>
                <a:lnTo>
                  <a:pt x="452" y="351"/>
                </a:lnTo>
                <a:lnTo>
                  <a:pt x="320" y="351"/>
                </a:lnTo>
                <a:lnTo>
                  <a:pt x="320" y="4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4"/>
          <p:cNvSpPr>
            <a:spLocks noEditPoints="1"/>
          </p:cNvSpPr>
          <p:nvPr/>
        </p:nvSpPr>
        <p:spPr bwMode="auto">
          <a:xfrm>
            <a:off x="1334593" y="2247026"/>
            <a:ext cx="515016" cy="495722"/>
          </a:xfrm>
          <a:custGeom>
            <a:avLst/>
            <a:gdLst>
              <a:gd name="T0" fmla="*/ 377 w 753"/>
              <a:gd name="T1" fmla="*/ 271 h 753"/>
              <a:gd name="T2" fmla="*/ 271 w 753"/>
              <a:gd name="T3" fmla="*/ 377 h 753"/>
              <a:gd name="T4" fmla="*/ 377 w 753"/>
              <a:gd name="T5" fmla="*/ 482 h 753"/>
              <a:gd name="T6" fmla="*/ 482 w 753"/>
              <a:gd name="T7" fmla="*/ 377 h 753"/>
              <a:gd name="T8" fmla="*/ 466 w 753"/>
              <a:gd name="T9" fmla="*/ 320 h 753"/>
              <a:gd name="T10" fmla="*/ 586 w 753"/>
              <a:gd name="T11" fmla="*/ 200 h 753"/>
              <a:gd name="T12" fmla="*/ 653 w 753"/>
              <a:gd name="T13" fmla="*/ 200 h 753"/>
              <a:gd name="T14" fmla="*/ 753 w 753"/>
              <a:gd name="T15" fmla="*/ 100 h 753"/>
              <a:gd name="T16" fmla="*/ 656 w 753"/>
              <a:gd name="T17" fmla="*/ 97 h 753"/>
              <a:gd name="T18" fmla="*/ 653 w 753"/>
              <a:gd name="T19" fmla="*/ 0 h 753"/>
              <a:gd name="T20" fmla="*/ 553 w 753"/>
              <a:gd name="T21" fmla="*/ 100 h 753"/>
              <a:gd name="T22" fmla="*/ 553 w 753"/>
              <a:gd name="T23" fmla="*/ 167 h 753"/>
              <a:gd name="T24" fmla="*/ 433 w 753"/>
              <a:gd name="T25" fmla="*/ 287 h 753"/>
              <a:gd name="T26" fmla="*/ 377 w 753"/>
              <a:gd name="T27" fmla="*/ 271 h 753"/>
              <a:gd name="T28" fmla="*/ 547 w 753"/>
              <a:gd name="T29" fmla="*/ 377 h 753"/>
              <a:gd name="T30" fmla="*/ 377 w 753"/>
              <a:gd name="T31" fmla="*/ 547 h 753"/>
              <a:gd name="T32" fmla="*/ 206 w 753"/>
              <a:gd name="T33" fmla="*/ 377 h 753"/>
              <a:gd name="T34" fmla="*/ 377 w 753"/>
              <a:gd name="T35" fmla="*/ 206 h 753"/>
              <a:gd name="T36" fmla="*/ 436 w 753"/>
              <a:gd name="T37" fmla="*/ 217 h 753"/>
              <a:gd name="T38" fmla="*/ 485 w 753"/>
              <a:gd name="T39" fmla="*/ 168 h 753"/>
              <a:gd name="T40" fmla="*/ 377 w 753"/>
              <a:gd name="T41" fmla="*/ 141 h 753"/>
              <a:gd name="T42" fmla="*/ 141 w 753"/>
              <a:gd name="T43" fmla="*/ 377 h 753"/>
              <a:gd name="T44" fmla="*/ 377 w 753"/>
              <a:gd name="T45" fmla="*/ 612 h 753"/>
              <a:gd name="T46" fmla="*/ 612 w 753"/>
              <a:gd name="T47" fmla="*/ 377 h 753"/>
              <a:gd name="T48" fmla="*/ 585 w 753"/>
              <a:gd name="T49" fmla="*/ 268 h 753"/>
              <a:gd name="T50" fmla="*/ 536 w 753"/>
              <a:gd name="T51" fmla="*/ 317 h 753"/>
              <a:gd name="T52" fmla="*/ 547 w 753"/>
              <a:gd name="T53" fmla="*/ 377 h 753"/>
              <a:gd name="T54" fmla="*/ 653 w 753"/>
              <a:gd name="T55" fmla="*/ 247 h 753"/>
              <a:gd name="T56" fmla="*/ 682 w 753"/>
              <a:gd name="T57" fmla="*/ 377 h 753"/>
              <a:gd name="T58" fmla="*/ 377 w 753"/>
              <a:gd name="T59" fmla="*/ 682 h 753"/>
              <a:gd name="T60" fmla="*/ 71 w 753"/>
              <a:gd name="T61" fmla="*/ 377 h 753"/>
              <a:gd name="T62" fmla="*/ 377 w 753"/>
              <a:gd name="T63" fmla="*/ 71 h 753"/>
              <a:gd name="T64" fmla="*/ 506 w 753"/>
              <a:gd name="T65" fmla="*/ 100 h 753"/>
              <a:gd name="T66" fmla="*/ 520 w 753"/>
              <a:gd name="T67" fmla="*/ 67 h 753"/>
              <a:gd name="T68" fmla="*/ 546 w 753"/>
              <a:gd name="T69" fmla="*/ 41 h 753"/>
              <a:gd name="T70" fmla="*/ 377 w 753"/>
              <a:gd name="T71" fmla="*/ 0 h 753"/>
              <a:gd name="T72" fmla="*/ 0 w 753"/>
              <a:gd name="T73" fmla="*/ 377 h 753"/>
              <a:gd name="T74" fmla="*/ 377 w 753"/>
              <a:gd name="T75" fmla="*/ 753 h 753"/>
              <a:gd name="T76" fmla="*/ 753 w 753"/>
              <a:gd name="T77" fmla="*/ 377 h 753"/>
              <a:gd name="T78" fmla="*/ 712 w 753"/>
              <a:gd name="T79" fmla="*/ 207 h 753"/>
              <a:gd name="T80" fmla="*/ 686 w 753"/>
              <a:gd name="T81" fmla="*/ 233 h 753"/>
              <a:gd name="T82" fmla="*/ 653 w 753"/>
              <a:gd name="T83" fmla="*/ 247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53" h="753">
                <a:moveTo>
                  <a:pt x="377" y="271"/>
                </a:moveTo>
                <a:cubicBezTo>
                  <a:pt x="318" y="271"/>
                  <a:pt x="271" y="318"/>
                  <a:pt x="271" y="377"/>
                </a:cubicBezTo>
                <a:cubicBezTo>
                  <a:pt x="271" y="435"/>
                  <a:pt x="318" y="482"/>
                  <a:pt x="377" y="482"/>
                </a:cubicBezTo>
                <a:cubicBezTo>
                  <a:pt x="435" y="482"/>
                  <a:pt x="482" y="435"/>
                  <a:pt x="482" y="377"/>
                </a:cubicBezTo>
                <a:cubicBezTo>
                  <a:pt x="482" y="356"/>
                  <a:pt x="476" y="336"/>
                  <a:pt x="466" y="320"/>
                </a:cubicBezTo>
                <a:lnTo>
                  <a:pt x="586" y="200"/>
                </a:lnTo>
                <a:lnTo>
                  <a:pt x="653" y="200"/>
                </a:lnTo>
                <a:lnTo>
                  <a:pt x="753" y="100"/>
                </a:lnTo>
                <a:lnTo>
                  <a:pt x="656" y="97"/>
                </a:lnTo>
                <a:lnTo>
                  <a:pt x="653" y="0"/>
                </a:lnTo>
                <a:lnTo>
                  <a:pt x="553" y="100"/>
                </a:lnTo>
                <a:lnTo>
                  <a:pt x="553" y="167"/>
                </a:lnTo>
                <a:lnTo>
                  <a:pt x="433" y="287"/>
                </a:lnTo>
                <a:cubicBezTo>
                  <a:pt x="416" y="277"/>
                  <a:pt x="397" y="271"/>
                  <a:pt x="377" y="271"/>
                </a:cubicBezTo>
                <a:close/>
                <a:moveTo>
                  <a:pt x="547" y="377"/>
                </a:moveTo>
                <a:cubicBezTo>
                  <a:pt x="547" y="470"/>
                  <a:pt x="470" y="547"/>
                  <a:pt x="377" y="547"/>
                </a:cubicBezTo>
                <a:cubicBezTo>
                  <a:pt x="283" y="547"/>
                  <a:pt x="206" y="470"/>
                  <a:pt x="206" y="377"/>
                </a:cubicBezTo>
                <a:cubicBezTo>
                  <a:pt x="206" y="283"/>
                  <a:pt x="283" y="206"/>
                  <a:pt x="377" y="206"/>
                </a:cubicBezTo>
                <a:cubicBezTo>
                  <a:pt x="398" y="206"/>
                  <a:pt x="418" y="210"/>
                  <a:pt x="436" y="217"/>
                </a:cubicBezTo>
                <a:lnTo>
                  <a:pt x="485" y="168"/>
                </a:lnTo>
                <a:cubicBezTo>
                  <a:pt x="453" y="151"/>
                  <a:pt x="416" y="141"/>
                  <a:pt x="377" y="141"/>
                </a:cubicBezTo>
                <a:cubicBezTo>
                  <a:pt x="247" y="141"/>
                  <a:pt x="141" y="247"/>
                  <a:pt x="141" y="377"/>
                </a:cubicBezTo>
                <a:cubicBezTo>
                  <a:pt x="141" y="506"/>
                  <a:pt x="247" y="612"/>
                  <a:pt x="377" y="612"/>
                </a:cubicBezTo>
                <a:cubicBezTo>
                  <a:pt x="506" y="612"/>
                  <a:pt x="612" y="506"/>
                  <a:pt x="612" y="377"/>
                </a:cubicBezTo>
                <a:cubicBezTo>
                  <a:pt x="612" y="337"/>
                  <a:pt x="602" y="300"/>
                  <a:pt x="585" y="268"/>
                </a:cubicBezTo>
                <a:lnTo>
                  <a:pt x="536" y="317"/>
                </a:lnTo>
                <a:cubicBezTo>
                  <a:pt x="543" y="335"/>
                  <a:pt x="547" y="356"/>
                  <a:pt x="547" y="377"/>
                </a:cubicBezTo>
                <a:close/>
                <a:moveTo>
                  <a:pt x="653" y="247"/>
                </a:moveTo>
                <a:cubicBezTo>
                  <a:pt x="672" y="286"/>
                  <a:pt x="682" y="330"/>
                  <a:pt x="682" y="377"/>
                </a:cubicBezTo>
                <a:cubicBezTo>
                  <a:pt x="682" y="545"/>
                  <a:pt x="545" y="682"/>
                  <a:pt x="377" y="682"/>
                </a:cubicBezTo>
                <a:cubicBezTo>
                  <a:pt x="208" y="682"/>
                  <a:pt x="71" y="545"/>
                  <a:pt x="71" y="377"/>
                </a:cubicBezTo>
                <a:cubicBezTo>
                  <a:pt x="71" y="208"/>
                  <a:pt x="208" y="71"/>
                  <a:pt x="377" y="71"/>
                </a:cubicBezTo>
                <a:cubicBezTo>
                  <a:pt x="423" y="71"/>
                  <a:pt x="467" y="81"/>
                  <a:pt x="506" y="100"/>
                </a:cubicBezTo>
                <a:cubicBezTo>
                  <a:pt x="506" y="87"/>
                  <a:pt x="511" y="76"/>
                  <a:pt x="520" y="67"/>
                </a:cubicBezTo>
                <a:lnTo>
                  <a:pt x="546" y="41"/>
                </a:lnTo>
                <a:cubicBezTo>
                  <a:pt x="495" y="15"/>
                  <a:pt x="437" y="0"/>
                  <a:pt x="377" y="0"/>
                </a:cubicBezTo>
                <a:cubicBezTo>
                  <a:pt x="169" y="0"/>
                  <a:pt x="0" y="169"/>
                  <a:pt x="0" y="377"/>
                </a:cubicBezTo>
                <a:cubicBezTo>
                  <a:pt x="0" y="584"/>
                  <a:pt x="169" y="753"/>
                  <a:pt x="377" y="753"/>
                </a:cubicBezTo>
                <a:cubicBezTo>
                  <a:pt x="584" y="753"/>
                  <a:pt x="753" y="584"/>
                  <a:pt x="753" y="377"/>
                </a:cubicBezTo>
                <a:cubicBezTo>
                  <a:pt x="753" y="316"/>
                  <a:pt x="738" y="258"/>
                  <a:pt x="712" y="207"/>
                </a:cubicBezTo>
                <a:lnTo>
                  <a:pt x="686" y="233"/>
                </a:lnTo>
                <a:cubicBezTo>
                  <a:pt x="677" y="242"/>
                  <a:pt x="666" y="247"/>
                  <a:pt x="653" y="2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2"/>
          <a:stretch>
            <a:fillRect/>
          </a:stretch>
        </p:blipFill>
        <p:spPr>
          <a:xfrm>
            <a:off x="6667309" y="1459087"/>
            <a:ext cx="5532215" cy="5272678"/>
          </a:xfrm>
          <a:prstGeom prst="rect">
            <a:avLst/>
          </a:prstGeom>
        </p:spPr>
      </p:pic>
      <p:sp>
        <p:nvSpPr>
          <p:cNvPr id="40" name="Freeform 5"/>
          <p:cNvSpPr/>
          <p:nvPr/>
        </p:nvSpPr>
        <p:spPr bwMode="auto">
          <a:xfrm>
            <a:off x="9585449" y="0"/>
            <a:ext cx="2309654" cy="1159835"/>
          </a:xfrm>
          <a:custGeom>
            <a:avLst/>
            <a:gdLst>
              <a:gd name="T0" fmla="*/ 3490 w 3490"/>
              <a:gd name="T1" fmla="*/ 0 h 1722"/>
              <a:gd name="T2" fmla="*/ 1794 w 3490"/>
              <a:gd name="T3" fmla="*/ 1695 h 1722"/>
              <a:gd name="T4" fmla="*/ 1695 w 3490"/>
              <a:gd name="T5" fmla="*/ 1695 h 1722"/>
              <a:gd name="T6" fmla="*/ 0 w 3490"/>
              <a:gd name="T7" fmla="*/ 0 h 1722"/>
              <a:gd name="T8" fmla="*/ 3490 w 3490"/>
              <a:gd name="T9" fmla="*/ 0 h 1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0" h="1722">
                <a:moveTo>
                  <a:pt x="3490" y="0"/>
                </a:moveTo>
                <a:lnTo>
                  <a:pt x="1794" y="1695"/>
                </a:lnTo>
                <a:cubicBezTo>
                  <a:pt x="1767" y="1722"/>
                  <a:pt x="1723" y="1722"/>
                  <a:pt x="1695" y="1695"/>
                </a:cubicBezTo>
                <a:lnTo>
                  <a:pt x="0" y="0"/>
                </a:lnTo>
                <a:lnTo>
                  <a:pt x="349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6"/>
          <p:cNvSpPr/>
          <p:nvPr/>
        </p:nvSpPr>
        <p:spPr bwMode="auto">
          <a:xfrm>
            <a:off x="9122717" y="0"/>
            <a:ext cx="2309654" cy="1157832"/>
          </a:xfrm>
          <a:custGeom>
            <a:avLst/>
            <a:gdLst>
              <a:gd name="T0" fmla="*/ 3490 w 3490"/>
              <a:gd name="T1" fmla="*/ 0 h 1719"/>
              <a:gd name="T2" fmla="*/ 1803 w 3490"/>
              <a:gd name="T3" fmla="*/ 1687 h 1719"/>
              <a:gd name="T4" fmla="*/ 1687 w 3490"/>
              <a:gd name="T5" fmla="*/ 1687 h 1719"/>
              <a:gd name="T6" fmla="*/ 0 w 3490"/>
              <a:gd name="T7" fmla="*/ 0 h 1719"/>
              <a:gd name="T8" fmla="*/ 3490 w 3490"/>
              <a:gd name="T9" fmla="*/ 0 h 1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0" h="1719">
                <a:moveTo>
                  <a:pt x="3490" y="0"/>
                </a:moveTo>
                <a:lnTo>
                  <a:pt x="1803" y="1687"/>
                </a:lnTo>
                <a:cubicBezTo>
                  <a:pt x="1771" y="1719"/>
                  <a:pt x="1719" y="1719"/>
                  <a:pt x="1687" y="1687"/>
                </a:cubicBezTo>
                <a:lnTo>
                  <a:pt x="0" y="0"/>
                </a:lnTo>
                <a:lnTo>
                  <a:pt x="349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7"/>
          <p:cNvSpPr>
            <a:spLocks noEditPoints="1"/>
          </p:cNvSpPr>
          <p:nvPr/>
        </p:nvSpPr>
        <p:spPr bwMode="auto">
          <a:xfrm>
            <a:off x="10072219" y="206326"/>
            <a:ext cx="763207" cy="761204"/>
          </a:xfrm>
          <a:custGeom>
            <a:avLst/>
            <a:gdLst>
              <a:gd name="T0" fmla="*/ 297 w 1152"/>
              <a:gd name="T1" fmla="*/ 452 h 1131"/>
              <a:gd name="T2" fmla="*/ 645 w 1152"/>
              <a:gd name="T3" fmla="*/ 869 h 1131"/>
              <a:gd name="T4" fmla="*/ 383 w 1152"/>
              <a:gd name="T5" fmla="*/ 1066 h 1131"/>
              <a:gd name="T6" fmla="*/ 383 w 1152"/>
              <a:gd name="T7" fmla="*/ 1131 h 1131"/>
              <a:gd name="T8" fmla="*/ 64 w 1152"/>
              <a:gd name="T9" fmla="*/ 747 h 1131"/>
              <a:gd name="T10" fmla="*/ 371 w 1152"/>
              <a:gd name="T11" fmla="*/ 594 h 1131"/>
              <a:gd name="T12" fmla="*/ 64 w 1152"/>
              <a:gd name="T13" fmla="*/ 747 h 1131"/>
              <a:gd name="T14" fmla="*/ 355 w 1152"/>
              <a:gd name="T15" fmla="*/ 1039 h 1131"/>
              <a:gd name="T16" fmla="*/ 506 w 1152"/>
              <a:gd name="T17" fmla="*/ 730 h 1131"/>
              <a:gd name="T18" fmla="*/ 170 w 1152"/>
              <a:gd name="T19" fmla="*/ 853 h 1131"/>
              <a:gd name="T20" fmla="*/ 479 w 1152"/>
              <a:gd name="T21" fmla="*/ 702 h 1131"/>
              <a:gd name="T22" fmla="*/ 170 w 1152"/>
              <a:gd name="T23" fmla="*/ 853 h 1131"/>
              <a:gd name="T24" fmla="*/ 999 w 1152"/>
              <a:gd name="T25" fmla="*/ 179 h 1131"/>
              <a:gd name="T26" fmla="*/ 965 w 1152"/>
              <a:gd name="T27" fmla="*/ 323 h 1131"/>
              <a:gd name="T28" fmla="*/ 1152 w 1152"/>
              <a:gd name="T29" fmla="*/ 307 h 1131"/>
              <a:gd name="T30" fmla="*/ 946 w 1152"/>
              <a:gd name="T31" fmla="*/ 438 h 1131"/>
              <a:gd name="T32" fmla="*/ 898 w 1152"/>
              <a:gd name="T33" fmla="*/ 606 h 1131"/>
              <a:gd name="T34" fmla="*/ 912 w 1152"/>
              <a:gd name="T35" fmla="*/ 527 h 1131"/>
              <a:gd name="T36" fmla="*/ 771 w 1152"/>
              <a:gd name="T37" fmla="*/ 325 h 1131"/>
              <a:gd name="T38" fmla="*/ 556 w 1152"/>
              <a:gd name="T39" fmla="*/ 484 h 1131"/>
              <a:gd name="T40" fmla="*/ 819 w 1152"/>
              <a:gd name="T41" fmla="*/ 132 h 1131"/>
              <a:gd name="T42" fmla="*/ 536 w 1152"/>
              <a:gd name="T43" fmla="*/ 361 h 1131"/>
              <a:gd name="T44" fmla="*/ 747 w 1152"/>
              <a:gd name="T45" fmla="*/ 60 h 1131"/>
              <a:gd name="T46" fmla="*/ 457 w 1152"/>
              <a:gd name="T47" fmla="*/ 295 h 1131"/>
              <a:gd name="T48" fmla="*/ 896 w 1152"/>
              <a:gd name="T49" fmla="*/ 144 h 1131"/>
              <a:gd name="T50" fmla="*/ 989 w 1152"/>
              <a:gd name="T51" fmla="*/ 107 h 1131"/>
              <a:gd name="T52" fmla="*/ 816 w 1152"/>
              <a:gd name="T53" fmla="*/ 307 h 1131"/>
              <a:gd name="T54" fmla="*/ 949 w 1152"/>
              <a:gd name="T55" fmla="*/ 174 h 1131"/>
              <a:gd name="T56" fmla="*/ 831 w 1152"/>
              <a:gd name="T57" fmla="*/ 419 h 1131"/>
              <a:gd name="T58" fmla="*/ 763 w 1152"/>
              <a:gd name="T59" fmla="*/ 676 h 1131"/>
              <a:gd name="T60" fmla="*/ 646 w 1152"/>
              <a:gd name="T61" fmla="*/ 470 h 1131"/>
              <a:gd name="T62" fmla="*/ 780 w 1152"/>
              <a:gd name="T63" fmla="*/ 443 h 1131"/>
              <a:gd name="T64" fmla="*/ 701 w 1152"/>
              <a:gd name="T65" fmla="*/ 505 h 1131"/>
              <a:gd name="T66" fmla="*/ 646 w 1152"/>
              <a:gd name="T67" fmla="*/ 470 h 1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52" h="1131">
                <a:moveTo>
                  <a:pt x="0" y="749"/>
                </a:moveTo>
                <a:lnTo>
                  <a:pt x="297" y="452"/>
                </a:lnTo>
                <a:lnTo>
                  <a:pt x="680" y="835"/>
                </a:lnTo>
                <a:lnTo>
                  <a:pt x="645" y="869"/>
                </a:lnTo>
                <a:lnTo>
                  <a:pt x="613" y="836"/>
                </a:lnTo>
                <a:lnTo>
                  <a:pt x="383" y="1066"/>
                </a:lnTo>
                <a:lnTo>
                  <a:pt x="415" y="1099"/>
                </a:lnTo>
                <a:lnTo>
                  <a:pt x="383" y="1131"/>
                </a:lnTo>
                <a:lnTo>
                  <a:pt x="0" y="749"/>
                </a:lnTo>
                <a:close/>
                <a:moveTo>
                  <a:pt x="64" y="747"/>
                </a:moveTo>
                <a:lnTo>
                  <a:pt x="141" y="824"/>
                </a:lnTo>
                <a:lnTo>
                  <a:pt x="371" y="594"/>
                </a:lnTo>
                <a:lnTo>
                  <a:pt x="294" y="517"/>
                </a:lnTo>
                <a:lnTo>
                  <a:pt x="64" y="747"/>
                </a:lnTo>
                <a:close/>
                <a:moveTo>
                  <a:pt x="276" y="960"/>
                </a:moveTo>
                <a:lnTo>
                  <a:pt x="355" y="1039"/>
                </a:lnTo>
                <a:lnTo>
                  <a:pt x="585" y="809"/>
                </a:lnTo>
                <a:lnTo>
                  <a:pt x="506" y="730"/>
                </a:lnTo>
                <a:lnTo>
                  <a:pt x="276" y="960"/>
                </a:lnTo>
                <a:close/>
                <a:moveTo>
                  <a:pt x="170" y="853"/>
                </a:moveTo>
                <a:lnTo>
                  <a:pt x="249" y="932"/>
                </a:lnTo>
                <a:lnTo>
                  <a:pt x="479" y="702"/>
                </a:lnTo>
                <a:lnTo>
                  <a:pt x="400" y="624"/>
                </a:lnTo>
                <a:lnTo>
                  <a:pt x="170" y="853"/>
                </a:lnTo>
                <a:close/>
                <a:moveTo>
                  <a:pt x="949" y="174"/>
                </a:moveTo>
                <a:lnTo>
                  <a:pt x="999" y="179"/>
                </a:lnTo>
                <a:cubicBezTo>
                  <a:pt x="997" y="192"/>
                  <a:pt x="991" y="219"/>
                  <a:pt x="980" y="259"/>
                </a:cubicBezTo>
                <a:cubicBezTo>
                  <a:pt x="974" y="287"/>
                  <a:pt x="968" y="308"/>
                  <a:pt x="965" y="323"/>
                </a:cubicBezTo>
                <a:cubicBezTo>
                  <a:pt x="1014" y="319"/>
                  <a:pt x="1074" y="297"/>
                  <a:pt x="1143" y="254"/>
                </a:cubicBezTo>
                <a:cubicBezTo>
                  <a:pt x="1143" y="270"/>
                  <a:pt x="1146" y="288"/>
                  <a:pt x="1152" y="307"/>
                </a:cubicBezTo>
                <a:cubicBezTo>
                  <a:pt x="1050" y="363"/>
                  <a:pt x="955" y="381"/>
                  <a:pt x="867" y="359"/>
                </a:cubicBezTo>
                <a:lnTo>
                  <a:pt x="946" y="438"/>
                </a:lnTo>
                <a:cubicBezTo>
                  <a:pt x="990" y="477"/>
                  <a:pt x="990" y="517"/>
                  <a:pt x="946" y="558"/>
                </a:cubicBezTo>
                <a:cubicBezTo>
                  <a:pt x="930" y="574"/>
                  <a:pt x="914" y="590"/>
                  <a:pt x="898" y="606"/>
                </a:cubicBezTo>
                <a:cubicBezTo>
                  <a:pt x="883" y="593"/>
                  <a:pt x="869" y="584"/>
                  <a:pt x="857" y="579"/>
                </a:cubicBezTo>
                <a:cubicBezTo>
                  <a:pt x="872" y="566"/>
                  <a:pt x="890" y="549"/>
                  <a:pt x="912" y="527"/>
                </a:cubicBezTo>
                <a:cubicBezTo>
                  <a:pt x="935" y="506"/>
                  <a:pt x="935" y="486"/>
                  <a:pt x="913" y="467"/>
                </a:cubicBezTo>
                <a:lnTo>
                  <a:pt x="771" y="325"/>
                </a:lnTo>
                <a:lnTo>
                  <a:pt x="584" y="512"/>
                </a:lnTo>
                <a:lnTo>
                  <a:pt x="556" y="484"/>
                </a:lnTo>
                <a:lnTo>
                  <a:pt x="864" y="177"/>
                </a:lnTo>
                <a:lnTo>
                  <a:pt x="819" y="132"/>
                </a:lnTo>
                <a:lnTo>
                  <a:pt x="563" y="388"/>
                </a:lnTo>
                <a:lnTo>
                  <a:pt x="536" y="361"/>
                </a:lnTo>
                <a:lnTo>
                  <a:pt x="792" y="105"/>
                </a:lnTo>
                <a:lnTo>
                  <a:pt x="747" y="60"/>
                </a:lnTo>
                <a:lnTo>
                  <a:pt x="484" y="323"/>
                </a:lnTo>
                <a:lnTo>
                  <a:pt x="457" y="295"/>
                </a:lnTo>
                <a:lnTo>
                  <a:pt x="752" y="0"/>
                </a:lnTo>
                <a:lnTo>
                  <a:pt x="896" y="144"/>
                </a:lnTo>
                <a:lnTo>
                  <a:pt x="962" y="79"/>
                </a:lnTo>
                <a:lnTo>
                  <a:pt x="989" y="107"/>
                </a:lnTo>
                <a:lnTo>
                  <a:pt x="802" y="294"/>
                </a:lnTo>
                <a:lnTo>
                  <a:pt x="816" y="307"/>
                </a:lnTo>
                <a:cubicBezTo>
                  <a:pt x="853" y="318"/>
                  <a:pt x="889" y="323"/>
                  <a:pt x="922" y="325"/>
                </a:cubicBezTo>
                <a:cubicBezTo>
                  <a:pt x="933" y="267"/>
                  <a:pt x="943" y="217"/>
                  <a:pt x="949" y="174"/>
                </a:cubicBezTo>
                <a:close/>
                <a:moveTo>
                  <a:pt x="721" y="659"/>
                </a:moveTo>
                <a:cubicBezTo>
                  <a:pt x="753" y="595"/>
                  <a:pt x="790" y="515"/>
                  <a:pt x="831" y="419"/>
                </a:cubicBezTo>
                <a:cubicBezTo>
                  <a:pt x="844" y="427"/>
                  <a:pt x="856" y="435"/>
                  <a:pt x="869" y="443"/>
                </a:cubicBezTo>
                <a:cubicBezTo>
                  <a:pt x="829" y="529"/>
                  <a:pt x="793" y="607"/>
                  <a:pt x="763" y="676"/>
                </a:cubicBezTo>
                <a:lnTo>
                  <a:pt x="721" y="659"/>
                </a:lnTo>
                <a:close/>
                <a:moveTo>
                  <a:pt x="646" y="470"/>
                </a:moveTo>
                <a:cubicBezTo>
                  <a:pt x="654" y="469"/>
                  <a:pt x="664" y="467"/>
                  <a:pt x="677" y="464"/>
                </a:cubicBezTo>
                <a:cubicBezTo>
                  <a:pt x="718" y="454"/>
                  <a:pt x="752" y="448"/>
                  <a:pt x="780" y="443"/>
                </a:cubicBezTo>
                <a:lnTo>
                  <a:pt x="788" y="489"/>
                </a:lnTo>
                <a:cubicBezTo>
                  <a:pt x="767" y="493"/>
                  <a:pt x="737" y="498"/>
                  <a:pt x="701" y="505"/>
                </a:cubicBezTo>
                <a:cubicBezTo>
                  <a:pt x="679" y="508"/>
                  <a:pt x="662" y="511"/>
                  <a:pt x="651" y="513"/>
                </a:cubicBezTo>
                <a:lnTo>
                  <a:pt x="646" y="4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8"/>
          <p:cNvSpPr>
            <a:spLocks noEditPoints="1"/>
          </p:cNvSpPr>
          <p:nvPr/>
        </p:nvSpPr>
        <p:spPr bwMode="auto">
          <a:xfrm>
            <a:off x="10677176" y="274434"/>
            <a:ext cx="673065" cy="683081"/>
          </a:xfrm>
          <a:custGeom>
            <a:avLst/>
            <a:gdLst>
              <a:gd name="T0" fmla="*/ 163 w 1017"/>
              <a:gd name="T1" fmla="*/ 893 h 1013"/>
              <a:gd name="T2" fmla="*/ 41 w 1017"/>
              <a:gd name="T3" fmla="*/ 977 h 1013"/>
              <a:gd name="T4" fmla="*/ 113 w 1017"/>
              <a:gd name="T5" fmla="*/ 847 h 1013"/>
              <a:gd name="T6" fmla="*/ 43 w 1017"/>
              <a:gd name="T7" fmla="*/ 873 h 1013"/>
              <a:gd name="T8" fmla="*/ 140 w 1017"/>
              <a:gd name="T9" fmla="*/ 971 h 1013"/>
              <a:gd name="T10" fmla="*/ 172 w 1017"/>
              <a:gd name="T11" fmla="*/ 745 h 1013"/>
              <a:gd name="T12" fmla="*/ 268 w 1017"/>
              <a:gd name="T13" fmla="*/ 843 h 1013"/>
              <a:gd name="T14" fmla="*/ 172 w 1017"/>
              <a:gd name="T15" fmla="*/ 745 h 1013"/>
              <a:gd name="T16" fmla="*/ 167 w 1017"/>
              <a:gd name="T17" fmla="*/ 851 h 1013"/>
              <a:gd name="T18" fmla="*/ 277 w 1017"/>
              <a:gd name="T19" fmla="*/ 738 h 1013"/>
              <a:gd name="T20" fmla="*/ 452 w 1017"/>
              <a:gd name="T21" fmla="*/ 676 h 1013"/>
              <a:gd name="T22" fmla="*/ 324 w 1017"/>
              <a:gd name="T23" fmla="*/ 573 h 1013"/>
              <a:gd name="T24" fmla="*/ 428 w 1017"/>
              <a:gd name="T25" fmla="*/ 674 h 1013"/>
              <a:gd name="T26" fmla="*/ 413 w 1017"/>
              <a:gd name="T27" fmla="*/ 670 h 1013"/>
              <a:gd name="T28" fmla="*/ 245 w 1017"/>
              <a:gd name="T29" fmla="*/ 652 h 1013"/>
              <a:gd name="T30" fmla="*/ 374 w 1017"/>
              <a:gd name="T31" fmla="*/ 755 h 1013"/>
              <a:gd name="T32" fmla="*/ 268 w 1017"/>
              <a:gd name="T33" fmla="*/ 652 h 1013"/>
              <a:gd name="T34" fmla="*/ 285 w 1017"/>
              <a:gd name="T35" fmla="*/ 658 h 1013"/>
              <a:gd name="T36" fmla="*/ 452 w 1017"/>
              <a:gd name="T37" fmla="*/ 676 h 1013"/>
              <a:gd name="T38" fmla="*/ 465 w 1017"/>
              <a:gd name="T39" fmla="*/ 454 h 1013"/>
              <a:gd name="T40" fmla="*/ 530 w 1017"/>
              <a:gd name="T41" fmla="*/ 598 h 1013"/>
              <a:gd name="T42" fmla="*/ 412 w 1017"/>
              <a:gd name="T43" fmla="*/ 507 h 1013"/>
              <a:gd name="T44" fmla="*/ 362 w 1017"/>
              <a:gd name="T45" fmla="*/ 535 h 1013"/>
              <a:gd name="T46" fmla="*/ 596 w 1017"/>
              <a:gd name="T47" fmla="*/ 511 h 1013"/>
              <a:gd name="T48" fmla="*/ 681 w 1017"/>
              <a:gd name="T49" fmla="*/ 448 h 1013"/>
              <a:gd name="T50" fmla="*/ 478 w 1017"/>
              <a:gd name="T51" fmla="*/ 419 h 1013"/>
              <a:gd name="T52" fmla="*/ 572 w 1017"/>
              <a:gd name="T53" fmla="*/ 346 h 1013"/>
              <a:gd name="T54" fmla="*/ 541 w 1017"/>
              <a:gd name="T55" fmla="*/ 456 h 1013"/>
              <a:gd name="T56" fmla="*/ 619 w 1017"/>
              <a:gd name="T57" fmla="*/ 402 h 1013"/>
              <a:gd name="T58" fmla="*/ 596 w 1017"/>
              <a:gd name="T59" fmla="*/ 511 h 1013"/>
              <a:gd name="T60" fmla="*/ 685 w 1017"/>
              <a:gd name="T61" fmla="*/ 212 h 1013"/>
              <a:gd name="T62" fmla="*/ 757 w 1017"/>
              <a:gd name="T63" fmla="*/ 309 h 1013"/>
              <a:gd name="T64" fmla="*/ 775 w 1017"/>
              <a:gd name="T65" fmla="*/ 327 h 1013"/>
              <a:gd name="T66" fmla="*/ 608 w 1017"/>
              <a:gd name="T67" fmla="*/ 288 h 1013"/>
              <a:gd name="T68" fmla="*/ 709 w 1017"/>
              <a:gd name="T69" fmla="*/ 419 h 1013"/>
              <a:gd name="T70" fmla="*/ 637 w 1017"/>
              <a:gd name="T71" fmla="*/ 321 h 1013"/>
              <a:gd name="T72" fmla="*/ 616 w 1017"/>
              <a:gd name="T73" fmla="*/ 303 h 1013"/>
              <a:gd name="T74" fmla="*/ 786 w 1017"/>
              <a:gd name="T75" fmla="*/ 342 h 1013"/>
              <a:gd name="T76" fmla="*/ 802 w 1017"/>
              <a:gd name="T77" fmla="*/ 95 h 1013"/>
              <a:gd name="T78" fmla="*/ 774 w 1017"/>
              <a:gd name="T79" fmla="*/ 145 h 1013"/>
              <a:gd name="T80" fmla="*/ 865 w 1017"/>
              <a:gd name="T81" fmla="*/ 263 h 1013"/>
              <a:gd name="T82" fmla="*/ 721 w 1017"/>
              <a:gd name="T83" fmla="*/ 198 h 1013"/>
              <a:gd name="T84" fmla="*/ 802 w 1017"/>
              <a:gd name="T85" fmla="*/ 95 h 1013"/>
              <a:gd name="T86" fmla="*/ 939 w 1017"/>
              <a:gd name="T87" fmla="*/ 16 h 1013"/>
              <a:gd name="T88" fmla="*/ 854 w 1017"/>
              <a:gd name="T89" fmla="*/ 101 h 1013"/>
              <a:gd name="T90" fmla="*/ 984 w 1017"/>
              <a:gd name="T91" fmla="*/ 83 h 1013"/>
              <a:gd name="T92" fmla="*/ 912 w 1017"/>
              <a:gd name="T93" fmla="*/ 141 h 1013"/>
              <a:gd name="T94" fmla="*/ 988 w 1017"/>
              <a:gd name="T95" fmla="*/ 144 h 1013"/>
              <a:gd name="T96" fmla="*/ 917 w 1017"/>
              <a:gd name="T97" fmla="*/ 79 h 1013"/>
              <a:gd name="T98" fmla="*/ 876 w 1017"/>
              <a:gd name="T99" fmla="*/ 39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17" h="1013">
                <a:moveTo>
                  <a:pt x="144" y="904"/>
                </a:moveTo>
                <a:lnTo>
                  <a:pt x="163" y="893"/>
                </a:lnTo>
                <a:cubicBezTo>
                  <a:pt x="181" y="925"/>
                  <a:pt x="177" y="955"/>
                  <a:pt x="151" y="981"/>
                </a:cubicBezTo>
                <a:cubicBezTo>
                  <a:pt x="116" y="1013"/>
                  <a:pt x="79" y="1011"/>
                  <a:pt x="41" y="977"/>
                </a:cubicBezTo>
                <a:cubicBezTo>
                  <a:pt x="3" y="936"/>
                  <a:pt x="0" y="897"/>
                  <a:pt x="32" y="861"/>
                </a:cubicBezTo>
                <a:cubicBezTo>
                  <a:pt x="55" y="839"/>
                  <a:pt x="82" y="835"/>
                  <a:pt x="113" y="847"/>
                </a:cubicBezTo>
                <a:lnTo>
                  <a:pt x="102" y="865"/>
                </a:lnTo>
                <a:cubicBezTo>
                  <a:pt x="78" y="856"/>
                  <a:pt x="59" y="858"/>
                  <a:pt x="43" y="873"/>
                </a:cubicBezTo>
                <a:cubicBezTo>
                  <a:pt x="22" y="899"/>
                  <a:pt x="25" y="929"/>
                  <a:pt x="53" y="962"/>
                </a:cubicBezTo>
                <a:cubicBezTo>
                  <a:pt x="85" y="990"/>
                  <a:pt x="113" y="993"/>
                  <a:pt x="140" y="971"/>
                </a:cubicBezTo>
                <a:cubicBezTo>
                  <a:pt x="158" y="952"/>
                  <a:pt x="159" y="929"/>
                  <a:pt x="144" y="904"/>
                </a:cubicBezTo>
                <a:close/>
                <a:moveTo>
                  <a:pt x="172" y="745"/>
                </a:moveTo>
                <a:cubicBezTo>
                  <a:pt x="149" y="772"/>
                  <a:pt x="151" y="803"/>
                  <a:pt x="179" y="836"/>
                </a:cubicBezTo>
                <a:cubicBezTo>
                  <a:pt x="210" y="864"/>
                  <a:pt x="240" y="867"/>
                  <a:pt x="268" y="843"/>
                </a:cubicBezTo>
                <a:cubicBezTo>
                  <a:pt x="293" y="815"/>
                  <a:pt x="292" y="784"/>
                  <a:pt x="263" y="752"/>
                </a:cubicBezTo>
                <a:cubicBezTo>
                  <a:pt x="230" y="724"/>
                  <a:pt x="200" y="721"/>
                  <a:pt x="172" y="745"/>
                </a:cubicBezTo>
                <a:close/>
                <a:moveTo>
                  <a:pt x="279" y="853"/>
                </a:moveTo>
                <a:cubicBezTo>
                  <a:pt x="242" y="886"/>
                  <a:pt x="204" y="885"/>
                  <a:pt x="167" y="851"/>
                </a:cubicBezTo>
                <a:cubicBezTo>
                  <a:pt x="129" y="810"/>
                  <a:pt x="127" y="770"/>
                  <a:pt x="161" y="732"/>
                </a:cubicBezTo>
                <a:cubicBezTo>
                  <a:pt x="198" y="700"/>
                  <a:pt x="237" y="702"/>
                  <a:pt x="277" y="738"/>
                </a:cubicBezTo>
                <a:cubicBezTo>
                  <a:pt x="313" y="777"/>
                  <a:pt x="314" y="815"/>
                  <a:pt x="279" y="853"/>
                </a:cubicBezTo>
                <a:close/>
                <a:moveTo>
                  <a:pt x="452" y="676"/>
                </a:moveTo>
                <a:lnTo>
                  <a:pt x="336" y="560"/>
                </a:lnTo>
                <a:lnTo>
                  <a:pt x="324" y="573"/>
                </a:lnTo>
                <a:lnTo>
                  <a:pt x="408" y="657"/>
                </a:lnTo>
                <a:cubicBezTo>
                  <a:pt x="415" y="664"/>
                  <a:pt x="421" y="669"/>
                  <a:pt x="428" y="674"/>
                </a:cubicBezTo>
                <a:lnTo>
                  <a:pt x="427" y="675"/>
                </a:lnTo>
                <a:cubicBezTo>
                  <a:pt x="424" y="673"/>
                  <a:pt x="419" y="672"/>
                  <a:pt x="413" y="670"/>
                </a:cubicBezTo>
                <a:lnTo>
                  <a:pt x="260" y="637"/>
                </a:lnTo>
                <a:lnTo>
                  <a:pt x="245" y="652"/>
                </a:lnTo>
                <a:lnTo>
                  <a:pt x="361" y="768"/>
                </a:lnTo>
                <a:lnTo>
                  <a:pt x="374" y="755"/>
                </a:lnTo>
                <a:lnTo>
                  <a:pt x="288" y="670"/>
                </a:lnTo>
                <a:cubicBezTo>
                  <a:pt x="280" y="662"/>
                  <a:pt x="273" y="656"/>
                  <a:pt x="268" y="652"/>
                </a:cubicBezTo>
                <a:lnTo>
                  <a:pt x="268" y="652"/>
                </a:lnTo>
                <a:cubicBezTo>
                  <a:pt x="274" y="655"/>
                  <a:pt x="280" y="657"/>
                  <a:pt x="285" y="658"/>
                </a:cubicBezTo>
                <a:lnTo>
                  <a:pt x="438" y="691"/>
                </a:lnTo>
                <a:lnTo>
                  <a:pt x="452" y="676"/>
                </a:lnTo>
                <a:close/>
                <a:moveTo>
                  <a:pt x="454" y="443"/>
                </a:moveTo>
                <a:lnTo>
                  <a:pt x="465" y="454"/>
                </a:lnTo>
                <a:lnTo>
                  <a:pt x="425" y="493"/>
                </a:lnTo>
                <a:lnTo>
                  <a:pt x="530" y="598"/>
                </a:lnTo>
                <a:lnTo>
                  <a:pt x="517" y="612"/>
                </a:lnTo>
                <a:lnTo>
                  <a:pt x="412" y="507"/>
                </a:lnTo>
                <a:lnTo>
                  <a:pt x="373" y="546"/>
                </a:lnTo>
                <a:lnTo>
                  <a:pt x="362" y="535"/>
                </a:lnTo>
                <a:lnTo>
                  <a:pt x="454" y="443"/>
                </a:lnTo>
                <a:close/>
                <a:moveTo>
                  <a:pt x="596" y="511"/>
                </a:moveTo>
                <a:lnTo>
                  <a:pt x="670" y="438"/>
                </a:lnTo>
                <a:lnTo>
                  <a:pt x="681" y="448"/>
                </a:lnTo>
                <a:lnTo>
                  <a:pt x="594" y="535"/>
                </a:lnTo>
                <a:lnTo>
                  <a:pt x="478" y="419"/>
                </a:lnTo>
                <a:lnTo>
                  <a:pt x="561" y="335"/>
                </a:lnTo>
                <a:lnTo>
                  <a:pt x="572" y="346"/>
                </a:lnTo>
                <a:lnTo>
                  <a:pt x="502" y="417"/>
                </a:lnTo>
                <a:lnTo>
                  <a:pt x="541" y="456"/>
                </a:lnTo>
                <a:lnTo>
                  <a:pt x="607" y="390"/>
                </a:lnTo>
                <a:lnTo>
                  <a:pt x="619" y="402"/>
                </a:lnTo>
                <a:lnTo>
                  <a:pt x="553" y="468"/>
                </a:lnTo>
                <a:lnTo>
                  <a:pt x="596" y="511"/>
                </a:lnTo>
                <a:close/>
                <a:moveTo>
                  <a:pt x="801" y="328"/>
                </a:moveTo>
                <a:lnTo>
                  <a:pt x="685" y="212"/>
                </a:lnTo>
                <a:lnTo>
                  <a:pt x="672" y="225"/>
                </a:lnTo>
                <a:lnTo>
                  <a:pt x="757" y="309"/>
                </a:lnTo>
                <a:cubicBezTo>
                  <a:pt x="763" y="315"/>
                  <a:pt x="769" y="321"/>
                  <a:pt x="776" y="326"/>
                </a:cubicBezTo>
                <a:lnTo>
                  <a:pt x="775" y="327"/>
                </a:lnTo>
                <a:cubicBezTo>
                  <a:pt x="772" y="325"/>
                  <a:pt x="767" y="324"/>
                  <a:pt x="761" y="322"/>
                </a:cubicBezTo>
                <a:lnTo>
                  <a:pt x="608" y="288"/>
                </a:lnTo>
                <a:lnTo>
                  <a:pt x="593" y="303"/>
                </a:lnTo>
                <a:lnTo>
                  <a:pt x="709" y="419"/>
                </a:lnTo>
                <a:lnTo>
                  <a:pt x="722" y="407"/>
                </a:lnTo>
                <a:lnTo>
                  <a:pt x="637" y="321"/>
                </a:lnTo>
                <a:cubicBezTo>
                  <a:pt x="628" y="313"/>
                  <a:pt x="621" y="308"/>
                  <a:pt x="616" y="304"/>
                </a:cubicBezTo>
                <a:lnTo>
                  <a:pt x="616" y="303"/>
                </a:lnTo>
                <a:cubicBezTo>
                  <a:pt x="622" y="307"/>
                  <a:pt x="628" y="309"/>
                  <a:pt x="633" y="310"/>
                </a:cubicBezTo>
                <a:lnTo>
                  <a:pt x="786" y="342"/>
                </a:lnTo>
                <a:lnTo>
                  <a:pt x="801" y="328"/>
                </a:lnTo>
                <a:close/>
                <a:moveTo>
                  <a:pt x="802" y="95"/>
                </a:moveTo>
                <a:lnTo>
                  <a:pt x="813" y="106"/>
                </a:lnTo>
                <a:lnTo>
                  <a:pt x="774" y="145"/>
                </a:lnTo>
                <a:lnTo>
                  <a:pt x="878" y="250"/>
                </a:lnTo>
                <a:lnTo>
                  <a:pt x="865" y="263"/>
                </a:lnTo>
                <a:lnTo>
                  <a:pt x="760" y="158"/>
                </a:lnTo>
                <a:lnTo>
                  <a:pt x="721" y="198"/>
                </a:lnTo>
                <a:lnTo>
                  <a:pt x="710" y="187"/>
                </a:lnTo>
                <a:lnTo>
                  <a:pt x="802" y="95"/>
                </a:lnTo>
                <a:close/>
                <a:moveTo>
                  <a:pt x="930" y="34"/>
                </a:moveTo>
                <a:lnTo>
                  <a:pt x="939" y="16"/>
                </a:lnTo>
                <a:cubicBezTo>
                  <a:pt x="914" y="0"/>
                  <a:pt x="888" y="4"/>
                  <a:pt x="863" y="29"/>
                </a:cubicBezTo>
                <a:cubicBezTo>
                  <a:pt x="839" y="56"/>
                  <a:pt x="835" y="80"/>
                  <a:pt x="854" y="101"/>
                </a:cubicBezTo>
                <a:cubicBezTo>
                  <a:pt x="868" y="119"/>
                  <a:pt x="893" y="116"/>
                  <a:pt x="928" y="92"/>
                </a:cubicBezTo>
                <a:cubicBezTo>
                  <a:pt x="957" y="73"/>
                  <a:pt x="975" y="70"/>
                  <a:pt x="984" y="83"/>
                </a:cubicBezTo>
                <a:cubicBezTo>
                  <a:pt x="998" y="98"/>
                  <a:pt x="995" y="115"/>
                  <a:pt x="977" y="135"/>
                </a:cubicBezTo>
                <a:cubicBezTo>
                  <a:pt x="956" y="157"/>
                  <a:pt x="934" y="159"/>
                  <a:pt x="912" y="141"/>
                </a:cubicBezTo>
                <a:lnTo>
                  <a:pt x="903" y="159"/>
                </a:lnTo>
                <a:cubicBezTo>
                  <a:pt x="932" y="179"/>
                  <a:pt x="960" y="174"/>
                  <a:pt x="988" y="144"/>
                </a:cubicBezTo>
                <a:cubicBezTo>
                  <a:pt x="1013" y="117"/>
                  <a:pt x="1017" y="92"/>
                  <a:pt x="999" y="70"/>
                </a:cubicBezTo>
                <a:cubicBezTo>
                  <a:pt x="982" y="50"/>
                  <a:pt x="955" y="53"/>
                  <a:pt x="917" y="79"/>
                </a:cubicBezTo>
                <a:cubicBezTo>
                  <a:pt x="893" y="95"/>
                  <a:pt x="876" y="98"/>
                  <a:pt x="867" y="88"/>
                </a:cubicBezTo>
                <a:cubicBezTo>
                  <a:pt x="855" y="74"/>
                  <a:pt x="858" y="58"/>
                  <a:pt x="876" y="39"/>
                </a:cubicBezTo>
                <a:cubicBezTo>
                  <a:pt x="891" y="24"/>
                  <a:pt x="909" y="22"/>
                  <a:pt x="930" y="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 advTm="1339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1" grpId="0"/>
      <p:bldP spid="43" grpId="0"/>
      <p:bldP spid="45" grpId="0"/>
      <p:bldP spid="47" grpId="0" animBg="1"/>
      <p:bldP spid="48" grpId="0" animBg="1"/>
      <p:bldP spid="49" grpId="0" animBg="1"/>
      <p:bldP spid="50" grpId="0"/>
      <p:bldP spid="14" grpId="0" animBg="1"/>
      <p:bldP spid="15" grpId="0" animBg="1"/>
      <p:bldP spid="16" grpId="0" animBg="1"/>
      <p:bldP spid="17" grpId="0" animBg="1"/>
      <p:bldP spid="18" grpId="0" animBg="1"/>
      <p:bldP spid="40" grpId="0" animBg="1"/>
      <p:bldP spid="42" grpId="0" animBg="1"/>
      <p:bldP spid="44" grpId="0" animBg="1"/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3678237" y="629634"/>
            <a:ext cx="2657475" cy="1706563"/>
          </a:xfrm>
          <a:custGeom>
            <a:avLst/>
            <a:gdLst>
              <a:gd name="T0" fmla="*/ 2990 w 3047"/>
              <a:gd name="T1" fmla="*/ 607 h 1956"/>
              <a:gd name="T2" fmla="*/ 2990 w 3047"/>
              <a:gd name="T3" fmla="*/ 1329 h 1956"/>
              <a:gd name="T4" fmla="*/ 1891 w 3047"/>
              <a:gd name="T5" fmla="*/ 1839 h 1956"/>
              <a:gd name="T6" fmla="*/ 0 w 3047"/>
              <a:gd name="T7" fmla="*/ 978 h 1956"/>
              <a:gd name="T8" fmla="*/ 1881 w 3047"/>
              <a:gd name="T9" fmla="*/ 138 h 1956"/>
              <a:gd name="T10" fmla="*/ 2990 w 3047"/>
              <a:gd name="T11" fmla="*/ 607 h 1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7" h="1956">
                <a:moveTo>
                  <a:pt x="2990" y="607"/>
                </a:moveTo>
                <a:cubicBezTo>
                  <a:pt x="3047" y="858"/>
                  <a:pt x="3042" y="1098"/>
                  <a:pt x="2990" y="1329"/>
                </a:cubicBezTo>
                <a:cubicBezTo>
                  <a:pt x="2837" y="1815"/>
                  <a:pt x="2451" y="1956"/>
                  <a:pt x="1891" y="1839"/>
                </a:cubicBezTo>
                <a:cubicBezTo>
                  <a:pt x="1293" y="1681"/>
                  <a:pt x="602" y="1394"/>
                  <a:pt x="0" y="978"/>
                </a:cubicBezTo>
                <a:cubicBezTo>
                  <a:pt x="579" y="605"/>
                  <a:pt x="1233" y="284"/>
                  <a:pt x="1881" y="138"/>
                </a:cubicBezTo>
                <a:cubicBezTo>
                  <a:pt x="2502" y="0"/>
                  <a:pt x="2850" y="183"/>
                  <a:pt x="2990" y="607"/>
                </a:cubicBezTo>
                <a:close/>
              </a:path>
            </a:pathLst>
          </a:custGeom>
          <a:solidFill>
            <a:schemeClr val="tx1"/>
          </a:solidFill>
          <a:ln w="11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7"/>
          <p:cNvSpPr/>
          <p:nvPr/>
        </p:nvSpPr>
        <p:spPr bwMode="auto">
          <a:xfrm>
            <a:off x="3665538" y="3392488"/>
            <a:ext cx="2657475" cy="1704975"/>
          </a:xfrm>
          <a:custGeom>
            <a:avLst/>
            <a:gdLst>
              <a:gd name="T0" fmla="*/ 2990 w 3047"/>
              <a:gd name="T1" fmla="*/ 606 h 1956"/>
              <a:gd name="T2" fmla="*/ 2990 w 3047"/>
              <a:gd name="T3" fmla="*/ 1329 h 1956"/>
              <a:gd name="T4" fmla="*/ 1891 w 3047"/>
              <a:gd name="T5" fmla="*/ 1838 h 1956"/>
              <a:gd name="T6" fmla="*/ 0 w 3047"/>
              <a:gd name="T7" fmla="*/ 978 h 1956"/>
              <a:gd name="T8" fmla="*/ 1881 w 3047"/>
              <a:gd name="T9" fmla="*/ 138 h 1956"/>
              <a:gd name="T10" fmla="*/ 2990 w 3047"/>
              <a:gd name="T11" fmla="*/ 606 h 1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7" h="1956">
                <a:moveTo>
                  <a:pt x="2990" y="606"/>
                </a:moveTo>
                <a:cubicBezTo>
                  <a:pt x="3047" y="858"/>
                  <a:pt x="3042" y="1098"/>
                  <a:pt x="2990" y="1329"/>
                </a:cubicBezTo>
                <a:cubicBezTo>
                  <a:pt x="2837" y="1814"/>
                  <a:pt x="2451" y="1956"/>
                  <a:pt x="1891" y="1838"/>
                </a:cubicBezTo>
                <a:cubicBezTo>
                  <a:pt x="1293" y="1680"/>
                  <a:pt x="602" y="1394"/>
                  <a:pt x="0" y="978"/>
                </a:cubicBezTo>
                <a:cubicBezTo>
                  <a:pt x="579" y="605"/>
                  <a:pt x="1233" y="283"/>
                  <a:pt x="1881" y="138"/>
                </a:cubicBezTo>
                <a:cubicBezTo>
                  <a:pt x="2502" y="0"/>
                  <a:pt x="2850" y="182"/>
                  <a:pt x="2990" y="606"/>
                </a:cubicBezTo>
                <a:close/>
              </a:path>
            </a:pathLst>
          </a:custGeom>
          <a:solidFill>
            <a:schemeClr val="tx2"/>
          </a:solidFill>
          <a:ln w="11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8"/>
          <p:cNvSpPr/>
          <p:nvPr/>
        </p:nvSpPr>
        <p:spPr bwMode="auto">
          <a:xfrm>
            <a:off x="5205413" y="2078038"/>
            <a:ext cx="2657475" cy="1704975"/>
          </a:xfrm>
          <a:custGeom>
            <a:avLst/>
            <a:gdLst>
              <a:gd name="T0" fmla="*/ 57 w 3047"/>
              <a:gd name="T1" fmla="*/ 607 h 1956"/>
              <a:gd name="T2" fmla="*/ 57 w 3047"/>
              <a:gd name="T3" fmla="*/ 1330 h 1956"/>
              <a:gd name="T4" fmla="*/ 1157 w 3047"/>
              <a:gd name="T5" fmla="*/ 1839 h 1956"/>
              <a:gd name="T6" fmla="*/ 3047 w 3047"/>
              <a:gd name="T7" fmla="*/ 978 h 1956"/>
              <a:gd name="T8" fmla="*/ 1167 w 3047"/>
              <a:gd name="T9" fmla="*/ 139 h 1956"/>
              <a:gd name="T10" fmla="*/ 57 w 3047"/>
              <a:gd name="T11" fmla="*/ 607 h 1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7" h="1956">
                <a:moveTo>
                  <a:pt x="57" y="607"/>
                </a:moveTo>
                <a:cubicBezTo>
                  <a:pt x="0" y="859"/>
                  <a:pt x="6" y="1098"/>
                  <a:pt x="57" y="1330"/>
                </a:cubicBezTo>
                <a:cubicBezTo>
                  <a:pt x="211" y="1815"/>
                  <a:pt x="596" y="1956"/>
                  <a:pt x="1157" y="1839"/>
                </a:cubicBezTo>
                <a:cubicBezTo>
                  <a:pt x="1755" y="1681"/>
                  <a:pt x="2446" y="1395"/>
                  <a:pt x="3047" y="978"/>
                </a:cubicBezTo>
                <a:cubicBezTo>
                  <a:pt x="2469" y="605"/>
                  <a:pt x="1814" y="284"/>
                  <a:pt x="1167" y="139"/>
                </a:cubicBezTo>
                <a:cubicBezTo>
                  <a:pt x="545" y="0"/>
                  <a:pt x="198" y="183"/>
                  <a:pt x="57" y="607"/>
                </a:cubicBezTo>
                <a:close/>
              </a:path>
            </a:pathLst>
          </a:custGeom>
          <a:solidFill>
            <a:schemeClr val="accent4"/>
          </a:solidFill>
          <a:ln w="28575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9"/>
          <p:cNvSpPr/>
          <p:nvPr/>
        </p:nvSpPr>
        <p:spPr bwMode="auto">
          <a:xfrm>
            <a:off x="5205413" y="4776788"/>
            <a:ext cx="2657475" cy="1706563"/>
          </a:xfrm>
          <a:custGeom>
            <a:avLst/>
            <a:gdLst>
              <a:gd name="T0" fmla="*/ 57 w 3047"/>
              <a:gd name="T1" fmla="*/ 606 h 1956"/>
              <a:gd name="T2" fmla="*/ 57 w 3047"/>
              <a:gd name="T3" fmla="*/ 1329 h 1956"/>
              <a:gd name="T4" fmla="*/ 1157 w 3047"/>
              <a:gd name="T5" fmla="*/ 1838 h 1956"/>
              <a:gd name="T6" fmla="*/ 3047 w 3047"/>
              <a:gd name="T7" fmla="*/ 978 h 1956"/>
              <a:gd name="T8" fmla="*/ 1167 w 3047"/>
              <a:gd name="T9" fmla="*/ 138 h 1956"/>
              <a:gd name="T10" fmla="*/ 57 w 3047"/>
              <a:gd name="T11" fmla="*/ 606 h 1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7" h="1956">
                <a:moveTo>
                  <a:pt x="57" y="606"/>
                </a:moveTo>
                <a:cubicBezTo>
                  <a:pt x="0" y="858"/>
                  <a:pt x="6" y="1098"/>
                  <a:pt x="57" y="1329"/>
                </a:cubicBezTo>
                <a:cubicBezTo>
                  <a:pt x="211" y="1814"/>
                  <a:pt x="596" y="1956"/>
                  <a:pt x="1157" y="1838"/>
                </a:cubicBezTo>
                <a:cubicBezTo>
                  <a:pt x="1755" y="1681"/>
                  <a:pt x="2446" y="1394"/>
                  <a:pt x="3047" y="978"/>
                </a:cubicBezTo>
                <a:cubicBezTo>
                  <a:pt x="2469" y="605"/>
                  <a:pt x="1814" y="284"/>
                  <a:pt x="1167" y="138"/>
                </a:cubicBezTo>
                <a:cubicBezTo>
                  <a:pt x="545" y="0"/>
                  <a:pt x="198" y="182"/>
                  <a:pt x="57" y="606"/>
                </a:cubicBezTo>
                <a:close/>
              </a:path>
            </a:pathLst>
          </a:custGeom>
          <a:solidFill>
            <a:schemeClr val="bg2"/>
          </a:solidFill>
          <a:ln w="28575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0"/>
          <p:cNvSpPr>
            <a:spLocks noEditPoints="1"/>
          </p:cNvSpPr>
          <p:nvPr/>
        </p:nvSpPr>
        <p:spPr bwMode="auto">
          <a:xfrm>
            <a:off x="6499225" y="1446213"/>
            <a:ext cx="257175" cy="257175"/>
          </a:xfrm>
          <a:custGeom>
            <a:avLst/>
            <a:gdLst>
              <a:gd name="T0" fmla="*/ 147 w 295"/>
              <a:gd name="T1" fmla="*/ 0 h 295"/>
              <a:gd name="T2" fmla="*/ 295 w 295"/>
              <a:gd name="T3" fmla="*/ 147 h 295"/>
              <a:gd name="T4" fmla="*/ 147 w 295"/>
              <a:gd name="T5" fmla="*/ 295 h 295"/>
              <a:gd name="T6" fmla="*/ 0 w 295"/>
              <a:gd name="T7" fmla="*/ 147 h 295"/>
              <a:gd name="T8" fmla="*/ 147 w 295"/>
              <a:gd name="T9" fmla="*/ 0 h 295"/>
              <a:gd name="T10" fmla="*/ 124 w 295"/>
              <a:gd name="T11" fmla="*/ 251 h 295"/>
              <a:gd name="T12" fmla="*/ 170 w 295"/>
              <a:gd name="T13" fmla="*/ 251 h 295"/>
              <a:gd name="T14" fmla="*/ 170 w 295"/>
              <a:gd name="T15" fmla="*/ 171 h 295"/>
              <a:gd name="T16" fmla="*/ 250 w 295"/>
              <a:gd name="T17" fmla="*/ 171 h 295"/>
              <a:gd name="T18" fmla="*/ 250 w 295"/>
              <a:gd name="T19" fmla="*/ 124 h 295"/>
              <a:gd name="T20" fmla="*/ 170 w 295"/>
              <a:gd name="T21" fmla="*/ 124 h 295"/>
              <a:gd name="T22" fmla="*/ 170 w 295"/>
              <a:gd name="T23" fmla="*/ 44 h 295"/>
              <a:gd name="T24" fmla="*/ 124 w 295"/>
              <a:gd name="T25" fmla="*/ 44 h 295"/>
              <a:gd name="T26" fmla="*/ 124 w 295"/>
              <a:gd name="T27" fmla="*/ 124 h 295"/>
              <a:gd name="T28" fmla="*/ 44 w 295"/>
              <a:gd name="T29" fmla="*/ 124 h 295"/>
              <a:gd name="T30" fmla="*/ 44 w 295"/>
              <a:gd name="T31" fmla="*/ 171 h 295"/>
              <a:gd name="T32" fmla="*/ 124 w 295"/>
              <a:gd name="T33" fmla="*/ 171 h 295"/>
              <a:gd name="T34" fmla="*/ 124 w 295"/>
              <a:gd name="T35" fmla="*/ 251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5" h="295">
                <a:moveTo>
                  <a:pt x="147" y="0"/>
                </a:moveTo>
                <a:cubicBezTo>
                  <a:pt x="229" y="0"/>
                  <a:pt x="295" y="66"/>
                  <a:pt x="295" y="147"/>
                </a:cubicBezTo>
                <a:cubicBezTo>
                  <a:pt x="295" y="229"/>
                  <a:pt x="229" y="295"/>
                  <a:pt x="147" y="295"/>
                </a:cubicBezTo>
                <a:cubicBezTo>
                  <a:pt x="66" y="295"/>
                  <a:pt x="0" y="229"/>
                  <a:pt x="0" y="147"/>
                </a:cubicBezTo>
                <a:cubicBezTo>
                  <a:pt x="0" y="66"/>
                  <a:pt x="66" y="0"/>
                  <a:pt x="147" y="0"/>
                </a:cubicBezTo>
                <a:close/>
                <a:moveTo>
                  <a:pt x="124" y="251"/>
                </a:moveTo>
                <a:lnTo>
                  <a:pt x="170" y="251"/>
                </a:lnTo>
                <a:lnTo>
                  <a:pt x="170" y="171"/>
                </a:lnTo>
                <a:lnTo>
                  <a:pt x="250" y="171"/>
                </a:lnTo>
                <a:lnTo>
                  <a:pt x="250" y="124"/>
                </a:lnTo>
                <a:lnTo>
                  <a:pt x="170" y="124"/>
                </a:lnTo>
                <a:lnTo>
                  <a:pt x="170" y="44"/>
                </a:lnTo>
                <a:lnTo>
                  <a:pt x="124" y="44"/>
                </a:lnTo>
                <a:lnTo>
                  <a:pt x="124" y="124"/>
                </a:lnTo>
                <a:lnTo>
                  <a:pt x="44" y="124"/>
                </a:lnTo>
                <a:lnTo>
                  <a:pt x="44" y="171"/>
                </a:lnTo>
                <a:lnTo>
                  <a:pt x="124" y="171"/>
                </a:lnTo>
                <a:lnTo>
                  <a:pt x="124" y="25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1"/>
          <p:cNvSpPr>
            <a:spLocks noEditPoints="1"/>
          </p:cNvSpPr>
          <p:nvPr/>
        </p:nvSpPr>
        <p:spPr bwMode="auto">
          <a:xfrm>
            <a:off x="4749800" y="2803525"/>
            <a:ext cx="257175" cy="258763"/>
          </a:xfrm>
          <a:custGeom>
            <a:avLst/>
            <a:gdLst>
              <a:gd name="T0" fmla="*/ 148 w 295"/>
              <a:gd name="T1" fmla="*/ 0 h 296"/>
              <a:gd name="T2" fmla="*/ 295 w 295"/>
              <a:gd name="T3" fmla="*/ 148 h 296"/>
              <a:gd name="T4" fmla="*/ 148 w 295"/>
              <a:gd name="T5" fmla="*/ 296 h 296"/>
              <a:gd name="T6" fmla="*/ 0 w 295"/>
              <a:gd name="T7" fmla="*/ 148 h 296"/>
              <a:gd name="T8" fmla="*/ 148 w 295"/>
              <a:gd name="T9" fmla="*/ 0 h 296"/>
              <a:gd name="T10" fmla="*/ 124 w 295"/>
              <a:gd name="T11" fmla="*/ 251 h 296"/>
              <a:gd name="T12" fmla="*/ 171 w 295"/>
              <a:gd name="T13" fmla="*/ 251 h 296"/>
              <a:gd name="T14" fmla="*/ 171 w 295"/>
              <a:gd name="T15" fmla="*/ 171 h 296"/>
              <a:gd name="T16" fmla="*/ 251 w 295"/>
              <a:gd name="T17" fmla="*/ 171 h 296"/>
              <a:gd name="T18" fmla="*/ 251 w 295"/>
              <a:gd name="T19" fmla="*/ 125 h 296"/>
              <a:gd name="T20" fmla="*/ 171 w 295"/>
              <a:gd name="T21" fmla="*/ 125 h 296"/>
              <a:gd name="T22" fmla="*/ 171 w 295"/>
              <a:gd name="T23" fmla="*/ 45 h 296"/>
              <a:gd name="T24" fmla="*/ 124 w 295"/>
              <a:gd name="T25" fmla="*/ 45 h 296"/>
              <a:gd name="T26" fmla="*/ 124 w 295"/>
              <a:gd name="T27" fmla="*/ 125 h 296"/>
              <a:gd name="T28" fmla="*/ 44 w 295"/>
              <a:gd name="T29" fmla="*/ 125 h 296"/>
              <a:gd name="T30" fmla="*/ 44 w 295"/>
              <a:gd name="T31" fmla="*/ 171 h 296"/>
              <a:gd name="T32" fmla="*/ 124 w 295"/>
              <a:gd name="T33" fmla="*/ 171 h 296"/>
              <a:gd name="T34" fmla="*/ 124 w 295"/>
              <a:gd name="T35" fmla="*/ 251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5" h="296">
                <a:moveTo>
                  <a:pt x="148" y="0"/>
                </a:moveTo>
                <a:cubicBezTo>
                  <a:pt x="229" y="0"/>
                  <a:pt x="295" y="66"/>
                  <a:pt x="295" y="148"/>
                </a:cubicBezTo>
                <a:cubicBezTo>
                  <a:pt x="295" y="229"/>
                  <a:pt x="229" y="296"/>
                  <a:pt x="148" y="296"/>
                </a:cubicBezTo>
                <a:cubicBezTo>
                  <a:pt x="66" y="296"/>
                  <a:pt x="0" y="229"/>
                  <a:pt x="0" y="148"/>
                </a:cubicBezTo>
                <a:cubicBezTo>
                  <a:pt x="0" y="66"/>
                  <a:pt x="66" y="0"/>
                  <a:pt x="148" y="0"/>
                </a:cubicBezTo>
                <a:close/>
                <a:moveTo>
                  <a:pt x="124" y="251"/>
                </a:moveTo>
                <a:lnTo>
                  <a:pt x="171" y="251"/>
                </a:lnTo>
                <a:lnTo>
                  <a:pt x="171" y="171"/>
                </a:lnTo>
                <a:lnTo>
                  <a:pt x="251" y="171"/>
                </a:lnTo>
                <a:lnTo>
                  <a:pt x="251" y="125"/>
                </a:lnTo>
                <a:lnTo>
                  <a:pt x="171" y="125"/>
                </a:lnTo>
                <a:lnTo>
                  <a:pt x="171" y="45"/>
                </a:lnTo>
                <a:lnTo>
                  <a:pt x="124" y="45"/>
                </a:lnTo>
                <a:lnTo>
                  <a:pt x="124" y="125"/>
                </a:lnTo>
                <a:lnTo>
                  <a:pt x="44" y="125"/>
                </a:lnTo>
                <a:lnTo>
                  <a:pt x="44" y="171"/>
                </a:lnTo>
                <a:lnTo>
                  <a:pt x="124" y="171"/>
                </a:lnTo>
                <a:lnTo>
                  <a:pt x="124" y="2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12"/>
          <p:cNvSpPr>
            <a:spLocks noEditPoints="1"/>
          </p:cNvSpPr>
          <p:nvPr/>
        </p:nvSpPr>
        <p:spPr bwMode="auto">
          <a:xfrm>
            <a:off x="6464300" y="4116387"/>
            <a:ext cx="257175" cy="257175"/>
          </a:xfrm>
          <a:custGeom>
            <a:avLst/>
            <a:gdLst>
              <a:gd name="T0" fmla="*/ 147 w 295"/>
              <a:gd name="T1" fmla="*/ 0 h 295"/>
              <a:gd name="T2" fmla="*/ 295 w 295"/>
              <a:gd name="T3" fmla="*/ 147 h 295"/>
              <a:gd name="T4" fmla="*/ 147 w 295"/>
              <a:gd name="T5" fmla="*/ 295 h 295"/>
              <a:gd name="T6" fmla="*/ 0 w 295"/>
              <a:gd name="T7" fmla="*/ 147 h 295"/>
              <a:gd name="T8" fmla="*/ 147 w 295"/>
              <a:gd name="T9" fmla="*/ 0 h 295"/>
              <a:gd name="T10" fmla="*/ 124 w 295"/>
              <a:gd name="T11" fmla="*/ 250 h 295"/>
              <a:gd name="T12" fmla="*/ 171 w 295"/>
              <a:gd name="T13" fmla="*/ 250 h 295"/>
              <a:gd name="T14" fmla="*/ 171 w 295"/>
              <a:gd name="T15" fmla="*/ 170 h 295"/>
              <a:gd name="T16" fmla="*/ 251 w 295"/>
              <a:gd name="T17" fmla="*/ 170 h 295"/>
              <a:gd name="T18" fmla="*/ 251 w 295"/>
              <a:gd name="T19" fmla="*/ 124 h 295"/>
              <a:gd name="T20" fmla="*/ 171 w 295"/>
              <a:gd name="T21" fmla="*/ 124 h 295"/>
              <a:gd name="T22" fmla="*/ 171 w 295"/>
              <a:gd name="T23" fmla="*/ 44 h 295"/>
              <a:gd name="T24" fmla="*/ 124 w 295"/>
              <a:gd name="T25" fmla="*/ 44 h 295"/>
              <a:gd name="T26" fmla="*/ 124 w 295"/>
              <a:gd name="T27" fmla="*/ 124 h 295"/>
              <a:gd name="T28" fmla="*/ 44 w 295"/>
              <a:gd name="T29" fmla="*/ 124 h 295"/>
              <a:gd name="T30" fmla="*/ 44 w 295"/>
              <a:gd name="T31" fmla="*/ 170 h 295"/>
              <a:gd name="T32" fmla="*/ 124 w 295"/>
              <a:gd name="T33" fmla="*/ 170 h 295"/>
              <a:gd name="T34" fmla="*/ 124 w 295"/>
              <a:gd name="T35" fmla="*/ 25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5" h="295">
                <a:moveTo>
                  <a:pt x="147" y="0"/>
                </a:moveTo>
                <a:cubicBezTo>
                  <a:pt x="229" y="0"/>
                  <a:pt x="295" y="66"/>
                  <a:pt x="295" y="147"/>
                </a:cubicBezTo>
                <a:cubicBezTo>
                  <a:pt x="295" y="229"/>
                  <a:pt x="229" y="295"/>
                  <a:pt x="147" y="295"/>
                </a:cubicBezTo>
                <a:cubicBezTo>
                  <a:pt x="66" y="295"/>
                  <a:pt x="0" y="229"/>
                  <a:pt x="0" y="147"/>
                </a:cubicBezTo>
                <a:cubicBezTo>
                  <a:pt x="0" y="66"/>
                  <a:pt x="66" y="0"/>
                  <a:pt x="147" y="0"/>
                </a:cubicBezTo>
                <a:close/>
                <a:moveTo>
                  <a:pt x="124" y="250"/>
                </a:moveTo>
                <a:lnTo>
                  <a:pt x="171" y="250"/>
                </a:lnTo>
                <a:lnTo>
                  <a:pt x="171" y="170"/>
                </a:lnTo>
                <a:lnTo>
                  <a:pt x="251" y="170"/>
                </a:lnTo>
                <a:lnTo>
                  <a:pt x="251" y="124"/>
                </a:lnTo>
                <a:lnTo>
                  <a:pt x="171" y="124"/>
                </a:lnTo>
                <a:lnTo>
                  <a:pt x="171" y="44"/>
                </a:lnTo>
                <a:lnTo>
                  <a:pt x="124" y="44"/>
                </a:lnTo>
                <a:lnTo>
                  <a:pt x="124" y="124"/>
                </a:lnTo>
                <a:lnTo>
                  <a:pt x="44" y="124"/>
                </a:lnTo>
                <a:lnTo>
                  <a:pt x="44" y="170"/>
                </a:lnTo>
                <a:lnTo>
                  <a:pt x="124" y="170"/>
                </a:lnTo>
                <a:lnTo>
                  <a:pt x="124" y="250"/>
                </a:lnTo>
                <a:close/>
              </a:path>
            </a:pathLst>
          </a:custGeom>
          <a:solidFill>
            <a:srgbClr val="6F7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13"/>
          <p:cNvSpPr>
            <a:spLocks noEditPoints="1"/>
          </p:cNvSpPr>
          <p:nvPr/>
        </p:nvSpPr>
        <p:spPr bwMode="auto">
          <a:xfrm>
            <a:off x="4722813" y="5511800"/>
            <a:ext cx="258762" cy="257175"/>
          </a:xfrm>
          <a:custGeom>
            <a:avLst/>
            <a:gdLst>
              <a:gd name="T0" fmla="*/ 147 w 295"/>
              <a:gd name="T1" fmla="*/ 0 h 295"/>
              <a:gd name="T2" fmla="*/ 295 w 295"/>
              <a:gd name="T3" fmla="*/ 148 h 295"/>
              <a:gd name="T4" fmla="*/ 147 w 295"/>
              <a:gd name="T5" fmla="*/ 295 h 295"/>
              <a:gd name="T6" fmla="*/ 0 w 295"/>
              <a:gd name="T7" fmla="*/ 148 h 295"/>
              <a:gd name="T8" fmla="*/ 147 w 295"/>
              <a:gd name="T9" fmla="*/ 0 h 295"/>
              <a:gd name="T10" fmla="*/ 124 w 295"/>
              <a:gd name="T11" fmla="*/ 251 h 295"/>
              <a:gd name="T12" fmla="*/ 170 w 295"/>
              <a:gd name="T13" fmla="*/ 251 h 295"/>
              <a:gd name="T14" fmla="*/ 170 w 295"/>
              <a:gd name="T15" fmla="*/ 171 h 295"/>
              <a:gd name="T16" fmla="*/ 250 w 295"/>
              <a:gd name="T17" fmla="*/ 171 h 295"/>
              <a:gd name="T18" fmla="*/ 250 w 295"/>
              <a:gd name="T19" fmla="*/ 125 h 295"/>
              <a:gd name="T20" fmla="*/ 170 w 295"/>
              <a:gd name="T21" fmla="*/ 125 h 295"/>
              <a:gd name="T22" fmla="*/ 170 w 295"/>
              <a:gd name="T23" fmla="*/ 45 h 295"/>
              <a:gd name="T24" fmla="*/ 124 w 295"/>
              <a:gd name="T25" fmla="*/ 45 h 295"/>
              <a:gd name="T26" fmla="*/ 124 w 295"/>
              <a:gd name="T27" fmla="*/ 125 h 295"/>
              <a:gd name="T28" fmla="*/ 44 w 295"/>
              <a:gd name="T29" fmla="*/ 125 h 295"/>
              <a:gd name="T30" fmla="*/ 44 w 295"/>
              <a:gd name="T31" fmla="*/ 171 h 295"/>
              <a:gd name="T32" fmla="*/ 124 w 295"/>
              <a:gd name="T33" fmla="*/ 171 h 295"/>
              <a:gd name="T34" fmla="*/ 124 w 295"/>
              <a:gd name="T35" fmla="*/ 251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5" h="295">
                <a:moveTo>
                  <a:pt x="147" y="0"/>
                </a:moveTo>
                <a:cubicBezTo>
                  <a:pt x="229" y="0"/>
                  <a:pt x="295" y="66"/>
                  <a:pt x="295" y="148"/>
                </a:cubicBezTo>
                <a:cubicBezTo>
                  <a:pt x="295" y="229"/>
                  <a:pt x="229" y="295"/>
                  <a:pt x="147" y="295"/>
                </a:cubicBezTo>
                <a:cubicBezTo>
                  <a:pt x="66" y="295"/>
                  <a:pt x="0" y="229"/>
                  <a:pt x="0" y="148"/>
                </a:cubicBezTo>
                <a:cubicBezTo>
                  <a:pt x="0" y="66"/>
                  <a:pt x="66" y="0"/>
                  <a:pt x="147" y="0"/>
                </a:cubicBezTo>
                <a:close/>
                <a:moveTo>
                  <a:pt x="124" y="251"/>
                </a:moveTo>
                <a:lnTo>
                  <a:pt x="170" y="251"/>
                </a:lnTo>
                <a:lnTo>
                  <a:pt x="170" y="171"/>
                </a:lnTo>
                <a:lnTo>
                  <a:pt x="250" y="171"/>
                </a:lnTo>
                <a:lnTo>
                  <a:pt x="250" y="125"/>
                </a:lnTo>
                <a:lnTo>
                  <a:pt x="170" y="125"/>
                </a:lnTo>
                <a:lnTo>
                  <a:pt x="170" y="45"/>
                </a:lnTo>
                <a:lnTo>
                  <a:pt x="124" y="45"/>
                </a:lnTo>
                <a:lnTo>
                  <a:pt x="124" y="125"/>
                </a:lnTo>
                <a:lnTo>
                  <a:pt x="44" y="125"/>
                </a:lnTo>
                <a:lnTo>
                  <a:pt x="44" y="171"/>
                </a:lnTo>
                <a:lnTo>
                  <a:pt x="124" y="171"/>
                </a:lnTo>
                <a:lnTo>
                  <a:pt x="124" y="25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4383280" y="1343967"/>
            <a:ext cx="187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2"/>
                </a:solidFill>
                <a:latin typeface="+mj-ea"/>
                <a:ea typeface="+mj-ea"/>
              </a:rPr>
              <a:t>您的标题</a:t>
            </a:r>
            <a:endParaRPr lang="zh-CN" altLang="en-US" sz="2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90470" y="1222265"/>
            <a:ext cx="3313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某某地区的销量占据了某市的一半以上，区域市场表现极不均衡。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450309" y="2732742"/>
            <a:ext cx="1902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/>
              <a:t>您的标题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418655" y="2468860"/>
            <a:ext cx="3209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回款问题一直是困扰着我们的大问题，本季度在新政策剌激下依然没有大的改观。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378526" y="4014141"/>
            <a:ext cx="1871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algn="r"/>
            <a:r>
              <a:rPr lang="zh-CN" altLang="en-US" dirty="0"/>
              <a:t>您的标题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890470" y="4045383"/>
            <a:ext cx="3313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本季度投诉率同比增加了</a:t>
            </a:r>
            <a:r>
              <a:rPr lang="en-US" altLang="zh-CN" dirty="0"/>
              <a:t>2</a:t>
            </a:r>
            <a:r>
              <a:rPr lang="zh-CN" altLang="en-US" dirty="0"/>
              <a:t>个百分点。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450309" y="5428645"/>
            <a:ext cx="1902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/>
              <a:t>您的标题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418655" y="5275122"/>
            <a:ext cx="3209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latin typeface="+mn-ea"/>
                <a:ea typeface="+mn-ea"/>
              </a:defRPr>
            </a:lvl1pPr>
          </a:lstStyle>
          <a:p>
            <a:r>
              <a:rPr lang="en-US" altLang="zh-CN" dirty="0"/>
              <a:t>5</a:t>
            </a:r>
            <a:r>
              <a:rPr lang="zh-CN" altLang="en-US" dirty="0"/>
              <a:t>月上市的新品表现平淡，影响了整体业绩的增长。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7778">
        <p14:prism dir="d" isInverted="1"/>
      </p:transition>
    </mc:Choice>
    <mc:Fallback>
      <p:transition spd="slow" advTm="7778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 tmFilter="0,0; .5, 1; 1, 1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19"/>
                                </p:stCondLst>
                                <p:childTnLst>
                                  <p:par>
                                    <p:cTn id="19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319"/>
                                </p:stCondLst>
                                <p:childTnLst>
                                  <p:par>
                                    <p:cTn id="3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819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319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819"/>
                                </p:stCondLst>
                                <p:childTnLst>
                                  <p:par>
                                    <p:cTn id="5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4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319"/>
                                </p:stCondLst>
                                <p:childTnLst>
                                  <p:par>
                                    <p:cTn id="6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819"/>
                                </p:stCondLst>
                                <p:childTnLst>
                                  <p:par>
                                    <p:cTn id="6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4319"/>
                                </p:stCondLst>
                                <p:childTnLst>
                                  <p:par>
                                    <p:cTn id="7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4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819"/>
                                </p:stCondLst>
                                <p:childTnLst>
                                  <p:par>
                                    <p:cTn id="7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319"/>
                                </p:stCondLst>
                                <p:childTnLst>
                                  <p:par>
                                    <p:cTn id="8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819"/>
                                </p:stCondLst>
                                <p:childTnLst>
                                  <p:par>
                                    <p:cTn id="8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6319"/>
                                </p:stCondLst>
                                <p:childTnLst>
                                  <p:par>
                                    <p:cTn id="9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6819"/>
                                </p:stCondLst>
                                <p:childTnLst>
                                  <p:par>
                                    <p:cTn id="10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/>
          <p:bldP spid="71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 tmFilter="0,0; .5, 1; 1, 1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19"/>
                                </p:stCondLst>
                                <p:childTnLst>
                                  <p:par>
                                    <p:cTn id="1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319"/>
                                </p:stCondLst>
                                <p:childTnLst>
                                  <p:par>
                                    <p:cTn id="3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819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319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819"/>
                                </p:stCondLst>
                                <p:childTnLst>
                                  <p:par>
                                    <p:cTn id="5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4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319"/>
                                </p:stCondLst>
                                <p:childTnLst>
                                  <p:par>
                                    <p:cTn id="6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819"/>
                                </p:stCondLst>
                                <p:childTnLst>
                                  <p:par>
                                    <p:cTn id="6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4319"/>
                                </p:stCondLst>
                                <p:childTnLst>
                                  <p:par>
                                    <p:cTn id="7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4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819"/>
                                </p:stCondLst>
                                <p:childTnLst>
                                  <p:par>
                                    <p:cTn id="7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319"/>
                                </p:stCondLst>
                                <p:childTnLst>
                                  <p:par>
                                    <p:cTn id="8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819"/>
                                </p:stCondLst>
                                <p:childTnLst>
                                  <p:par>
                                    <p:cTn id="8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6319"/>
                                </p:stCondLst>
                                <p:childTnLst>
                                  <p:par>
                                    <p:cTn id="9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6819"/>
                                </p:stCondLst>
                                <p:childTnLst>
                                  <p:par>
                                    <p:cTn id="10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/>
          <p:bldP spid="71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-471918" y="-527665"/>
            <a:ext cx="5687686" cy="569010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195082" y="136910"/>
            <a:ext cx="4353686" cy="43609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33034" y="1809556"/>
            <a:ext cx="3877781" cy="10156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>
              <a:buFontTx/>
              <a:buNone/>
            </a:pPr>
            <a:r>
              <a:rPr lang="zh-CN" altLang="en-US" sz="66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实施效果</a:t>
            </a:r>
            <a:endParaRPr lang="zh-CN" altLang="en-US" sz="6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3666257" y="769455"/>
            <a:ext cx="1065104" cy="1065103"/>
          </a:xfrm>
          <a:prstGeom prst="ellipse">
            <a:avLst/>
          </a:prstGeom>
          <a:solidFill>
            <a:srgbClr val="93C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621" y="1071173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</a:rPr>
              <a:t>Part 4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3936318" y="926602"/>
            <a:ext cx="662977" cy="720838"/>
          </a:xfrm>
          <a:custGeom>
            <a:avLst/>
            <a:gdLst>
              <a:gd name="T0" fmla="*/ 381 w 598"/>
              <a:gd name="T1" fmla="*/ 84 h 675"/>
              <a:gd name="T2" fmla="*/ 296 w 598"/>
              <a:gd name="T3" fmla="*/ 169 h 675"/>
              <a:gd name="T4" fmla="*/ 212 w 598"/>
              <a:gd name="T5" fmla="*/ 169 h 675"/>
              <a:gd name="T6" fmla="*/ 127 w 598"/>
              <a:gd name="T7" fmla="*/ 84 h 675"/>
              <a:gd name="T8" fmla="*/ 212 w 598"/>
              <a:gd name="T9" fmla="*/ 0 h 675"/>
              <a:gd name="T10" fmla="*/ 296 w 598"/>
              <a:gd name="T11" fmla="*/ 0 h 675"/>
              <a:gd name="T12" fmla="*/ 381 w 598"/>
              <a:gd name="T13" fmla="*/ 84 h 675"/>
              <a:gd name="T14" fmla="*/ 421 w 598"/>
              <a:gd name="T15" fmla="*/ 84 h 675"/>
              <a:gd name="T16" fmla="*/ 423 w 598"/>
              <a:gd name="T17" fmla="*/ 104 h 675"/>
              <a:gd name="T18" fmla="*/ 317 w 598"/>
              <a:gd name="T19" fmla="*/ 209 h 675"/>
              <a:gd name="T20" fmla="*/ 191 w 598"/>
              <a:gd name="T21" fmla="*/ 209 h 675"/>
              <a:gd name="T22" fmla="*/ 85 w 598"/>
              <a:gd name="T23" fmla="*/ 104 h 675"/>
              <a:gd name="T24" fmla="*/ 87 w 598"/>
              <a:gd name="T25" fmla="*/ 84 h 675"/>
              <a:gd name="T26" fmla="*/ 0 w 598"/>
              <a:gd name="T27" fmla="*/ 188 h 675"/>
              <a:gd name="T28" fmla="*/ 0 w 598"/>
              <a:gd name="T29" fmla="*/ 569 h 675"/>
              <a:gd name="T30" fmla="*/ 106 w 598"/>
              <a:gd name="T31" fmla="*/ 675 h 675"/>
              <a:gd name="T32" fmla="*/ 387 w 598"/>
              <a:gd name="T33" fmla="*/ 675 h 675"/>
              <a:gd name="T34" fmla="*/ 272 w 598"/>
              <a:gd name="T35" fmla="*/ 501 h 675"/>
              <a:gd name="T36" fmla="*/ 461 w 598"/>
              <a:gd name="T37" fmla="*/ 312 h 675"/>
              <a:gd name="T38" fmla="*/ 508 w 598"/>
              <a:gd name="T39" fmla="*/ 317 h 675"/>
              <a:gd name="T40" fmla="*/ 508 w 598"/>
              <a:gd name="T41" fmla="*/ 188 h 675"/>
              <a:gd name="T42" fmla="*/ 421 w 598"/>
              <a:gd name="T43" fmla="*/ 84 h 675"/>
              <a:gd name="T44" fmla="*/ 238 w 598"/>
              <a:gd name="T45" fmla="*/ 423 h 675"/>
              <a:gd name="T46" fmla="*/ 238 w 598"/>
              <a:gd name="T47" fmla="*/ 423 h 675"/>
              <a:gd name="T48" fmla="*/ 106 w 598"/>
              <a:gd name="T49" fmla="*/ 423 h 675"/>
              <a:gd name="T50" fmla="*/ 85 w 598"/>
              <a:gd name="T51" fmla="*/ 401 h 675"/>
              <a:gd name="T52" fmla="*/ 106 w 598"/>
              <a:gd name="T53" fmla="*/ 380 h 675"/>
              <a:gd name="T54" fmla="*/ 238 w 598"/>
              <a:gd name="T55" fmla="*/ 380 h 675"/>
              <a:gd name="T56" fmla="*/ 259 w 598"/>
              <a:gd name="T57" fmla="*/ 401 h 675"/>
              <a:gd name="T58" fmla="*/ 238 w 598"/>
              <a:gd name="T59" fmla="*/ 423 h 675"/>
              <a:gd name="T60" fmla="*/ 280 w 598"/>
              <a:gd name="T61" fmla="*/ 338 h 675"/>
              <a:gd name="T62" fmla="*/ 280 w 598"/>
              <a:gd name="T63" fmla="*/ 338 h 675"/>
              <a:gd name="T64" fmla="*/ 106 w 598"/>
              <a:gd name="T65" fmla="*/ 338 h 675"/>
              <a:gd name="T66" fmla="*/ 85 w 598"/>
              <a:gd name="T67" fmla="*/ 317 h 675"/>
              <a:gd name="T68" fmla="*/ 106 w 598"/>
              <a:gd name="T69" fmla="*/ 296 h 675"/>
              <a:gd name="T70" fmla="*/ 280 w 598"/>
              <a:gd name="T71" fmla="*/ 296 h 675"/>
              <a:gd name="T72" fmla="*/ 302 w 598"/>
              <a:gd name="T73" fmla="*/ 317 h 675"/>
              <a:gd name="T74" fmla="*/ 280 w 598"/>
              <a:gd name="T75" fmla="*/ 338 h 675"/>
              <a:gd name="T76" fmla="*/ 496 w 598"/>
              <a:gd name="T77" fmla="*/ 370 h 675"/>
              <a:gd name="T78" fmla="*/ 463 w 598"/>
              <a:gd name="T79" fmla="*/ 365 h 675"/>
              <a:gd name="T80" fmla="*/ 328 w 598"/>
              <a:gd name="T81" fmla="*/ 500 h 675"/>
              <a:gd name="T82" fmla="*/ 434 w 598"/>
              <a:gd name="T83" fmla="*/ 632 h 675"/>
              <a:gd name="T84" fmla="*/ 463 w 598"/>
              <a:gd name="T85" fmla="*/ 635 h 675"/>
              <a:gd name="T86" fmla="*/ 598 w 598"/>
              <a:gd name="T87" fmla="*/ 500 h 675"/>
              <a:gd name="T88" fmla="*/ 496 w 598"/>
              <a:gd name="T89" fmla="*/ 370 h 675"/>
              <a:gd name="T90" fmla="*/ 539 w 598"/>
              <a:gd name="T91" fmla="*/ 481 h 675"/>
              <a:gd name="T92" fmla="*/ 539 w 598"/>
              <a:gd name="T93" fmla="*/ 481 h 675"/>
              <a:gd name="T94" fmla="*/ 496 w 598"/>
              <a:gd name="T95" fmla="*/ 524 h 675"/>
              <a:gd name="T96" fmla="*/ 463 w 598"/>
              <a:gd name="T97" fmla="*/ 557 h 675"/>
              <a:gd name="T98" fmla="*/ 425 w 598"/>
              <a:gd name="T99" fmla="*/ 557 h 675"/>
              <a:gd name="T100" fmla="*/ 387 w 598"/>
              <a:gd name="T101" fmla="*/ 519 h 675"/>
              <a:gd name="T102" fmla="*/ 387 w 598"/>
              <a:gd name="T103" fmla="*/ 481 h 675"/>
              <a:gd name="T104" fmla="*/ 425 w 598"/>
              <a:gd name="T105" fmla="*/ 481 h 675"/>
              <a:gd name="T106" fmla="*/ 444 w 598"/>
              <a:gd name="T107" fmla="*/ 500 h 675"/>
              <a:gd name="T108" fmla="*/ 496 w 598"/>
              <a:gd name="T109" fmla="*/ 447 h 675"/>
              <a:gd name="T110" fmla="*/ 501 w 598"/>
              <a:gd name="T111" fmla="*/ 443 h 675"/>
              <a:gd name="T112" fmla="*/ 539 w 598"/>
              <a:gd name="T113" fmla="*/ 443 h 675"/>
              <a:gd name="T114" fmla="*/ 539 w 598"/>
              <a:gd name="T115" fmla="*/ 481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98" h="675">
                <a:moveTo>
                  <a:pt x="381" y="84"/>
                </a:moveTo>
                <a:cubicBezTo>
                  <a:pt x="381" y="131"/>
                  <a:pt x="343" y="169"/>
                  <a:pt x="296" y="169"/>
                </a:cubicBezTo>
                <a:lnTo>
                  <a:pt x="212" y="169"/>
                </a:lnTo>
                <a:cubicBezTo>
                  <a:pt x="165" y="169"/>
                  <a:pt x="127" y="131"/>
                  <a:pt x="127" y="84"/>
                </a:cubicBezTo>
                <a:cubicBezTo>
                  <a:pt x="127" y="38"/>
                  <a:pt x="165" y="0"/>
                  <a:pt x="212" y="0"/>
                </a:cubicBezTo>
                <a:lnTo>
                  <a:pt x="296" y="0"/>
                </a:lnTo>
                <a:cubicBezTo>
                  <a:pt x="343" y="0"/>
                  <a:pt x="381" y="38"/>
                  <a:pt x="381" y="84"/>
                </a:cubicBezTo>
                <a:close/>
                <a:moveTo>
                  <a:pt x="421" y="84"/>
                </a:moveTo>
                <a:cubicBezTo>
                  <a:pt x="423" y="91"/>
                  <a:pt x="423" y="97"/>
                  <a:pt x="423" y="104"/>
                </a:cubicBezTo>
                <a:cubicBezTo>
                  <a:pt x="423" y="162"/>
                  <a:pt x="376" y="209"/>
                  <a:pt x="317" y="209"/>
                </a:cubicBezTo>
                <a:lnTo>
                  <a:pt x="191" y="209"/>
                </a:lnTo>
                <a:cubicBezTo>
                  <a:pt x="132" y="209"/>
                  <a:pt x="85" y="162"/>
                  <a:pt x="85" y="104"/>
                </a:cubicBezTo>
                <a:cubicBezTo>
                  <a:pt x="85" y="97"/>
                  <a:pt x="86" y="91"/>
                  <a:pt x="87" y="84"/>
                </a:cubicBezTo>
                <a:cubicBezTo>
                  <a:pt x="38" y="93"/>
                  <a:pt x="0" y="136"/>
                  <a:pt x="0" y="188"/>
                </a:cubicBezTo>
                <a:lnTo>
                  <a:pt x="0" y="569"/>
                </a:lnTo>
                <a:cubicBezTo>
                  <a:pt x="0" y="627"/>
                  <a:pt x="48" y="675"/>
                  <a:pt x="106" y="675"/>
                </a:cubicBezTo>
                <a:lnTo>
                  <a:pt x="387" y="675"/>
                </a:lnTo>
                <a:cubicBezTo>
                  <a:pt x="320" y="646"/>
                  <a:pt x="272" y="579"/>
                  <a:pt x="272" y="501"/>
                </a:cubicBezTo>
                <a:cubicBezTo>
                  <a:pt x="272" y="396"/>
                  <a:pt x="357" y="312"/>
                  <a:pt x="461" y="312"/>
                </a:cubicBezTo>
                <a:cubicBezTo>
                  <a:pt x="477" y="312"/>
                  <a:pt x="493" y="314"/>
                  <a:pt x="508" y="317"/>
                </a:cubicBezTo>
                <a:lnTo>
                  <a:pt x="508" y="188"/>
                </a:lnTo>
                <a:cubicBezTo>
                  <a:pt x="508" y="136"/>
                  <a:pt x="470" y="93"/>
                  <a:pt x="421" y="84"/>
                </a:cubicBezTo>
                <a:close/>
                <a:moveTo>
                  <a:pt x="238" y="423"/>
                </a:moveTo>
                <a:lnTo>
                  <a:pt x="238" y="423"/>
                </a:lnTo>
                <a:lnTo>
                  <a:pt x="106" y="423"/>
                </a:lnTo>
                <a:cubicBezTo>
                  <a:pt x="94" y="423"/>
                  <a:pt x="85" y="413"/>
                  <a:pt x="85" y="401"/>
                </a:cubicBezTo>
                <a:cubicBezTo>
                  <a:pt x="85" y="390"/>
                  <a:pt x="94" y="380"/>
                  <a:pt x="106" y="380"/>
                </a:cubicBezTo>
                <a:lnTo>
                  <a:pt x="238" y="380"/>
                </a:lnTo>
                <a:cubicBezTo>
                  <a:pt x="250" y="380"/>
                  <a:pt x="259" y="390"/>
                  <a:pt x="259" y="401"/>
                </a:cubicBezTo>
                <a:cubicBezTo>
                  <a:pt x="259" y="413"/>
                  <a:pt x="250" y="423"/>
                  <a:pt x="238" y="423"/>
                </a:cubicBezTo>
                <a:close/>
                <a:moveTo>
                  <a:pt x="280" y="338"/>
                </a:moveTo>
                <a:lnTo>
                  <a:pt x="280" y="338"/>
                </a:lnTo>
                <a:lnTo>
                  <a:pt x="106" y="338"/>
                </a:lnTo>
                <a:cubicBezTo>
                  <a:pt x="94" y="338"/>
                  <a:pt x="85" y="329"/>
                  <a:pt x="85" y="317"/>
                </a:cubicBezTo>
                <a:cubicBezTo>
                  <a:pt x="85" y="305"/>
                  <a:pt x="94" y="296"/>
                  <a:pt x="106" y="296"/>
                </a:cubicBezTo>
                <a:lnTo>
                  <a:pt x="280" y="296"/>
                </a:lnTo>
                <a:cubicBezTo>
                  <a:pt x="292" y="296"/>
                  <a:pt x="302" y="305"/>
                  <a:pt x="302" y="317"/>
                </a:cubicBezTo>
                <a:cubicBezTo>
                  <a:pt x="302" y="329"/>
                  <a:pt x="292" y="338"/>
                  <a:pt x="280" y="338"/>
                </a:cubicBezTo>
                <a:close/>
                <a:moveTo>
                  <a:pt x="496" y="370"/>
                </a:moveTo>
                <a:cubicBezTo>
                  <a:pt x="486" y="367"/>
                  <a:pt x="474" y="365"/>
                  <a:pt x="463" y="365"/>
                </a:cubicBezTo>
                <a:cubicBezTo>
                  <a:pt x="388" y="365"/>
                  <a:pt x="328" y="426"/>
                  <a:pt x="328" y="500"/>
                </a:cubicBezTo>
                <a:cubicBezTo>
                  <a:pt x="328" y="565"/>
                  <a:pt x="374" y="619"/>
                  <a:pt x="434" y="632"/>
                </a:cubicBezTo>
                <a:cubicBezTo>
                  <a:pt x="443" y="634"/>
                  <a:pt x="453" y="635"/>
                  <a:pt x="463" y="635"/>
                </a:cubicBezTo>
                <a:cubicBezTo>
                  <a:pt x="537" y="635"/>
                  <a:pt x="598" y="575"/>
                  <a:pt x="598" y="500"/>
                </a:cubicBezTo>
                <a:cubicBezTo>
                  <a:pt x="598" y="437"/>
                  <a:pt x="555" y="384"/>
                  <a:pt x="496" y="370"/>
                </a:cubicBezTo>
                <a:close/>
                <a:moveTo>
                  <a:pt x="539" y="481"/>
                </a:moveTo>
                <a:lnTo>
                  <a:pt x="539" y="481"/>
                </a:lnTo>
                <a:lnTo>
                  <a:pt x="496" y="524"/>
                </a:lnTo>
                <a:lnTo>
                  <a:pt x="463" y="557"/>
                </a:lnTo>
                <a:cubicBezTo>
                  <a:pt x="452" y="568"/>
                  <a:pt x="435" y="568"/>
                  <a:pt x="425" y="557"/>
                </a:cubicBezTo>
                <a:lnTo>
                  <a:pt x="387" y="519"/>
                </a:lnTo>
                <a:cubicBezTo>
                  <a:pt x="376" y="509"/>
                  <a:pt x="376" y="492"/>
                  <a:pt x="387" y="481"/>
                </a:cubicBezTo>
                <a:cubicBezTo>
                  <a:pt x="397" y="470"/>
                  <a:pt x="414" y="470"/>
                  <a:pt x="425" y="481"/>
                </a:cubicBezTo>
                <a:lnTo>
                  <a:pt x="444" y="500"/>
                </a:lnTo>
                <a:lnTo>
                  <a:pt x="496" y="447"/>
                </a:lnTo>
                <a:lnTo>
                  <a:pt x="501" y="443"/>
                </a:lnTo>
                <a:cubicBezTo>
                  <a:pt x="511" y="432"/>
                  <a:pt x="528" y="432"/>
                  <a:pt x="539" y="443"/>
                </a:cubicBezTo>
                <a:cubicBezTo>
                  <a:pt x="550" y="453"/>
                  <a:pt x="550" y="470"/>
                  <a:pt x="539" y="4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 advTm="466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7" grpId="0"/>
      <p:bldP spid="8" grpId="0" animBg="1"/>
      <p:bldP spid="10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效果确认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3804" y="5476719"/>
            <a:ext cx="10363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这是一个图表范例，可以将阶段性的数据做成类似的图表，配色可以参考以上的，既美观，又方便直接在</a:t>
            </a:r>
            <a:r>
              <a:rPr lang="en-US" altLang="zh-CN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里编辑数据。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图表 5"/>
          <p:cNvGraphicFramePr/>
          <p:nvPr/>
        </p:nvGraphicFramePr>
        <p:xfrm>
          <a:off x="913805" y="1800616"/>
          <a:ext cx="10363423" cy="3345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19653" y="973456"/>
            <a:ext cx="3951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+mj-ea"/>
                <a:ea typeface="+mj-ea"/>
              </a:rPr>
              <a:t>201X</a:t>
            </a:r>
            <a:r>
              <a:rPr lang="zh-CN" altLang="en-US" sz="2400" b="1" dirty="0" smtClean="0">
                <a:latin typeface="+mj-ea"/>
                <a:ea typeface="+mj-ea"/>
              </a:rPr>
              <a:t>年第</a:t>
            </a:r>
            <a:r>
              <a:rPr lang="en-US" altLang="zh-CN" sz="2400" b="1" dirty="0" smtClean="0">
                <a:latin typeface="+mj-ea"/>
                <a:ea typeface="+mj-ea"/>
              </a:rPr>
              <a:t>X</a:t>
            </a:r>
            <a:r>
              <a:rPr lang="zh-CN" altLang="en-US" sz="2400" b="1" dirty="0" smtClean="0">
                <a:latin typeface="+mj-ea"/>
                <a:ea typeface="+mj-ea"/>
              </a:rPr>
              <a:t>季度业绩概况表</a:t>
            </a:r>
            <a:endParaRPr lang="zh-CN" altLang="en-US" sz="2400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640">
        <p14:doors dir="vert"/>
      </p:transition>
    </mc:Choice>
    <mc:Fallback>
      <p:transition spd="slow" advTm="36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19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19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5" grpId="0"/>
      <p:bldGraphic spid="6" grpId="0">
        <p:bldAsOne/>
      </p:bldGraphic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028834" y="1004171"/>
            <a:ext cx="2137510" cy="2954184"/>
            <a:chOff x="3116" y="561"/>
            <a:chExt cx="1450" cy="2004"/>
          </a:xfrm>
        </p:grpSpPr>
        <p:sp>
          <p:nvSpPr>
            <p:cNvPr id="7" name="Freeform 5"/>
            <p:cNvSpPr/>
            <p:nvPr/>
          </p:nvSpPr>
          <p:spPr bwMode="auto">
            <a:xfrm>
              <a:off x="3116" y="561"/>
              <a:ext cx="1450" cy="2004"/>
            </a:xfrm>
            <a:custGeom>
              <a:avLst/>
              <a:gdLst>
                <a:gd name="T0" fmla="*/ 1835 w 3670"/>
                <a:gd name="T1" fmla="*/ 0 h 5076"/>
                <a:gd name="T2" fmla="*/ 3670 w 3670"/>
                <a:gd name="T3" fmla="*/ 1835 h 5076"/>
                <a:gd name="T4" fmla="*/ 1835 w 3670"/>
                <a:gd name="T5" fmla="*/ 5076 h 5076"/>
                <a:gd name="T6" fmla="*/ 0 w 3670"/>
                <a:gd name="T7" fmla="*/ 1835 h 5076"/>
                <a:gd name="T8" fmla="*/ 1835 w 3670"/>
                <a:gd name="T9" fmla="*/ 0 h 5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0" h="5076">
                  <a:moveTo>
                    <a:pt x="1835" y="0"/>
                  </a:moveTo>
                  <a:cubicBezTo>
                    <a:pt x="2848" y="0"/>
                    <a:pt x="3670" y="822"/>
                    <a:pt x="3670" y="1835"/>
                  </a:cubicBezTo>
                  <a:cubicBezTo>
                    <a:pt x="3670" y="2848"/>
                    <a:pt x="2344" y="5076"/>
                    <a:pt x="1835" y="5076"/>
                  </a:cubicBezTo>
                  <a:cubicBezTo>
                    <a:pt x="1326" y="5076"/>
                    <a:pt x="0" y="2848"/>
                    <a:pt x="0" y="1835"/>
                  </a:cubicBezTo>
                  <a:cubicBezTo>
                    <a:pt x="0" y="822"/>
                    <a:pt x="822" y="0"/>
                    <a:pt x="183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225" y="670"/>
              <a:ext cx="1232" cy="123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95959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5485521" y="1440567"/>
            <a:ext cx="1224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效果定位</a:t>
            </a:r>
            <a:endParaRPr lang="zh-CN" altLang="en-US" sz="36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6927" y="3990215"/>
            <a:ext cx="10214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000" dirty="0" smtClean="0">
                <a:solidFill>
                  <a:srgbClr val="595959"/>
                </a:solidFill>
              </a:rPr>
              <a:t>请在这里输入您的</a:t>
            </a:r>
            <a:r>
              <a:rPr lang="zh-CN" altLang="en-US" sz="2000" dirty="0">
                <a:solidFill>
                  <a:srgbClr val="595959"/>
                </a:solidFill>
              </a:rPr>
              <a:t>文本说明请在这里输入您的文本</a:t>
            </a:r>
            <a:r>
              <a:rPr lang="zh-CN" altLang="en-US" sz="2000" dirty="0" smtClean="0">
                <a:solidFill>
                  <a:srgbClr val="595959"/>
                </a:solidFill>
              </a:rPr>
              <a:t>说明</a:t>
            </a:r>
            <a:r>
              <a:rPr lang="zh-CN" altLang="en-US" sz="2000" dirty="0">
                <a:solidFill>
                  <a:srgbClr val="595959"/>
                </a:solidFill>
              </a:rPr>
              <a:t>请在这里输入您的文本说明</a:t>
            </a:r>
            <a:endParaRPr lang="en-US" altLang="zh-CN" sz="2000" dirty="0">
              <a:solidFill>
                <a:srgbClr val="595959"/>
              </a:solidFill>
            </a:endParaRPr>
          </a:p>
          <a:p>
            <a:pPr algn="ctr"/>
            <a:r>
              <a:rPr lang="zh-CN" altLang="en-US" sz="2000" dirty="0">
                <a:solidFill>
                  <a:srgbClr val="595959"/>
                </a:solidFill>
              </a:rPr>
              <a:t>请在这里输入您的文本</a:t>
            </a:r>
            <a:r>
              <a:rPr lang="zh-CN" altLang="en-US" sz="2000" dirty="0" smtClean="0">
                <a:solidFill>
                  <a:srgbClr val="595959"/>
                </a:solidFill>
              </a:rPr>
              <a:t>说明</a:t>
            </a:r>
            <a:r>
              <a:rPr lang="zh-CN" altLang="en-US" sz="2000" dirty="0">
                <a:solidFill>
                  <a:srgbClr val="595959"/>
                </a:solidFill>
              </a:rPr>
              <a:t>请在这里输入您的文本</a:t>
            </a:r>
            <a:r>
              <a:rPr lang="zh-CN" altLang="en-US" sz="2000" dirty="0" smtClean="0">
                <a:solidFill>
                  <a:srgbClr val="595959"/>
                </a:solidFill>
              </a:rPr>
              <a:t>说明</a:t>
            </a:r>
            <a:r>
              <a:rPr lang="zh-CN" altLang="en-US" sz="2000" dirty="0">
                <a:solidFill>
                  <a:srgbClr val="595959"/>
                </a:solidFill>
              </a:rPr>
              <a:t>请在这里输入您的文本说明</a:t>
            </a:r>
            <a:endParaRPr lang="en-US" altLang="zh-CN" sz="2000" dirty="0">
              <a:solidFill>
                <a:srgbClr val="595959"/>
              </a:solidFill>
            </a:endParaRPr>
          </a:p>
          <a:p>
            <a:pPr algn="ctr"/>
            <a:r>
              <a:rPr lang="zh-CN" altLang="en-US" sz="2000" dirty="0" smtClean="0">
                <a:solidFill>
                  <a:srgbClr val="595959"/>
                </a:solidFill>
              </a:rPr>
              <a:t>请</a:t>
            </a:r>
            <a:r>
              <a:rPr lang="zh-CN" altLang="en-US" sz="2000" dirty="0">
                <a:solidFill>
                  <a:srgbClr val="595959"/>
                </a:solidFill>
              </a:rPr>
              <a:t>在这里输入您的文本说明</a:t>
            </a:r>
            <a:endParaRPr lang="en-US" altLang="zh-CN" sz="2000" dirty="0">
              <a:solidFill>
                <a:srgbClr val="595959"/>
              </a:solidFill>
            </a:endParaRPr>
          </a:p>
          <a:p>
            <a:pPr algn="ctr"/>
            <a:endParaRPr lang="en-US" altLang="zh-CN" sz="2000" dirty="0">
              <a:solidFill>
                <a:srgbClr val="595959"/>
              </a:solidFill>
            </a:endParaRPr>
          </a:p>
        </p:txBody>
      </p:sp>
      <p:sp>
        <p:nvSpPr>
          <p:cNvPr id="11" name="六边形 10"/>
          <p:cNvSpPr/>
          <p:nvPr/>
        </p:nvSpPr>
        <p:spPr bwMode="auto">
          <a:xfrm>
            <a:off x="2358354" y="5121527"/>
            <a:ext cx="1368152" cy="1179441"/>
          </a:xfrm>
          <a:prstGeom prst="hexagon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 smtClean="0">
              <a:solidFill>
                <a:srgbClr val="595959"/>
              </a:solidFill>
            </a:endParaRPr>
          </a:p>
        </p:txBody>
      </p:sp>
      <p:sp>
        <p:nvSpPr>
          <p:cNvPr id="12" name="六边形 11"/>
          <p:cNvSpPr/>
          <p:nvPr/>
        </p:nvSpPr>
        <p:spPr bwMode="auto">
          <a:xfrm>
            <a:off x="6291866" y="5149651"/>
            <a:ext cx="1368152" cy="1179441"/>
          </a:xfrm>
          <a:prstGeom prst="hexagon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 smtClean="0">
              <a:solidFill>
                <a:srgbClr val="595959"/>
              </a:solidFill>
            </a:endParaRPr>
          </a:p>
        </p:txBody>
      </p:sp>
      <p:sp>
        <p:nvSpPr>
          <p:cNvPr id="13" name="六边形 12"/>
          <p:cNvSpPr/>
          <p:nvPr/>
        </p:nvSpPr>
        <p:spPr bwMode="auto">
          <a:xfrm>
            <a:off x="8258621" y="5149651"/>
            <a:ext cx="1368152" cy="1179441"/>
          </a:xfrm>
          <a:prstGeom prst="hexagon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 smtClean="0">
              <a:solidFill>
                <a:srgbClr val="595959"/>
              </a:solidFill>
            </a:endParaRPr>
          </a:p>
        </p:txBody>
      </p:sp>
      <p:sp>
        <p:nvSpPr>
          <p:cNvPr id="14" name="六边形 13"/>
          <p:cNvSpPr/>
          <p:nvPr/>
        </p:nvSpPr>
        <p:spPr bwMode="auto">
          <a:xfrm>
            <a:off x="4325110" y="5121527"/>
            <a:ext cx="1368152" cy="1179441"/>
          </a:xfrm>
          <a:prstGeom prst="hexagon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 smtClean="0">
              <a:solidFill>
                <a:srgbClr val="595959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04564" y="5295748"/>
            <a:ext cx="10757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24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81966" y="5323872"/>
            <a:ext cx="1033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24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59622" y="5323872"/>
            <a:ext cx="1033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24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26645" y="5323872"/>
            <a:ext cx="10337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24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4696">
        <p14:doors dir="vert"/>
      </p:transition>
    </mc:Choice>
    <mc:Fallback>
      <p:transition spd="slow" advTm="46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19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19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19"/>
                            </p:stCondLst>
                            <p:childTnLst>
                              <p:par>
                                <p:cTn id="3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19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1389063" y="1341438"/>
            <a:ext cx="239712" cy="4773612"/>
          </a:xfrm>
          <a:custGeom>
            <a:avLst/>
            <a:gdLst>
              <a:gd name="T0" fmla="*/ 142 w 285"/>
              <a:gd name="T1" fmla="*/ 0 h 5701"/>
              <a:gd name="T2" fmla="*/ 142 w 285"/>
              <a:gd name="T3" fmla="*/ 0 h 5701"/>
              <a:gd name="T4" fmla="*/ 285 w 285"/>
              <a:gd name="T5" fmla="*/ 143 h 5701"/>
              <a:gd name="T6" fmla="*/ 285 w 285"/>
              <a:gd name="T7" fmla="*/ 5558 h 5701"/>
              <a:gd name="T8" fmla="*/ 142 w 285"/>
              <a:gd name="T9" fmla="*/ 5701 h 5701"/>
              <a:gd name="T10" fmla="*/ 142 w 285"/>
              <a:gd name="T11" fmla="*/ 5701 h 5701"/>
              <a:gd name="T12" fmla="*/ 0 w 285"/>
              <a:gd name="T13" fmla="*/ 5558 h 5701"/>
              <a:gd name="T14" fmla="*/ 0 w 285"/>
              <a:gd name="T15" fmla="*/ 143 h 5701"/>
              <a:gd name="T16" fmla="*/ 142 w 285"/>
              <a:gd name="T17" fmla="*/ 0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5" h="5701">
                <a:moveTo>
                  <a:pt x="142" y="0"/>
                </a:moveTo>
                <a:lnTo>
                  <a:pt x="142" y="0"/>
                </a:lnTo>
                <a:cubicBezTo>
                  <a:pt x="221" y="0"/>
                  <a:pt x="285" y="64"/>
                  <a:pt x="285" y="143"/>
                </a:cubicBezTo>
                <a:lnTo>
                  <a:pt x="285" y="5558"/>
                </a:lnTo>
                <a:cubicBezTo>
                  <a:pt x="285" y="5637"/>
                  <a:pt x="221" y="5701"/>
                  <a:pt x="142" y="5701"/>
                </a:cubicBezTo>
                <a:lnTo>
                  <a:pt x="142" y="5701"/>
                </a:lnTo>
                <a:cubicBezTo>
                  <a:pt x="64" y="5701"/>
                  <a:pt x="0" y="5637"/>
                  <a:pt x="0" y="5558"/>
                </a:cubicBezTo>
                <a:lnTo>
                  <a:pt x="0" y="143"/>
                </a:lnTo>
                <a:cubicBezTo>
                  <a:pt x="0" y="64"/>
                  <a:pt x="64" y="0"/>
                  <a:pt x="1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7"/>
          <p:cNvSpPr/>
          <p:nvPr/>
        </p:nvSpPr>
        <p:spPr bwMode="auto">
          <a:xfrm>
            <a:off x="2582863" y="1341438"/>
            <a:ext cx="239712" cy="4773612"/>
          </a:xfrm>
          <a:custGeom>
            <a:avLst/>
            <a:gdLst>
              <a:gd name="T0" fmla="*/ 143 w 285"/>
              <a:gd name="T1" fmla="*/ 0 h 5701"/>
              <a:gd name="T2" fmla="*/ 143 w 285"/>
              <a:gd name="T3" fmla="*/ 0 h 5701"/>
              <a:gd name="T4" fmla="*/ 285 w 285"/>
              <a:gd name="T5" fmla="*/ 143 h 5701"/>
              <a:gd name="T6" fmla="*/ 285 w 285"/>
              <a:gd name="T7" fmla="*/ 5558 h 5701"/>
              <a:gd name="T8" fmla="*/ 143 w 285"/>
              <a:gd name="T9" fmla="*/ 5701 h 5701"/>
              <a:gd name="T10" fmla="*/ 143 w 285"/>
              <a:gd name="T11" fmla="*/ 5701 h 5701"/>
              <a:gd name="T12" fmla="*/ 0 w 285"/>
              <a:gd name="T13" fmla="*/ 5558 h 5701"/>
              <a:gd name="T14" fmla="*/ 0 w 285"/>
              <a:gd name="T15" fmla="*/ 143 h 5701"/>
              <a:gd name="T16" fmla="*/ 143 w 285"/>
              <a:gd name="T17" fmla="*/ 0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5" h="5701">
                <a:moveTo>
                  <a:pt x="143" y="0"/>
                </a:moveTo>
                <a:lnTo>
                  <a:pt x="143" y="0"/>
                </a:lnTo>
                <a:cubicBezTo>
                  <a:pt x="221" y="0"/>
                  <a:pt x="285" y="64"/>
                  <a:pt x="285" y="143"/>
                </a:cubicBezTo>
                <a:lnTo>
                  <a:pt x="285" y="5558"/>
                </a:lnTo>
                <a:cubicBezTo>
                  <a:pt x="285" y="5637"/>
                  <a:pt x="221" y="5701"/>
                  <a:pt x="143" y="5701"/>
                </a:cubicBezTo>
                <a:lnTo>
                  <a:pt x="143" y="5701"/>
                </a:lnTo>
                <a:cubicBezTo>
                  <a:pt x="64" y="5701"/>
                  <a:pt x="0" y="5637"/>
                  <a:pt x="0" y="5558"/>
                </a:cubicBezTo>
                <a:lnTo>
                  <a:pt x="0" y="143"/>
                </a:lnTo>
                <a:cubicBezTo>
                  <a:pt x="0" y="64"/>
                  <a:pt x="64" y="0"/>
                  <a:pt x="1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8"/>
          <p:cNvSpPr/>
          <p:nvPr/>
        </p:nvSpPr>
        <p:spPr bwMode="auto">
          <a:xfrm>
            <a:off x="3776663" y="1341438"/>
            <a:ext cx="239712" cy="4773612"/>
          </a:xfrm>
          <a:custGeom>
            <a:avLst/>
            <a:gdLst>
              <a:gd name="T0" fmla="*/ 143 w 285"/>
              <a:gd name="T1" fmla="*/ 0 h 5701"/>
              <a:gd name="T2" fmla="*/ 143 w 285"/>
              <a:gd name="T3" fmla="*/ 0 h 5701"/>
              <a:gd name="T4" fmla="*/ 285 w 285"/>
              <a:gd name="T5" fmla="*/ 143 h 5701"/>
              <a:gd name="T6" fmla="*/ 285 w 285"/>
              <a:gd name="T7" fmla="*/ 5558 h 5701"/>
              <a:gd name="T8" fmla="*/ 143 w 285"/>
              <a:gd name="T9" fmla="*/ 5701 h 5701"/>
              <a:gd name="T10" fmla="*/ 143 w 285"/>
              <a:gd name="T11" fmla="*/ 5701 h 5701"/>
              <a:gd name="T12" fmla="*/ 0 w 285"/>
              <a:gd name="T13" fmla="*/ 5558 h 5701"/>
              <a:gd name="T14" fmla="*/ 0 w 285"/>
              <a:gd name="T15" fmla="*/ 143 h 5701"/>
              <a:gd name="T16" fmla="*/ 143 w 285"/>
              <a:gd name="T17" fmla="*/ 0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5" h="5701">
                <a:moveTo>
                  <a:pt x="143" y="0"/>
                </a:moveTo>
                <a:lnTo>
                  <a:pt x="143" y="0"/>
                </a:lnTo>
                <a:cubicBezTo>
                  <a:pt x="221" y="0"/>
                  <a:pt x="285" y="64"/>
                  <a:pt x="285" y="143"/>
                </a:cubicBezTo>
                <a:lnTo>
                  <a:pt x="285" y="5558"/>
                </a:lnTo>
                <a:cubicBezTo>
                  <a:pt x="285" y="5637"/>
                  <a:pt x="221" y="5701"/>
                  <a:pt x="143" y="5701"/>
                </a:cubicBezTo>
                <a:lnTo>
                  <a:pt x="143" y="5701"/>
                </a:lnTo>
                <a:cubicBezTo>
                  <a:pt x="64" y="5701"/>
                  <a:pt x="0" y="5637"/>
                  <a:pt x="0" y="5558"/>
                </a:cubicBezTo>
                <a:lnTo>
                  <a:pt x="0" y="143"/>
                </a:lnTo>
                <a:cubicBezTo>
                  <a:pt x="0" y="64"/>
                  <a:pt x="64" y="0"/>
                  <a:pt x="1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9"/>
          <p:cNvSpPr/>
          <p:nvPr/>
        </p:nvSpPr>
        <p:spPr bwMode="auto">
          <a:xfrm>
            <a:off x="4972050" y="1341438"/>
            <a:ext cx="238125" cy="4773612"/>
          </a:xfrm>
          <a:custGeom>
            <a:avLst/>
            <a:gdLst>
              <a:gd name="T0" fmla="*/ 143 w 285"/>
              <a:gd name="T1" fmla="*/ 0 h 5701"/>
              <a:gd name="T2" fmla="*/ 143 w 285"/>
              <a:gd name="T3" fmla="*/ 0 h 5701"/>
              <a:gd name="T4" fmla="*/ 285 w 285"/>
              <a:gd name="T5" fmla="*/ 143 h 5701"/>
              <a:gd name="T6" fmla="*/ 285 w 285"/>
              <a:gd name="T7" fmla="*/ 5558 h 5701"/>
              <a:gd name="T8" fmla="*/ 143 w 285"/>
              <a:gd name="T9" fmla="*/ 5701 h 5701"/>
              <a:gd name="T10" fmla="*/ 143 w 285"/>
              <a:gd name="T11" fmla="*/ 5701 h 5701"/>
              <a:gd name="T12" fmla="*/ 0 w 285"/>
              <a:gd name="T13" fmla="*/ 5558 h 5701"/>
              <a:gd name="T14" fmla="*/ 0 w 285"/>
              <a:gd name="T15" fmla="*/ 143 h 5701"/>
              <a:gd name="T16" fmla="*/ 143 w 285"/>
              <a:gd name="T17" fmla="*/ 0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5" h="5701">
                <a:moveTo>
                  <a:pt x="143" y="0"/>
                </a:moveTo>
                <a:lnTo>
                  <a:pt x="143" y="0"/>
                </a:lnTo>
                <a:cubicBezTo>
                  <a:pt x="221" y="0"/>
                  <a:pt x="285" y="64"/>
                  <a:pt x="285" y="143"/>
                </a:cubicBezTo>
                <a:lnTo>
                  <a:pt x="285" y="5558"/>
                </a:lnTo>
                <a:cubicBezTo>
                  <a:pt x="285" y="5637"/>
                  <a:pt x="221" y="5701"/>
                  <a:pt x="143" y="5701"/>
                </a:cubicBezTo>
                <a:lnTo>
                  <a:pt x="143" y="5701"/>
                </a:lnTo>
                <a:cubicBezTo>
                  <a:pt x="65" y="5701"/>
                  <a:pt x="0" y="5637"/>
                  <a:pt x="0" y="5558"/>
                </a:cubicBezTo>
                <a:lnTo>
                  <a:pt x="0" y="143"/>
                </a:lnTo>
                <a:cubicBezTo>
                  <a:pt x="0" y="64"/>
                  <a:pt x="65" y="0"/>
                  <a:pt x="1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0"/>
          <p:cNvSpPr/>
          <p:nvPr/>
        </p:nvSpPr>
        <p:spPr bwMode="auto">
          <a:xfrm>
            <a:off x="6165850" y="1341438"/>
            <a:ext cx="239712" cy="4773612"/>
          </a:xfrm>
          <a:custGeom>
            <a:avLst/>
            <a:gdLst>
              <a:gd name="T0" fmla="*/ 142 w 285"/>
              <a:gd name="T1" fmla="*/ 0 h 5701"/>
              <a:gd name="T2" fmla="*/ 142 w 285"/>
              <a:gd name="T3" fmla="*/ 0 h 5701"/>
              <a:gd name="T4" fmla="*/ 285 w 285"/>
              <a:gd name="T5" fmla="*/ 143 h 5701"/>
              <a:gd name="T6" fmla="*/ 285 w 285"/>
              <a:gd name="T7" fmla="*/ 5558 h 5701"/>
              <a:gd name="T8" fmla="*/ 142 w 285"/>
              <a:gd name="T9" fmla="*/ 5701 h 5701"/>
              <a:gd name="T10" fmla="*/ 142 w 285"/>
              <a:gd name="T11" fmla="*/ 5701 h 5701"/>
              <a:gd name="T12" fmla="*/ 0 w 285"/>
              <a:gd name="T13" fmla="*/ 5558 h 5701"/>
              <a:gd name="T14" fmla="*/ 0 w 285"/>
              <a:gd name="T15" fmla="*/ 143 h 5701"/>
              <a:gd name="T16" fmla="*/ 142 w 285"/>
              <a:gd name="T17" fmla="*/ 0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5" h="5701">
                <a:moveTo>
                  <a:pt x="142" y="0"/>
                </a:moveTo>
                <a:lnTo>
                  <a:pt x="142" y="0"/>
                </a:lnTo>
                <a:cubicBezTo>
                  <a:pt x="220" y="0"/>
                  <a:pt x="285" y="64"/>
                  <a:pt x="285" y="143"/>
                </a:cubicBezTo>
                <a:lnTo>
                  <a:pt x="285" y="5558"/>
                </a:lnTo>
                <a:cubicBezTo>
                  <a:pt x="285" y="5637"/>
                  <a:pt x="220" y="5701"/>
                  <a:pt x="142" y="5701"/>
                </a:cubicBezTo>
                <a:lnTo>
                  <a:pt x="142" y="5701"/>
                </a:lnTo>
                <a:cubicBezTo>
                  <a:pt x="64" y="5701"/>
                  <a:pt x="0" y="5637"/>
                  <a:pt x="0" y="5558"/>
                </a:cubicBezTo>
                <a:lnTo>
                  <a:pt x="0" y="143"/>
                </a:lnTo>
                <a:cubicBezTo>
                  <a:pt x="0" y="64"/>
                  <a:pt x="64" y="0"/>
                  <a:pt x="1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>
            <a:off x="7359650" y="1341438"/>
            <a:ext cx="239712" cy="4773612"/>
          </a:xfrm>
          <a:custGeom>
            <a:avLst/>
            <a:gdLst>
              <a:gd name="T0" fmla="*/ 142 w 285"/>
              <a:gd name="T1" fmla="*/ 0 h 5701"/>
              <a:gd name="T2" fmla="*/ 142 w 285"/>
              <a:gd name="T3" fmla="*/ 0 h 5701"/>
              <a:gd name="T4" fmla="*/ 285 w 285"/>
              <a:gd name="T5" fmla="*/ 143 h 5701"/>
              <a:gd name="T6" fmla="*/ 285 w 285"/>
              <a:gd name="T7" fmla="*/ 5558 h 5701"/>
              <a:gd name="T8" fmla="*/ 142 w 285"/>
              <a:gd name="T9" fmla="*/ 5701 h 5701"/>
              <a:gd name="T10" fmla="*/ 142 w 285"/>
              <a:gd name="T11" fmla="*/ 5701 h 5701"/>
              <a:gd name="T12" fmla="*/ 0 w 285"/>
              <a:gd name="T13" fmla="*/ 5558 h 5701"/>
              <a:gd name="T14" fmla="*/ 0 w 285"/>
              <a:gd name="T15" fmla="*/ 143 h 5701"/>
              <a:gd name="T16" fmla="*/ 142 w 285"/>
              <a:gd name="T17" fmla="*/ 0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5" h="5701">
                <a:moveTo>
                  <a:pt x="142" y="0"/>
                </a:moveTo>
                <a:lnTo>
                  <a:pt x="142" y="0"/>
                </a:lnTo>
                <a:cubicBezTo>
                  <a:pt x="221" y="0"/>
                  <a:pt x="285" y="64"/>
                  <a:pt x="285" y="143"/>
                </a:cubicBezTo>
                <a:lnTo>
                  <a:pt x="285" y="5558"/>
                </a:lnTo>
                <a:cubicBezTo>
                  <a:pt x="285" y="5637"/>
                  <a:pt x="221" y="5701"/>
                  <a:pt x="142" y="5701"/>
                </a:cubicBezTo>
                <a:lnTo>
                  <a:pt x="142" y="5701"/>
                </a:lnTo>
                <a:cubicBezTo>
                  <a:pt x="64" y="5701"/>
                  <a:pt x="0" y="5637"/>
                  <a:pt x="0" y="5558"/>
                </a:cubicBezTo>
                <a:lnTo>
                  <a:pt x="0" y="143"/>
                </a:lnTo>
                <a:cubicBezTo>
                  <a:pt x="0" y="64"/>
                  <a:pt x="64" y="0"/>
                  <a:pt x="1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1209675" y="1951038"/>
            <a:ext cx="581025" cy="579437"/>
          </a:xfrm>
          <a:prstGeom prst="ellipse">
            <a:avLst/>
          </a:prstGeom>
          <a:solidFill>
            <a:schemeClr val="bg2"/>
          </a:solidFill>
          <a:ln w="28575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03578" y="205609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83%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397030" y="3261223"/>
            <a:ext cx="581025" cy="579437"/>
          </a:xfrm>
          <a:prstGeom prst="ellipse">
            <a:avLst/>
          </a:prstGeom>
          <a:solidFill>
            <a:schemeClr val="bg2"/>
          </a:solidFill>
          <a:ln w="28575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90933" y="336627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65%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3584385" y="3929964"/>
            <a:ext cx="581025" cy="579437"/>
          </a:xfrm>
          <a:prstGeom prst="ellipse">
            <a:avLst/>
          </a:prstGeom>
          <a:solidFill>
            <a:schemeClr val="bg2"/>
          </a:solidFill>
          <a:ln w="28575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78288" y="40350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43%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4785388" y="2469653"/>
            <a:ext cx="581025" cy="579437"/>
          </a:xfrm>
          <a:prstGeom prst="ellipse">
            <a:avLst/>
          </a:prstGeom>
          <a:solidFill>
            <a:schemeClr val="bg2"/>
          </a:solidFill>
          <a:ln w="28575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79291" y="25747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75%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6000039" y="3820781"/>
            <a:ext cx="581025" cy="579437"/>
          </a:xfrm>
          <a:prstGeom prst="ellipse">
            <a:avLst/>
          </a:prstGeom>
          <a:solidFill>
            <a:schemeClr val="bg2"/>
          </a:solidFill>
          <a:ln w="28575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93942" y="392583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48%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7173747" y="2892734"/>
            <a:ext cx="581025" cy="579437"/>
          </a:xfrm>
          <a:prstGeom prst="ellipse">
            <a:avLst/>
          </a:prstGeom>
          <a:solidFill>
            <a:schemeClr val="bg2"/>
          </a:solidFill>
          <a:ln w="28575" cap="flat">
            <a:solidFill>
              <a:srgbClr val="FFFFF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67650" y="29977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70%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2513" y="6136476"/>
            <a:ext cx="92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mtClean="0">
                <a:latin typeface="+mn-ea"/>
                <a:ea typeface="+mn-ea"/>
              </a:rPr>
              <a:t>文本一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98107" y="6136476"/>
            <a:ext cx="92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+mn-ea"/>
                <a:ea typeface="+mn-ea"/>
              </a:rPr>
              <a:t>文本二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12757" y="6136476"/>
            <a:ext cx="92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+mn-ea"/>
                <a:ea typeface="+mn-ea"/>
              </a:rPr>
              <a:t>文本三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13760" y="6136476"/>
            <a:ext cx="92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+mn-ea"/>
                <a:ea typeface="+mn-ea"/>
              </a:rPr>
              <a:t>文本四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14763" y="6136476"/>
            <a:ext cx="92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+mn-ea"/>
                <a:ea typeface="+mn-ea"/>
              </a:rPr>
              <a:t>文本五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29414" y="6136476"/>
            <a:ext cx="92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+mn-ea"/>
                <a:ea typeface="+mn-ea"/>
              </a:rPr>
              <a:t>文本六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46653" y="2618203"/>
            <a:ext cx="176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 smtClean="0">
                <a:solidFill>
                  <a:schemeClr val="accent1"/>
                </a:solidFill>
                <a:latin typeface="+mn-ea"/>
                <a:ea typeface="+mn-ea"/>
              </a:rPr>
              <a:t>添加标题</a:t>
            </a:r>
            <a:endParaRPr lang="en-US" altLang="zh-CN" sz="2200" b="1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62151" y="3167904"/>
            <a:ext cx="28881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这里可以添加主要内容这里可以添加主要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</a:rPr>
              <a:t>添加主要内容这里可以添加主要</a:t>
            </a:r>
            <a:r>
              <a:rPr lang="zh-CN" altLang="en-US" sz="2000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endParaRPr lang="zh-CN" altLang="en-US" sz="2000" dirty="0">
              <a:solidFill>
                <a:schemeClr val="accent1"/>
              </a:solidFill>
              <a:latin typeface="+mn-ea"/>
              <a:ea typeface="+mn-ea"/>
            </a:endParaRPr>
          </a:p>
          <a:p>
            <a:endParaRPr lang="zh-CN" altLang="en-US" sz="2000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3500">
        <p14:doors dir="vert"/>
      </p:transition>
    </mc:Choice>
    <mc:Fallback>
      <p:transition spd="slow" advTm="13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19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19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2503E-6 0.56181 L -4.82503E-6 -3.7037E-7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19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319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6696E-6 0.37084 L -1.96696E-6 -2.59259E-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19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819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91115E-7 0.27315 L 8.91115E-7 2.22222E-6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19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319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3109E-6 0.48612 L 3.03109E-6 -4.81481E-6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19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819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91115E-7 0.27315 L 8.91115E-7 2.22222E-6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819"/>
                            </p:stCondLst>
                            <p:childTnLst>
                              <p:par>
                                <p:cTn id="1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319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6062E-6 0.42454 L -2.06062E-6 1.11111E-6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319"/>
                            </p:stCondLst>
                            <p:childTnLst>
                              <p:par>
                                <p:cTn id="1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819"/>
                            </p:stCondLst>
                            <p:childTnLst>
                              <p:par>
                                <p:cTn id="1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319"/>
                            </p:stCondLst>
                            <p:childTnLst>
                              <p:par>
                                <p:cTn id="1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/>
      <p:bldP spid="13" grpId="0" animBg="1"/>
      <p:bldP spid="13" grpId="1" animBg="1"/>
      <p:bldP spid="14" grpId="0"/>
      <p:bldP spid="15" grpId="0" animBg="1"/>
      <p:bldP spid="15" grpId="1" animBg="1"/>
      <p:bldP spid="16" grpId="0"/>
      <p:bldP spid="17" grpId="0" animBg="1"/>
      <p:bldP spid="17" grpId="1" animBg="1"/>
      <p:bldP spid="18" grpId="0"/>
      <p:bldP spid="19" grpId="0" animBg="1"/>
      <p:bldP spid="19" grpId="1" animBg="1"/>
      <p:bldP spid="20" grpId="0"/>
      <p:bldP spid="21" grpId="0" animBg="1"/>
      <p:bldP spid="21" grpId="1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-471918" y="-527665"/>
            <a:ext cx="5687686" cy="569010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195082" y="136910"/>
            <a:ext cx="4353686" cy="43609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33034" y="1809556"/>
            <a:ext cx="3877781" cy="10156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>
              <a:buFontTx/>
              <a:buNone/>
            </a:pPr>
            <a:r>
              <a:rPr lang="zh-CN" altLang="en-US" sz="66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心得体会</a:t>
            </a:r>
            <a:endParaRPr lang="zh-CN" altLang="en-US" sz="6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3666257" y="769455"/>
            <a:ext cx="1065104" cy="1065103"/>
          </a:xfrm>
          <a:prstGeom prst="ellipse">
            <a:avLst/>
          </a:prstGeom>
          <a:solidFill>
            <a:srgbClr val="93C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621" y="1071173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</a:rPr>
              <a:t>Part 5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3841266" y="945485"/>
            <a:ext cx="697918" cy="713042"/>
          </a:xfrm>
          <a:custGeom>
            <a:avLst/>
            <a:gdLst>
              <a:gd name="T0" fmla="*/ 265 w 699"/>
              <a:gd name="T1" fmla="*/ 463 h 745"/>
              <a:gd name="T2" fmla="*/ 252 w 699"/>
              <a:gd name="T3" fmla="*/ 421 h 745"/>
              <a:gd name="T4" fmla="*/ 306 w 699"/>
              <a:gd name="T5" fmla="*/ 203 h 745"/>
              <a:gd name="T6" fmla="*/ 363 w 699"/>
              <a:gd name="T7" fmla="*/ 380 h 745"/>
              <a:gd name="T8" fmla="*/ 433 w 699"/>
              <a:gd name="T9" fmla="*/ 175 h 745"/>
              <a:gd name="T10" fmla="*/ 277 w 699"/>
              <a:gd name="T11" fmla="*/ 348 h 745"/>
              <a:gd name="T12" fmla="*/ 263 w 699"/>
              <a:gd name="T13" fmla="*/ 371 h 745"/>
              <a:gd name="T14" fmla="*/ 359 w 699"/>
              <a:gd name="T15" fmla="*/ 427 h 745"/>
              <a:gd name="T16" fmla="*/ 461 w 699"/>
              <a:gd name="T17" fmla="*/ 148 h 745"/>
              <a:gd name="T18" fmla="*/ 466 w 699"/>
              <a:gd name="T19" fmla="*/ 94 h 745"/>
              <a:gd name="T20" fmla="*/ 461 w 699"/>
              <a:gd name="T21" fmla="*/ 148 h 745"/>
              <a:gd name="T22" fmla="*/ 546 w 699"/>
              <a:gd name="T23" fmla="*/ 175 h 745"/>
              <a:gd name="T24" fmla="*/ 492 w 699"/>
              <a:gd name="T25" fmla="*/ 180 h 745"/>
              <a:gd name="T26" fmla="*/ 399 w 699"/>
              <a:gd name="T27" fmla="*/ 125 h 745"/>
              <a:gd name="T28" fmla="*/ 376 w 699"/>
              <a:gd name="T29" fmla="*/ 76 h 745"/>
              <a:gd name="T30" fmla="*/ 399 w 699"/>
              <a:gd name="T31" fmla="*/ 125 h 745"/>
              <a:gd name="T32" fmla="*/ 309 w 699"/>
              <a:gd name="T33" fmla="*/ 93 h 745"/>
              <a:gd name="T34" fmla="*/ 314 w 699"/>
              <a:gd name="T35" fmla="*/ 147 h 745"/>
              <a:gd name="T36" fmla="*/ 514 w 699"/>
              <a:gd name="T37" fmla="*/ 266 h 745"/>
              <a:gd name="T38" fmla="*/ 563 w 699"/>
              <a:gd name="T39" fmla="*/ 243 h 745"/>
              <a:gd name="T40" fmla="*/ 514 w 699"/>
              <a:gd name="T41" fmla="*/ 266 h 745"/>
              <a:gd name="T42" fmla="*/ 257 w 699"/>
              <a:gd name="T43" fmla="*/ 381 h 745"/>
              <a:gd name="T44" fmla="*/ 244 w 699"/>
              <a:gd name="T45" fmla="*/ 405 h 745"/>
              <a:gd name="T46" fmla="*/ 340 w 699"/>
              <a:gd name="T47" fmla="*/ 461 h 745"/>
              <a:gd name="T48" fmla="*/ 255 w 699"/>
              <a:gd name="T49" fmla="*/ 745 h 745"/>
              <a:gd name="T50" fmla="*/ 273 w 699"/>
              <a:gd name="T51" fmla="*/ 43 h 745"/>
              <a:gd name="T52" fmla="*/ 665 w 699"/>
              <a:gd name="T53" fmla="*/ 211 h 745"/>
              <a:gd name="T54" fmla="*/ 671 w 699"/>
              <a:gd name="T55" fmla="*/ 324 h 745"/>
              <a:gd name="T56" fmla="*/ 691 w 699"/>
              <a:gd name="T57" fmla="*/ 466 h 745"/>
              <a:gd name="T58" fmla="*/ 667 w 699"/>
              <a:gd name="T59" fmla="*/ 586 h 745"/>
              <a:gd name="T60" fmla="*/ 522 w 699"/>
              <a:gd name="T61" fmla="*/ 619 h 745"/>
              <a:gd name="T62" fmla="*/ 255 w 699"/>
              <a:gd name="T63" fmla="*/ 745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99" h="745">
                <a:moveTo>
                  <a:pt x="252" y="421"/>
                </a:moveTo>
                <a:cubicBezTo>
                  <a:pt x="245" y="436"/>
                  <a:pt x="250" y="455"/>
                  <a:pt x="265" y="463"/>
                </a:cubicBezTo>
                <a:cubicBezTo>
                  <a:pt x="278" y="471"/>
                  <a:pt x="293" y="469"/>
                  <a:pt x="303" y="459"/>
                </a:cubicBezTo>
                <a:lnTo>
                  <a:pt x="252" y="421"/>
                </a:lnTo>
                <a:close/>
                <a:moveTo>
                  <a:pt x="433" y="175"/>
                </a:moveTo>
                <a:cubicBezTo>
                  <a:pt x="387" y="148"/>
                  <a:pt x="330" y="161"/>
                  <a:pt x="306" y="203"/>
                </a:cubicBezTo>
                <a:cubicBezTo>
                  <a:pt x="281" y="246"/>
                  <a:pt x="313" y="294"/>
                  <a:pt x="290" y="338"/>
                </a:cubicBezTo>
                <a:lnTo>
                  <a:pt x="363" y="380"/>
                </a:lnTo>
                <a:cubicBezTo>
                  <a:pt x="390" y="338"/>
                  <a:pt x="448" y="343"/>
                  <a:pt x="473" y="299"/>
                </a:cubicBezTo>
                <a:cubicBezTo>
                  <a:pt x="497" y="257"/>
                  <a:pt x="480" y="202"/>
                  <a:pt x="433" y="175"/>
                </a:cubicBezTo>
                <a:close/>
                <a:moveTo>
                  <a:pt x="355" y="407"/>
                </a:moveTo>
                <a:lnTo>
                  <a:pt x="277" y="348"/>
                </a:lnTo>
                <a:cubicBezTo>
                  <a:pt x="271" y="343"/>
                  <a:pt x="263" y="345"/>
                  <a:pt x="259" y="351"/>
                </a:cubicBezTo>
                <a:cubicBezTo>
                  <a:pt x="256" y="357"/>
                  <a:pt x="257" y="366"/>
                  <a:pt x="263" y="371"/>
                </a:cubicBezTo>
                <a:lnTo>
                  <a:pt x="342" y="430"/>
                </a:lnTo>
                <a:cubicBezTo>
                  <a:pt x="348" y="435"/>
                  <a:pt x="356" y="433"/>
                  <a:pt x="359" y="427"/>
                </a:cubicBezTo>
                <a:cubicBezTo>
                  <a:pt x="363" y="420"/>
                  <a:pt x="361" y="411"/>
                  <a:pt x="355" y="407"/>
                </a:cubicBezTo>
                <a:close/>
                <a:moveTo>
                  <a:pt x="461" y="148"/>
                </a:moveTo>
                <a:lnTo>
                  <a:pt x="486" y="106"/>
                </a:lnTo>
                <a:lnTo>
                  <a:pt x="466" y="94"/>
                </a:lnTo>
                <a:lnTo>
                  <a:pt x="441" y="137"/>
                </a:lnTo>
                <a:lnTo>
                  <a:pt x="461" y="148"/>
                </a:lnTo>
                <a:close/>
                <a:moveTo>
                  <a:pt x="503" y="200"/>
                </a:moveTo>
                <a:lnTo>
                  <a:pt x="546" y="175"/>
                </a:lnTo>
                <a:lnTo>
                  <a:pt x="534" y="156"/>
                </a:lnTo>
                <a:lnTo>
                  <a:pt x="492" y="180"/>
                </a:lnTo>
                <a:lnTo>
                  <a:pt x="503" y="200"/>
                </a:lnTo>
                <a:close/>
                <a:moveTo>
                  <a:pt x="399" y="125"/>
                </a:moveTo>
                <a:lnTo>
                  <a:pt x="399" y="76"/>
                </a:lnTo>
                <a:lnTo>
                  <a:pt x="376" y="76"/>
                </a:lnTo>
                <a:lnTo>
                  <a:pt x="376" y="125"/>
                </a:lnTo>
                <a:lnTo>
                  <a:pt x="399" y="125"/>
                </a:lnTo>
                <a:close/>
                <a:moveTo>
                  <a:pt x="333" y="135"/>
                </a:moveTo>
                <a:lnTo>
                  <a:pt x="309" y="93"/>
                </a:lnTo>
                <a:lnTo>
                  <a:pt x="289" y="104"/>
                </a:lnTo>
                <a:lnTo>
                  <a:pt x="314" y="147"/>
                </a:lnTo>
                <a:lnTo>
                  <a:pt x="333" y="135"/>
                </a:lnTo>
                <a:close/>
                <a:moveTo>
                  <a:pt x="514" y="266"/>
                </a:moveTo>
                <a:lnTo>
                  <a:pt x="563" y="266"/>
                </a:lnTo>
                <a:lnTo>
                  <a:pt x="563" y="243"/>
                </a:lnTo>
                <a:lnTo>
                  <a:pt x="514" y="243"/>
                </a:lnTo>
                <a:lnTo>
                  <a:pt x="514" y="266"/>
                </a:lnTo>
                <a:close/>
                <a:moveTo>
                  <a:pt x="336" y="441"/>
                </a:moveTo>
                <a:lnTo>
                  <a:pt x="257" y="381"/>
                </a:lnTo>
                <a:cubicBezTo>
                  <a:pt x="251" y="377"/>
                  <a:pt x="244" y="378"/>
                  <a:pt x="240" y="385"/>
                </a:cubicBezTo>
                <a:cubicBezTo>
                  <a:pt x="236" y="391"/>
                  <a:pt x="238" y="400"/>
                  <a:pt x="244" y="405"/>
                </a:cubicBezTo>
                <a:lnTo>
                  <a:pt x="322" y="464"/>
                </a:lnTo>
                <a:cubicBezTo>
                  <a:pt x="328" y="469"/>
                  <a:pt x="336" y="467"/>
                  <a:pt x="340" y="461"/>
                </a:cubicBezTo>
                <a:cubicBezTo>
                  <a:pt x="344" y="454"/>
                  <a:pt x="342" y="445"/>
                  <a:pt x="336" y="441"/>
                </a:cubicBezTo>
                <a:close/>
                <a:moveTo>
                  <a:pt x="255" y="745"/>
                </a:moveTo>
                <a:cubicBezTo>
                  <a:pt x="264" y="686"/>
                  <a:pt x="263" y="624"/>
                  <a:pt x="248" y="569"/>
                </a:cubicBezTo>
                <a:cubicBezTo>
                  <a:pt x="0" y="430"/>
                  <a:pt x="65" y="108"/>
                  <a:pt x="273" y="43"/>
                </a:cubicBezTo>
                <a:cubicBezTo>
                  <a:pt x="382" y="0"/>
                  <a:pt x="532" y="26"/>
                  <a:pt x="629" y="123"/>
                </a:cubicBezTo>
                <a:cubicBezTo>
                  <a:pt x="699" y="193"/>
                  <a:pt x="665" y="211"/>
                  <a:pt x="665" y="211"/>
                </a:cubicBezTo>
                <a:lnTo>
                  <a:pt x="650" y="220"/>
                </a:lnTo>
                <a:cubicBezTo>
                  <a:pt x="658" y="254"/>
                  <a:pt x="673" y="316"/>
                  <a:pt x="671" y="324"/>
                </a:cubicBezTo>
                <a:cubicBezTo>
                  <a:pt x="669" y="336"/>
                  <a:pt x="656" y="347"/>
                  <a:pt x="656" y="347"/>
                </a:cubicBezTo>
                <a:lnTo>
                  <a:pt x="691" y="466"/>
                </a:lnTo>
                <a:lnTo>
                  <a:pt x="660" y="479"/>
                </a:lnTo>
                <a:cubicBezTo>
                  <a:pt x="667" y="517"/>
                  <a:pt x="671" y="548"/>
                  <a:pt x="667" y="586"/>
                </a:cubicBezTo>
                <a:cubicBezTo>
                  <a:pt x="666" y="592"/>
                  <a:pt x="645" y="611"/>
                  <a:pt x="628" y="612"/>
                </a:cubicBezTo>
                <a:lnTo>
                  <a:pt x="522" y="619"/>
                </a:lnTo>
                <a:lnTo>
                  <a:pt x="529" y="745"/>
                </a:lnTo>
                <a:lnTo>
                  <a:pt x="255" y="7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 advTm="506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7" grpId="0"/>
      <p:bldP spid="8" grpId="0" animBg="1"/>
      <p:bldP spid="10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检讨与改善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978173" y="1316367"/>
            <a:ext cx="1725613" cy="1725613"/>
          </a:xfrm>
          <a:prstGeom prst="ellipse">
            <a:avLst/>
          </a:prstGeom>
          <a:solidFill>
            <a:schemeClr val="accent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081361" y="1419555"/>
            <a:ext cx="1519238" cy="15192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555648" y="4175264"/>
            <a:ext cx="1725613" cy="1725613"/>
          </a:xfrm>
          <a:prstGeom prst="ellipse">
            <a:avLst/>
          </a:prstGeom>
          <a:solidFill>
            <a:schemeClr val="accent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658836" y="4278451"/>
            <a:ext cx="1519238" cy="15192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656286" y="4175264"/>
            <a:ext cx="1727200" cy="1725613"/>
          </a:xfrm>
          <a:prstGeom prst="ellipse">
            <a:avLst/>
          </a:prstGeom>
          <a:solidFill>
            <a:schemeClr val="accent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761061" y="4278451"/>
            <a:ext cx="1517650" cy="15192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7094311" y="2332176"/>
            <a:ext cx="1295400" cy="1614488"/>
          </a:xfrm>
          <a:custGeom>
            <a:avLst/>
            <a:gdLst>
              <a:gd name="T0" fmla="*/ 644 w 1535"/>
              <a:gd name="T1" fmla="*/ 465 h 1915"/>
              <a:gd name="T2" fmla="*/ 1419 w 1535"/>
              <a:gd name="T3" fmla="*/ 1527 h 1915"/>
              <a:gd name="T4" fmla="*/ 1535 w 1535"/>
              <a:gd name="T5" fmla="*/ 1473 h 1915"/>
              <a:gd name="T6" fmla="*/ 1516 w 1535"/>
              <a:gd name="T7" fmla="*/ 1694 h 1915"/>
              <a:gd name="T8" fmla="*/ 1497 w 1535"/>
              <a:gd name="T9" fmla="*/ 1915 h 1915"/>
              <a:gd name="T10" fmla="*/ 1315 w 1535"/>
              <a:gd name="T11" fmla="*/ 1788 h 1915"/>
              <a:gd name="T12" fmla="*/ 1133 w 1535"/>
              <a:gd name="T13" fmla="*/ 1661 h 1915"/>
              <a:gd name="T14" fmla="*/ 1260 w 1535"/>
              <a:gd name="T15" fmla="*/ 1602 h 1915"/>
              <a:gd name="T16" fmla="*/ 526 w 1535"/>
              <a:gd name="T17" fmla="*/ 583 h 1915"/>
              <a:gd name="T18" fmla="*/ 0 w 1535"/>
              <a:gd name="T19" fmla="*/ 141 h 1915"/>
              <a:gd name="T20" fmla="*/ 94 w 1535"/>
              <a:gd name="T21" fmla="*/ 0 h 1915"/>
              <a:gd name="T22" fmla="*/ 644 w 1535"/>
              <a:gd name="T23" fmla="*/ 465 h 1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35" h="1915">
                <a:moveTo>
                  <a:pt x="644" y="465"/>
                </a:moveTo>
                <a:cubicBezTo>
                  <a:pt x="973" y="794"/>
                  <a:pt x="1232" y="1157"/>
                  <a:pt x="1419" y="1527"/>
                </a:cubicBezTo>
                <a:lnTo>
                  <a:pt x="1535" y="1473"/>
                </a:lnTo>
                <a:lnTo>
                  <a:pt x="1516" y="1694"/>
                </a:lnTo>
                <a:lnTo>
                  <a:pt x="1497" y="1915"/>
                </a:lnTo>
                <a:lnTo>
                  <a:pt x="1315" y="1788"/>
                </a:lnTo>
                <a:lnTo>
                  <a:pt x="1133" y="1661"/>
                </a:lnTo>
                <a:lnTo>
                  <a:pt x="1260" y="1602"/>
                </a:lnTo>
                <a:cubicBezTo>
                  <a:pt x="1087" y="1246"/>
                  <a:pt x="841" y="898"/>
                  <a:pt x="526" y="583"/>
                </a:cubicBezTo>
                <a:cubicBezTo>
                  <a:pt x="359" y="416"/>
                  <a:pt x="183" y="269"/>
                  <a:pt x="0" y="141"/>
                </a:cubicBezTo>
                <a:lnTo>
                  <a:pt x="94" y="0"/>
                </a:lnTo>
                <a:cubicBezTo>
                  <a:pt x="285" y="135"/>
                  <a:pt x="469" y="291"/>
                  <a:pt x="644" y="46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3"/>
          <p:cNvSpPr/>
          <p:nvPr/>
        </p:nvSpPr>
        <p:spPr bwMode="auto">
          <a:xfrm>
            <a:off x="3398611" y="2368689"/>
            <a:ext cx="1362075" cy="1524000"/>
          </a:xfrm>
          <a:custGeom>
            <a:avLst/>
            <a:gdLst>
              <a:gd name="T0" fmla="*/ 352 w 1613"/>
              <a:gd name="T1" fmla="*/ 1113 h 1807"/>
              <a:gd name="T2" fmla="*/ 1247 w 1613"/>
              <a:gd name="T3" fmla="*/ 150 h 1807"/>
              <a:gd name="T4" fmla="*/ 1172 w 1613"/>
              <a:gd name="T5" fmla="*/ 47 h 1807"/>
              <a:gd name="T6" fmla="*/ 1392 w 1613"/>
              <a:gd name="T7" fmla="*/ 23 h 1807"/>
              <a:gd name="T8" fmla="*/ 1613 w 1613"/>
              <a:gd name="T9" fmla="*/ 0 h 1807"/>
              <a:gd name="T10" fmla="*/ 1523 w 1613"/>
              <a:gd name="T11" fmla="*/ 203 h 1807"/>
              <a:gd name="T12" fmla="*/ 1433 w 1613"/>
              <a:gd name="T13" fmla="*/ 405 h 1807"/>
              <a:gd name="T14" fmla="*/ 1351 w 1613"/>
              <a:gd name="T15" fmla="*/ 292 h 1807"/>
              <a:gd name="T16" fmla="*/ 491 w 1613"/>
              <a:gd name="T17" fmla="*/ 1206 h 1807"/>
              <a:gd name="T18" fmla="*/ 156 w 1613"/>
              <a:gd name="T19" fmla="*/ 1807 h 1807"/>
              <a:gd name="T20" fmla="*/ 0 w 1613"/>
              <a:gd name="T21" fmla="*/ 1741 h 1807"/>
              <a:gd name="T22" fmla="*/ 352 w 1613"/>
              <a:gd name="T23" fmla="*/ 1113 h 1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13" h="1807">
                <a:moveTo>
                  <a:pt x="352" y="1113"/>
                </a:moveTo>
                <a:cubicBezTo>
                  <a:pt x="612" y="728"/>
                  <a:pt x="919" y="404"/>
                  <a:pt x="1247" y="150"/>
                </a:cubicBezTo>
                <a:lnTo>
                  <a:pt x="1172" y="47"/>
                </a:lnTo>
                <a:lnTo>
                  <a:pt x="1392" y="23"/>
                </a:lnTo>
                <a:lnTo>
                  <a:pt x="1613" y="0"/>
                </a:lnTo>
                <a:lnTo>
                  <a:pt x="1523" y="203"/>
                </a:lnTo>
                <a:lnTo>
                  <a:pt x="1433" y="405"/>
                </a:lnTo>
                <a:lnTo>
                  <a:pt x="1351" y="292"/>
                </a:lnTo>
                <a:cubicBezTo>
                  <a:pt x="1035" y="530"/>
                  <a:pt x="739" y="837"/>
                  <a:pt x="491" y="1206"/>
                </a:cubicBezTo>
                <a:cubicBezTo>
                  <a:pt x="358" y="1402"/>
                  <a:pt x="247" y="1603"/>
                  <a:pt x="156" y="1807"/>
                </a:cubicBezTo>
                <a:lnTo>
                  <a:pt x="0" y="1741"/>
                </a:lnTo>
                <a:cubicBezTo>
                  <a:pt x="97" y="1528"/>
                  <a:pt x="214" y="1318"/>
                  <a:pt x="352" y="111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4"/>
          <p:cNvSpPr/>
          <p:nvPr/>
        </p:nvSpPr>
        <p:spPr bwMode="auto">
          <a:xfrm>
            <a:off x="4905148" y="5470664"/>
            <a:ext cx="1998663" cy="363538"/>
          </a:xfrm>
          <a:custGeom>
            <a:avLst/>
            <a:gdLst>
              <a:gd name="T0" fmla="*/ 1661 w 2370"/>
              <a:gd name="T1" fmla="*/ 383 h 430"/>
              <a:gd name="T2" fmla="*/ 349 w 2370"/>
              <a:gd name="T3" fmla="*/ 305 h 430"/>
              <a:gd name="T4" fmla="*/ 317 w 2370"/>
              <a:gd name="T5" fmla="*/ 430 h 430"/>
              <a:gd name="T6" fmla="*/ 159 w 2370"/>
              <a:gd name="T7" fmla="*/ 274 h 430"/>
              <a:gd name="T8" fmla="*/ 0 w 2370"/>
              <a:gd name="T9" fmla="*/ 119 h 430"/>
              <a:gd name="T10" fmla="*/ 214 w 2370"/>
              <a:gd name="T11" fmla="*/ 60 h 430"/>
              <a:gd name="T12" fmla="*/ 428 w 2370"/>
              <a:gd name="T13" fmla="*/ 0 h 430"/>
              <a:gd name="T14" fmla="*/ 393 w 2370"/>
              <a:gd name="T15" fmla="*/ 135 h 430"/>
              <a:gd name="T16" fmla="*/ 1645 w 2370"/>
              <a:gd name="T17" fmla="*/ 217 h 430"/>
              <a:gd name="T18" fmla="*/ 2321 w 2370"/>
              <a:gd name="T19" fmla="*/ 92 h 430"/>
              <a:gd name="T20" fmla="*/ 2370 w 2370"/>
              <a:gd name="T21" fmla="*/ 254 h 430"/>
              <a:gd name="T22" fmla="*/ 1661 w 2370"/>
              <a:gd name="T23" fmla="*/ 383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70" h="430">
                <a:moveTo>
                  <a:pt x="1661" y="383"/>
                </a:moveTo>
                <a:cubicBezTo>
                  <a:pt x="1199" y="428"/>
                  <a:pt x="753" y="397"/>
                  <a:pt x="349" y="305"/>
                </a:cubicBezTo>
                <a:lnTo>
                  <a:pt x="317" y="430"/>
                </a:lnTo>
                <a:lnTo>
                  <a:pt x="159" y="274"/>
                </a:lnTo>
                <a:lnTo>
                  <a:pt x="0" y="119"/>
                </a:lnTo>
                <a:lnTo>
                  <a:pt x="214" y="60"/>
                </a:lnTo>
                <a:lnTo>
                  <a:pt x="428" y="0"/>
                </a:lnTo>
                <a:lnTo>
                  <a:pt x="393" y="135"/>
                </a:lnTo>
                <a:cubicBezTo>
                  <a:pt x="777" y="228"/>
                  <a:pt x="1202" y="260"/>
                  <a:pt x="1645" y="217"/>
                </a:cubicBezTo>
                <a:cubicBezTo>
                  <a:pt x="1880" y="194"/>
                  <a:pt x="2106" y="152"/>
                  <a:pt x="2321" y="92"/>
                </a:cubicBezTo>
                <a:lnTo>
                  <a:pt x="2370" y="254"/>
                </a:lnTo>
                <a:cubicBezTo>
                  <a:pt x="2144" y="315"/>
                  <a:pt x="1907" y="359"/>
                  <a:pt x="1661" y="3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907080" y="1008737"/>
            <a:ext cx="317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 smtClean="0">
                <a:latin typeface="+mn-ea"/>
                <a:ea typeface="+mn-ea"/>
              </a:rPr>
              <a:t>这里可以添加主要内容</a:t>
            </a:r>
            <a:r>
              <a:rPr lang="zh-CN" altLang="en-US" sz="1600" dirty="0">
                <a:latin typeface="+mn-ea"/>
                <a:ea typeface="+mn-ea"/>
              </a:rPr>
              <a:t>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r>
              <a:rPr lang="zh-CN" altLang="en-US" sz="1600" dirty="0">
                <a:latin typeface="+mn-ea"/>
                <a:ea typeface="+mn-ea"/>
              </a:rPr>
              <a:t>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3036" y="1859420"/>
            <a:ext cx="77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添加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标题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23734" y="4694409"/>
            <a:ext cx="77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添加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标题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2792" y="4707280"/>
            <a:ext cx="2096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 smtClean="0">
                <a:latin typeface="+mn-ea"/>
                <a:ea typeface="+mn-ea"/>
              </a:rPr>
              <a:t>这里可以添加主要内容</a:t>
            </a:r>
            <a:r>
              <a:rPr lang="zh-CN" altLang="en-US" sz="1600" dirty="0">
                <a:latin typeface="+mn-ea"/>
                <a:ea typeface="+mn-ea"/>
              </a:rPr>
              <a:t>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r>
              <a:rPr lang="zh-CN" altLang="en-US" sz="1600" dirty="0">
                <a:latin typeface="+mn-ea"/>
                <a:ea typeface="+mn-ea"/>
              </a:rPr>
              <a:t>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endParaRPr lang="zh-CN" altLang="en-US" sz="1600" dirty="0">
              <a:latin typeface="+mn-ea"/>
              <a:ea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1645" y="4694409"/>
            <a:ext cx="77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添加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 algn="ctr"/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</a:rPr>
              <a:t>标题</a:t>
            </a:r>
            <a:endParaRPr lang="en-US" altLang="zh-CN" sz="2000" dirty="0" smtClean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08553" y="4707280"/>
            <a:ext cx="2096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 smtClean="0">
                <a:latin typeface="+mn-ea"/>
                <a:ea typeface="+mn-ea"/>
              </a:rPr>
              <a:t>这里可以添加主要内容</a:t>
            </a:r>
            <a:r>
              <a:rPr lang="zh-CN" altLang="en-US" sz="1600" dirty="0">
                <a:latin typeface="+mn-ea"/>
                <a:ea typeface="+mn-ea"/>
              </a:rPr>
              <a:t>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r>
              <a:rPr lang="zh-CN" altLang="en-US" sz="1600" dirty="0">
                <a:latin typeface="+mn-ea"/>
                <a:ea typeface="+mn-ea"/>
              </a:rPr>
              <a:t>这里可以添加主要</a:t>
            </a:r>
            <a:r>
              <a:rPr lang="zh-CN" altLang="en-US" sz="1600" dirty="0" smtClean="0">
                <a:latin typeface="+mn-ea"/>
                <a:ea typeface="+mn-ea"/>
              </a:rPr>
              <a:t>内容</a:t>
            </a:r>
            <a:endParaRPr lang="zh-CN" altLang="en-US" sz="1600" dirty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586">
        <p14:prism dir="u"/>
      </p:transition>
    </mc:Choice>
    <mc:Fallback>
      <p:transition spd="slow" advTm="75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6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6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6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6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6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86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36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6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86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6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检讨与改善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pic>
        <p:nvPicPr>
          <p:cNvPr id="4" name="Picture 2" descr="F:\快盘\商务图片\png\903642_153949082_2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" t="11567" r="13959" b="7668"/>
          <a:stretch>
            <a:fillRect/>
          </a:stretch>
        </p:blipFill>
        <p:spPr bwMode="auto">
          <a:xfrm>
            <a:off x="457191" y="1628801"/>
            <a:ext cx="3336933" cy="407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5"/>
          <p:cNvSpPr/>
          <p:nvPr/>
        </p:nvSpPr>
        <p:spPr bwMode="auto">
          <a:xfrm>
            <a:off x="2933700" y="917575"/>
            <a:ext cx="2098675" cy="5510213"/>
          </a:xfrm>
          <a:custGeom>
            <a:avLst/>
            <a:gdLst>
              <a:gd name="T0" fmla="*/ 0 w 2306"/>
              <a:gd name="T1" fmla="*/ 0 h 6111"/>
              <a:gd name="T2" fmla="*/ 2306 w 2306"/>
              <a:gd name="T3" fmla="*/ 3055 h 6111"/>
              <a:gd name="T4" fmla="*/ 0 w 2306"/>
              <a:gd name="T5" fmla="*/ 6111 h 6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06" h="6111">
                <a:moveTo>
                  <a:pt x="0" y="0"/>
                </a:moveTo>
                <a:cubicBezTo>
                  <a:pt x="1331" y="378"/>
                  <a:pt x="2306" y="1603"/>
                  <a:pt x="2306" y="3055"/>
                </a:cubicBezTo>
                <a:cubicBezTo>
                  <a:pt x="2306" y="4508"/>
                  <a:pt x="1331" y="5733"/>
                  <a:pt x="0" y="6111"/>
                </a:cubicBezTo>
              </a:path>
            </a:pathLst>
          </a:custGeom>
          <a:noFill/>
          <a:ln w="11" cap="flat">
            <a:solidFill>
              <a:schemeClr val="accent1">
                <a:lumMod val="75000"/>
              </a:scheme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6" name="Freeform 14"/>
          <p:cNvSpPr/>
          <p:nvPr/>
        </p:nvSpPr>
        <p:spPr bwMode="auto">
          <a:xfrm>
            <a:off x="4557713" y="1204913"/>
            <a:ext cx="171450" cy="271463"/>
          </a:xfrm>
          <a:custGeom>
            <a:avLst/>
            <a:gdLst>
              <a:gd name="T0" fmla="*/ 190 w 190"/>
              <a:gd name="T1" fmla="*/ 151 h 301"/>
              <a:gd name="T2" fmla="*/ 95 w 190"/>
              <a:gd name="T3" fmla="*/ 226 h 301"/>
              <a:gd name="T4" fmla="*/ 0 w 190"/>
              <a:gd name="T5" fmla="*/ 301 h 301"/>
              <a:gd name="T6" fmla="*/ 0 w 190"/>
              <a:gd name="T7" fmla="*/ 151 h 301"/>
              <a:gd name="T8" fmla="*/ 0 w 190"/>
              <a:gd name="T9" fmla="*/ 0 h 301"/>
              <a:gd name="T10" fmla="*/ 95 w 190"/>
              <a:gd name="T11" fmla="*/ 75 h 301"/>
              <a:gd name="T12" fmla="*/ 190 w 190"/>
              <a:gd name="T13" fmla="*/ 151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0" h="301">
                <a:moveTo>
                  <a:pt x="190" y="151"/>
                </a:moveTo>
                <a:lnTo>
                  <a:pt x="95" y="226"/>
                </a:lnTo>
                <a:lnTo>
                  <a:pt x="0" y="301"/>
                </a:lnTo>
                <a:lnTo>
                  <a:pt x="0" y="151"/>
                </a:lnTo>
                <a:lnTo>
                  <a:pt x="0" y="0"/>
                </a:lnTo>
                <a:lnTo>
                  <a:pt x="95" y="75"/>
                </a:lnTo>
                <a:lnTo>
                  <a:pt x="190" y="15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7" name="Freeform 15"/>
          <p:cNvSpPr/>
          <p:nvPr/>
        </p:nvSpPr>
        <p:spPr bwMode="auto">
          <a:xfrm>
            <a:off x="5410200" y="2554288"/>
            <a:ext cx="171450" cy="271463"/>
          </a:xfrm>
          <a:custGeom>
            <a:avLst/>
            <a:gdLst>
              <a:gd name="T0" fmla="*/ 189 w 189"/>
              <a:gd name="T1" fmla="*/ 150 h 300"/>
              <a:gd name="T2" fmla="*/ 94 w 189"/>
              <a:gd name="T3" fmla="*/ 225 h 300"/>
              <a:gd name="T4" fmla="*/ 0 w 189"/>
              <a:gd name="T5" fmla="*/ 300 h 300"/>
              <a:gd name="T6" fmla="*/ 0 w 189"/>
              <a:gd name="T7" fmla="*/ 150 h 300"/>
              <a:gd name="T8" fmla="*/ 0 w 189"/>
              <a:gd name="T9" fmla="*/ 0 h 300"/>
              <a:gd name="T10" fmla="*/ 94 w 189"/>
              <a:gd name="T11" fmla="*/ 75 h 300"/>
              <a:gd name="T12" fmla="*/ 189 w 189"/>
              <a:gd name="T13" fmla="*/ 15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9" h="300">
                <a:moveTo>
                  <a:pt x="189" y="150"/>
                </a:moveTo>
                <a:lnTo>
                  <a:pt x="94" y="225"/>
                </a:lnTo>
                <a:lnTo>
                  <a:pt x="0" y="300"/>
                </a:lnTo>
                <a:lnTo>
                  <a:pt x="0" y="150"/>
                </a:lnTo>
                <a:lnTo>
                  <a:pt x="0" y="0"/>
                </a:lnTo>
                <a:lnTo>
                  <a:pt x="94" y="75"/>
                </a:lnTo>
                <a:lnTo>
                  <a:pt x="189" y="1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8" name="Freeform 16"/>
          <p:cNvSpPr/>
          <p:nvPr/>
        </p:nvSpPr>
        <p:spPr bwMode="auto">
          <a:xfrm>
            <a:off x="5502275" y="4363839"/>
            <a:ext cx="173038" cy="271463"/>
          </a:xfrm>
          <a:custGeom>
            <a:avLst/>
            <a:gdLst>
              <a:gd name="T0" fmla="*/ 190 w 190"/>
              <a:gd name="T1" fmla="*/ 150 h 301"/>
              <a:gd name="T2" fmla="*/ 95 w 190"/>
              <a:gd name="T3" fmla="*/ 225 h 301"/>
              <a:gd name="T4" fmla="*/ 0 w 190"/>
              <a:gd name="T5" fmla="*/ 301 h 301"/>
              <a:gd name="T6" fmla="*/ 0 w 190"/>
              <a:gd name="T7" fmla="*/ 150 h 301"/>
              <a:gd name="T8" fmla="*/ 0 w 190"/>
              <a:gd name="T9" fmla="*/ 0 h 301"/>
              <a:gd name="T10" fmla="*/ 95 w 190"/>
              <a:gd name="T11" fmla="*/ 75 h 301"/>
              <a:gd name="T12" fmla="*/ 190 w 190"/>
              <a:gd name="T13" fmla="*/ 150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0" h="301">
                <a:moveTo>
                  <a:pt x="190" y="150"/>
                </a:moveTo>
                <a:lnTo>
                  <a:pt x="95" y="225"/>
                </a:lnTo>
                <a:lnTo>
                  <a:pt x="0" y="301"/>
                </a:lnTo>
                <a:lnTo>
                  <a:pt x="0" y="150"/>
                </a:lnTo>
                <a:lnTo>
                  <a:pt x="0" y="0"/>
                </a:lnTo>
                <a:lnTo>
                  <a:pt x="95" y="75"/>
                </a:lnTo>
                <a:lnTo>
                  <a:pt x="190" y="1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9" name="Freeform 17"/>
          <p:cNvSpPr/>
          <p:nvPr/>
        </p:nvSpPr>
        <p:spPr bwMode="auto">
          <a:xfrm>
            <a:off x="4502150" y="5822950"/>
            <a:ext cx="171450" cy="271463"/>
          </a:xfrm>
          <a:custGeom>
            <a:avLst/>
            <a:gdLst>
              <a:gd name="T0" fmla="*/ 190 w 190"/>
              <a:gd name="T1" fmla="*/ 150 h 300"/>
              <a:gd name="T2" fmla="*/ 95 w 190"/>
              <a:gd name="T3" fmla="*/ 225 h 300"/>
              <a:gd name="T4" fmla="*/ 0 w 190"/>
              <a:gd name="T5" fmla="*/ 300 h 300"/>
              <a:gd name="T6" fmla="*/ 0 w 190"/>
              <a:gd name="T7" fmla="*/ 150 h 300"/>
              <a:gd name="T8" fmla="*/ 0 w 190"/>
              <a:gd name="T9" fmla="*/ 0 h 300"/>
              <a:gd name="T10" fmla="*/ 95 w 190"/>
              <a:gd name="T11" fmla="*/ 75 h 300"/>
              <a:gd name="T12" fmla="*/ 190 w 190"/>
              <a:gd name="T13" fmla="*/ 15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0" h="300">
                <a:moveTo>
                  <a:pt x="190" y="150"/>
                </a:moveTo>
                <a:lnTo>
                  <a:pt x="95" y="225"/>
                </a:lnTo>
                <a:lnTo>
                  <a:pt x="0" y="300"/>
                </a:lnTo>
                <a:lnTo>
                  <a:pt x="0" y="150"/>
                </a:lnTo>
                <a:lnTo>
                  <a:pt x="0" y="0"/>
                </a:lnTo>
                <a:lnTo>
                  <a:pt x="95" y="75"/>
                </a:lnTo>
                <a:lnTo>
                  <a:pt x="190" y="1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522663" y="1001713"/>
            <a:ext cx="908050" cy="898525"/>
            <a:chOff x="3522663" y="1001713"/>
            <a:chExt cx="908050" cy="898525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3522663" y="1001713"/>
              <a:ext cx="908050" cy="898525"/>
            </a:xfrm>
            <a:prstGeom prst="ellipse">
              <a:avLst/>
            </a:prstGeom>
            <a:solidFill>
              <a:schemeClr val="accent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3619500" y="1096963"/>
              <a:ext cx="712788" cy="7080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15704" y="1126485"/>
              <a:ext cx="5346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accent2"/>
                  </a:solidFill>
                  <a:latin typeface="+mn-ea"/>
                  <a:ea typeface="+mn-ea"/>
                </a:rPr>
                <a:t>1</a:t>
              </a:r>
              <a:endParaRPr lang="zh-CN" altLang="en-US" sz="3600" b="1" dirty="0">
                <a:solidFill>
                  <a:schemeClr val="accent2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392613" y="2268538"/>
            <a:ext cx="908050" cy="898525"/>
            <a:chOff x="4392613" y="2268538"/>
            <a:chExt cx="908050" cy="898525"/>
          </a:xfrm>
        </p:grpSpPr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4392613" y="2268538"/>
              <a:ext cx="908050" cy="898525"/>
            </a:xfrm>
            <a:prstGeom prst="ellipse">
              <a:avLst/>
            </a:prstGeom>
            <a:solidFill>
              <a:schemeClr val="accent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4491038" y="2363788"/>
              <a:ext cx="712788" cy="70643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2773" y="2394634"/>
              <a:ext cx="5477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accent2"/>
                  </a:solidFill>
                  <a:latin typeface="+mn-ea"/>
                  <a:ea typeface="+mn-ea"/>
                </a:rPr>
                <a:t>2</a:t>
              </a:r>
              <a:endParaRPr lang="zh-CN" altLang="en-US" sz="3600" b="1" dirty="0">
                <a:solidFill>
                  <a:schemeClr val="accent2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495800" y="4005064"/>
            <a:ext cx="908050" cy="898525"/>
            <a:chOff x="4495800" y="4005064"/>
            <a:chExt cx="908050" cy="898525"/>
          </a:xfrm>
        </p:grpSpPr>
        <p:sp>
          <p:nvSpPr>
            <p:cNvPr id="19" name="Oval 10"/>
            <p:cNvSpPr>
              <a:spLocks noChangeArrowheads="1"/>
            </p:cNvSpPr>
            <p:nvPr/>
          </p:nvSpPr>
          <p:spPr bwMode="auto">
            <a:xfrm>
              <a:off x="4495800" y="4005064"/>
              <a:ext cx="908050" cy="898525"/>
            </a:xfrm>
            <a:prstGeom prst="ellipse">
              <a:avLst/>
            </a:prstGeom>
            <a:solidFill>
              <a:schemeClr val="accent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20" name="Oval 11"/>
            <p:cNvSpPr>
              <a:spLocks noChangeArrowheads="1"/>
            </p:cNvSpPr>
            <p:nvPr/>
          </p:nvSpPr>
          <p:spPr bwMode="auto">
            <a:xfrm>
              <a:off x="4592638" y="4101901"/>
              <a:ext cx="712788" cy="7048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08025" y="4124194"/>
              <a:ext cx="5403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accent2"/>
                  </a:solidFill>
                  <a:latin typeface="+mn-ea"/>
                  <a:ea typeface="+mn-ea"/>
                </a:rPr>
                <a:t>3</a:t>
              </a:r>
              <a:endParaRPr lang="zh-CN" altLang="en-US" sz="3600" b="1" dirty="0">
                <a:solidFill>
                  <a:schemeClr val="accent2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522663" y="5426075"/>
            <a:ext cx="908050" cy="900113"/>
            <a:chOff x="3522663" y="5426075"/>
            <a:chExt cx="908050" cy="900113"/>
          </a:xfrm>
        </p:grpSpPr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3522663" y="5426075"/>
              <a:ext cx="908050" cy="900113"/>
            </a:xfrm>
            <a:prstGeom prst="ellipse">
              <a:avLst/>
            </a:prstGeom>
            <a:solidFill>
              <a:schemeClr val="accent2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3619500" y="5522913"/>
              <a:ext cx="712788" cy="70643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59786" y="5583020"/>
              <a:ext cx="570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accent2"/>
                  </a:solidFill>
                  <a:latin typeface="+mn-ea"/>
                  <a:ea typeface="+mn-ea"/>
                </a:rPr>
                <a:t>4</a:t>
              </a:r>
              <a:endParaRPr lang="zh-CN" altLang="en-US" sz="3600" b="1" dirty="0">
                <a:solidFill>
                  <a:schemeClr val="accent2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001500" y="916739"/>
            <a:ext cx="379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n-ea"/>
                <a:ea typeface="+mn-ea"/>
              </a:rPr>
              <a:t>这里输入您的文字</a:t>
            </a:r>
            <a:endParaRPr lang="en-US" altLang="zh-CN" sz="2000" b="1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93492" y="1238649"/>
            <a:ext cx="6433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10349" y="2308810"/>
            <a:ext cx="379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n-ea"/>
                <a:ea typeface="+mn-ea"/>
              </a:rPr>
              <a:t>这里输入您的文字</a:t>
            </a:r>
            <a:endParaRPr lang="en-US" altLang="zh-CN" sz="2000" b="1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02342" y="2630720"/>
            <a:ext cx="555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可以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添加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10349" y="4032423"/>
            <a:ext cx="379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n-ea"/>
                <a:ea typeface="+mn-ea"/>
              </a:rPr>
              <a:t>这里输入您的文字</a:t>
            </a:r>
            <a:endParaRPr lang="en-US" altLang="zh-CN" sz="2000" b="1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02342" y="4354333"/>
            <a:ext cx="555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可以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添加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01500" y="5461443"/>
            <a:ext cx="379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n-ea"/>
                <a:ea typeface="+mn-ea"/>
              </a:rPr>
              <a:t>这里输入您的文字</a:t>
            </a:r>
            <a:endParaRPr lang="en-US" altLang="zh-CN" sz="2000" b="1" dirty="0" smtClean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93492" y="5783353"/>
            <a:ext cx="6433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这里可以添加主要内容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这里可以添加主要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可以添加主要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内容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437">
        <p14:prism dir="u"/>
      </p:transition>
    </mc:Choice>
    <mc:Fallback>
      <p:transition spd="slow" advTm="64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6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6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6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86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36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5" grpId="0" animBg="1"/>
      <p:bldP spid="6" grpId="0" animBg="1"/>
      <p:bldP spid="7" grpId="0" animBg="1"/>
      <p:bldP spid="8" grpId="0" animBg="1"/>
      <p:bldP spid="9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2028791" y="1626733"/>
            <a:ext cx="3529011" cy="4210409"/>
          </a:xfrm>
          <a:custGeom>
            <a:avLst/>
            <a:gdLst>
              <a:gd name="T0" fmla="*/ 2932 w 5863"/>
              <a:gd name="T1" fmla="*/ 0 h 6999"/>
              <a:gd name="T2" fmla="*/ 5863 w 5863"/>
              <a:gd name="T3" fmla="*/ 2932 h 6999"/>
              <a:gd name="T4" fmla="*/ 5450 w 5863"/>
              <a:gd name="T5" fmla="*/ 4434 h 6999"/>
              <a:gd name="T6" fmla="*/ 2932 w 5863"/>
              <a:gd name="T7" fmla="*/ 6999 h 6999"/>
              <a:gd name="T8" fmla="*/ 414 w 5863"/>
              <a:gd name="T9" fmla="*/ 4434 h 6999"/>
              <a:gd name="T10" fmla="*/ 0 w 5863"/>
              <a:gd name="T11" fmla="*/ 2932 h 6999"/>
              <a:gd name="T12" fmla="*/ 2932 w 5863"/>
              <a:gd name="T13" fmla="*/ 0 h 6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6"/>
          <p:cNvSpPr/>
          <p:nvPr/>
        </p:nvSpPr>
        <p:spPr bwMode="auto">
          <a:xfrm>
            <a:off x="4850622" y="3112352"/>
            <a:ext cx="2336248" cy="2787341"/>
          </a:xfrm>
          <a:custGeom>
            <a:avLst/>
            <a:gdLst>
              <a:gd name="T0" fmla="*/ 2932 w 5863"/>
              <a:gd name="T1" fmla="*/ 0 h 6999"/>
              <a:gd name="T2" fmla="*/ 5863 w 5863"/>
              <a:gd name="T3" fmla="*/ 2932 h 6999"/>
              <a:gd name="T4" fmla="*/ 5450 w 5863"/>
              <a:gd name="T5" fmla="*/ 4434 h 6999"/>
              <a:gd name="T6" fmla="*/ 2932 w 5863"/>
              <a:gd name="T7" fmla="*/ 6999 h 6999"/>
              <a:gd name="T8" fmla="*/ 414 w 5863"/>
              <a:gd name="T9" fmla="*/ 4434 h 6999"/>
              <a:gd name="T10" fmla="*/ 0 w 5863"/>
              <a:gd name="T11" fmla="*/ 2932 h 6999"/>
              <a:gd name="T12" fmla="*/ 2932 w 5863"/>
              <a:gd name="T13" fmla="*/ 0 h 6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3" h="6999">
                <a:moveTo>
                  <a:pt x="2932" y="0"/>
                </a:moveTo>
                <a:cubicBezTo>
                  <a:pt x="4550" y="0"/>
                  <a:pt x="5863" y="1313"/>
                  <a:pt x="5863" y="2932"/>
                </a:cubicBezTo>
                <a:cubicBezTo>
                  <a:pt x="5863" y="3480"/>
                  <a:pt x="5712" y="3994"/>
                  <a:pt x="5450" y="4434"/>
                </a:cubicBezTo>
                <a:cubicBezTo>
                  <a:pt x="5201" y="4840"/>
                  <a:pt x="3807" y="6359"/>
                  <a:pt x="2932" y="6999"/>
                </a:cubicBezTo>
                <a:cubicBezTo>
                  <a:pt x="2056" y="6359"/>
                  <a:pt x="663" y="4840"/>
                  <a:pt x="414" y="4434"/>
                </a:cubicBezTo>
                <a:cubicBezTo>
                  <a:pt x="151" y="3994"/>
                  <a:pt x="0" y="3480"/>
                  <a:pt x="0" y="2932"/>
                </a:cubicBezTo>
                <a:cubicBezTo>
                  <a:pt x="0" y="1313"/>
                  <a:pt x="1313" y="0"/>
                  <a:pt x="2932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椭圆 5"/>
          <p:cNvSpPr/>
          <p:nvPr/>
        </p:nvSpPr>
        <p:spPr bwMode="auto">
          <a:xfrm>
            <a:off x="4604478" y="1639770"/>
            <a:ext cx="936104" cy="93610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6607880" y="3244217"/>
            <a:ext cx="782712" cy="78271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5297" y="1830823"/>
            <a:ext cx="9525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 smtClean="0">
                <a:solidFill>
                  <a:srgbClr val="F8F8F8"/>
                </a:solidFill>
              </a:rPr>
              <a:t>75%</a:t>
            </a:r>
            <a:endParaRPr lang="zh-CN" altLang="en-US" sz="3000" dirty="0">
              <a:solidFill>
                <a:srgbClr val="F8F8F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4502" y="3404740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8F8F8"/>
                </a:solidFill>
              </a:rPr>
              <a:t>34%</a:t>
            </a:r>
            <a:endParaRPr lang="zh-CN" altLang="en-US" sz="2400" dirty="0">
              <a:solidFill>
                <a:srgbClr val="F8F8F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3188" y="215179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8F8F8"/>
                </a:solidFill>
                <a:latin typeface="+mj-ea"/>
                <a:ea typeface="+mj-ea"/>
              </a:rPr>
              <a:t>预计数字</a:t>
            </a:r>
            <a:endParaRPr lang="zh-CN" altLang="en-US" sz="3200" dirty="0">
              <a:solidFill>
                <a:srgbClr val="F8F8F8"/>
              </a:solidFill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9063" y="2751696"/>
            <a:ext cx="26116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8F8F8"/>
                </a:solidFill>
                <a:latin typeface="+mn-ea"/>
                <a:ea typeface="+mn-ea"/>
              </a:rPr>
              <a:t>请输入您的文字对目标进行说明</a:t>
            </a:r>
            <a:r>
              <a:rPr lang="zh-CN" altLang="en-US" dirty="0">
                <a:solidFill>
                  <a:srgbClr val="F8F8F8"/>
                </a:solidFill>
                <a:latin typeface="+mn-ea"/>
                <a:ea typeface="+mn-ea"/>
              </a:rPr>
              <a:t>请输入您的文字对目标进行</a:t>
            </a:r>
            <a:r>
              <a:rPr lang="zh-CN" altLang="en-US" dirty="0" smtClean="0">
                <a:solidFill>
                  <a:srgbClr val="F8F8F8"/>
                </a:solidFill>
                <a:latin typeface="+mn-ea"/>
                <a:ea typeface="+mn-ea"/>
              </a:rPr>
              <a:t>说明请</a:t>
            </a:r>
            <a:r>
              <a:rPr lang="zh-CN" altLang="en-US" dirty="0">
                <a:solidFill>
                  <a:srgbClr val="F8F8F8"/>
                </a:solidFill>
                <a:latin typeface="+mn-ea"/>
                <a:ea typeface="+mn-ea"/>
              </a:rPr>
              <a:t>输入您的文字对目标进行说明</a:t>
            </a:r>
            <a:endParaRPr lang="zh-CN" altLang="en-US" dirty="0">
              <a:solidFill>
                <a:srgbClr val="F8F8F8"/>
              </a:solidFill>
              <a:latin typeface="+mn-ea"/>
              <a:ea typeface="+mn-ea"/>
            </a:endParaRPr>
          </a:p>
          <a:p>
            <a:pPr algn="ctr"/>
            <a:endParaRPr lang="zh-CN" altLang="en-US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9067" y="372468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mtClean="0">
                <a:solidFill>
                  <a:srgbClr val="F8F8F8"/>
                </a:solidFill>
                <a:latin typeface="+mj-ea"/>
                <a:ea typeface="+mj-ea"/>
              </a:rPr>
              <a:t>现有资金</a:t>
            </a:r>
            <a:endParaRPr lang="zh-CN" altLang="en-US" sz="2800" dirty="0">
              <a:solidFill>
                <a:srgbClr val="F8F8F8"/>
              </a:solidFill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8255" y="4197366"/>
            <a:ext cx="1982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8F8F8"/>
                </a:solidFill>
                <a:latin typeface="+mn-ea"/>
                <a:ea typeface="+mn-ea"/>
              </a:rPr>
              <a:t>请输入您的文字对实际情况进行说明</a:t>
            </a:r>
            <a:endParaRPr lang="zh-CN" altLang="en-US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08171" y="1461491"/>
            <a:ext cx="511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请输入您的文字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请输入您的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文字请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输入您的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文字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请输入您的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文字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请输入您的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文字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5669" y="3160136"/>
            <a:ext cx="3397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请输入您的文字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请输入您的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文字请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输入您的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文字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请输入您的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文字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请输入您的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  <a:ea typeface="+mn-ea"/>
              </a:rPr>
              <a:t>文字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Tm="737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319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19"/>
                            </p:stCondLst>
                            <p:childTnLst>
                              <p:par>
                                <p:cTn id="6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819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319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819"/>
                            </p:stCondLst>
                            <p:childTnLst>
                              <p:par>
                                <p:cTn id="9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819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3468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9227" y="1280141"/>
            <a:ext cx="8675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成长型家庭的理财目标较多，我们的建议是您实现理财目标的顺序要先短期后长期，先重要后次要，把家庭理财目标的优先顺序安排为</a:t>
            </a:r>
            <a:r>
              <a:rPr lang="zh-CN" altLang="en-US" sz="2000" dirty="0" smtClean="0">
                <a:solidFill>
                  <a:schemeClr val="accent1"/>
                </a:solidFill>
                <a:latin typeface="+mj-ea"/>
                <a:ea typeface="+mj-ea"/>
              </a:rPr>
              <a:t>：</a:t>
            </a:r>
            <a:endParaRPr lang="zh-CN" altLang="en-US" sz="20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890588" y="6151563"/>
            <a:ext cx="1574800" cy="184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6"/>
          <p:cNvSpPr/>
          <p:nvPr/>
        </p:nvSpPr>
        <p:spPr bwMode="auto">
          <a:xfrm>
            <a:off x="2354263" y="5526088"/>
            <a:ext cx="695325" cy="809625"/>
          </a:xfrm>
          <a:custGeom>
            <a:avLst/>
            <a:gdLst>
              <a:gd name="T0" fmla="*/ 0 w 884"/>
              <a:gd name="T1" fmla="*/ 860 h 1024"/>
              <a:gd name="T2" fmla="*/ 743 w 884"/>
              <a:gd name="T3" fmla="*/ 0 h 1024"/>
              <a:gd name="T4" fmla="*/ 884 w 884"/>
              <a:gd name="T5" fmla="*/ 164 h 1024"/>
              <a:gd name="T6" fmla="*/ 142 w 884"/>
              <a:gd name="T7" fmla="*/ 1024 h 1024"/>
              <a:gd name="T8" fmla="*/ 0 w 884"/>
              <a:gd name="T9" fmla="*/ 860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4" h="1024">
                <a:moveTo>
                  <a:pt x="0" y="860"/>
                </a:moveTo>
                <a:lnTo>
                  <a:pt x="743" y="0"/>
                </a:lnTo>
                <a:lnTo>
                  <a:pt x="884" y="164"/>
                </a:lnTo>
                <a:lnTo>
                  <a:pt x="142" y="1024"/>
                </a:lnTo>
                <a:lnTo>
                  <a:pt x="0" y="8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2938463" y="5526088"/>
            <a:ext cx="1574800" cy="184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8"/>
          <p:cNvSpPr/>
          <p:nvPr/>
        </p:nvSpPr>
        <p:spPr bwMode="auto">
          <a:xfrm>
            <a:off x="4402138" y="4900613"/>
            <a:ext cx="695325" cy="809625"/>
          </a:xfrm>
          <a:custGeom>
            <a:avLst/>
            <a:gdLst>
              <a:gd name="T0" fmla="*/ 0 w 884"/>
              <a:gd name="T1" fmla="*/ 860 h 1024"/>
              <a:gd name="T2" fmla="*/ 743 w 884"/>
              <a:gd name="T3" fmla="*/ 0 h 1024"/>
              <a:gd name="T4" fmla="*/ 884 w 884"/>
              <a:gd name="T5" fmla="*/ 164 h 1024"/>
              <a:gd name="T6" fmla="*/ 141 w 884"/>
              <a:gd name="T7" fmla="*/ 1024 h 1024"/>
              <a:gd name="T8" fmla="*/ 0 w 884"/>
              <a:gd name="T9" fmla="*/ 860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4" h="1024">
                <a:moveTo>
                  <a:pt x="0" y="860"/>
                </a:moveTo>
                <a:lnTo>
                  <a:pt x="743" y="0"/>
                </a:lnTo>
                <a:lnTo>
                  <a:pt x="884" y="164"/>
                </a:lnTo>
                <a:lnTo>
                  <a:pt x="141" y="1024"/>
                </a:lnTo>
                <a:lnTo>
                  <a:pt x="0" y="8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4986338" y="4900613"/>
            <a:ext cx="1574800" cy="182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10"/>
          <p:cNvSpPr/>
          <p:nvPr/>
        </p:nvSpPr>
        <p:spPr bwMode="auto">
          <a:xfrm>
            <a:off x="6450013" y="4275138"/>
            <a:ext cx="695325" cy="808038"/>
          </a:xfrm>
          <a:custGeom>
            <a:avLst/>
            <a:gdLst>
              <a:gd name="T0" fmla="*/ 0 w 884"/>
              <a:gd name="T1" fmla="*/ 861 h 1024"/>
              <a:gd name="T2" fmla="*/ 742 w 884"/>
              <a:gd name="T3" fmla="*/ 0 h 1024"/>
              <a:gd name="T4" fmla="*/ 884 w 884"/>
              <a:gd name="T5" fmla="*/ 164 h 1024"/>
              <a:gd name="T6" fmla="*/ 141 w 884"/>
              <a:gd name="T7" fmla="*/ 1024 h 1024"/>
              <a:gd name="T8" fmla="*/ 0 w 884"/>
              <a:gd name="T9" fmla="*/ 861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4" h="1024">
                <a:moveTo>
                  <a:pt x="0" y="861"/>
                </a:moveTo>
                <a:lnTo>
                  <a:pt x="742" y="0"/>
                </a:lnTo>
                <a:lnTo>
                  <a:pt x="884" y="164"/>
                </a:lnTo>
                <a:lnTo>
                  <a:pt x="141" y="1024"/>
                </a:lnTo>
                <a:lnTo>
                  <a:pt x="0" y="8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7034213" y="4275138"/>
            <a:ext cx="1574800" cy="182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12"/>
          <p:cNvSpPr/>
          <p:nvPr/>
        </p:nvSpPr>
        <p:spPr bwMode="auto">
          <a:xfrm>
            <a:off x="8497888" y="3648075"/>
            <a:ext cx="695325" cy="809625"/>
          </a:xfrm>
          <a:custGeom>
            <a:avLst/>
            <a:gdLst>
              <a:gd name="T0" fmla="*/ 0 w 884"/>
              <a:gd name="T1" fmla="*/ 860 h 1024"/>
              <a:gd name="T2" fmla="*/ 742 w 884"/>
              <a:gd name="T3" fmla="*/ 0 h 1024"/>
              <a:gd name="T4" fmla="*/ 884 w 884"/>
              <a:gd name="T5" fmla="*/ 164 h 1024"/>
              <a:gd name="T6" fmla="*/ 141 w 884"/>
              <a:gd name="T7" fmla="*/ 1024 h 1024"/>
              <a:gd name="T8" fmla="*/ 0 w 884"/>
              <a:gd name="T9" fmla="*/ 860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4" h="1024">
                <a:moveTo>
                  <a:pt x="0" y="860"/>
                </a:moveTo>
                <a:lnTo>
                  <a:pt x="742" y="0"/>
                </a:lnTo>
                <a:lnTo>
                  <a:pt x="884" y="164"/>
                </a:lnTo>
                <a:lnTo>
                  <a:pt x="141" y="1024"/>
                </a:lnTo>
                <a:lnTo>
                  <a:pt x="0" y="8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Rectangle 13"/>
          <p:cNvSpPr>
            <a:spLocks noChangeArrowheads="1"/>
          </p:cNvSpPr>
          <p:nvPr/>
        </p:nvSpPr>
        <p:spPr bwMode="auto">
          <a:xfrm>
            <a:off x="9082088" y="3648075"/>
            <a:ext cx="1574800" cy="184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14"/>
          <p:cNvSpPr/>
          <p:nvPr/>
        </p:nvSpPr>
        <p:spPr bwMode="auto">
          <a:xfrm>
            <a:off x="10545763" y="2390775"/>
            <a:ext cx="1236663" cy="1441450"/>
          </a:xfrm>
          <a:custGeom>
            <a:avLst/>
            <a:gdLst>
              <a:gd name="T0" fmla="*/ 0 w 1571"/>
              <a:gd name="T1" fmla="*/ 1660 h 1824"/>
              <a:gd name="T2" fmla="*/ 529 w 1571"/>
              <a:gd name="T3" fmla="*/ 1047 h 1824"/>
              <a:gd name="T4" fmla="*/ 743 w 1571"/>
              <a:gd name="T5" fmla="*/ 800 h 1824"/>
              <a:gd name="T6" fmla="*/ 1215 w 1571"/>
              <a:gd name="T7" fmla="*/ 254 h 1824"/>
              <a:gd name="T8" fmla="*/ 1108 w 1571"/>
              <a:gd name="T9" fmla="*/ 161 h 1824"/>
              <a:gd name="T10" fmla="*/ 1340 w 1571"/>
              <a:gd name="T11" fmla="*/ 81 h 1824"/>
              <a:gd name="T12" fmla="*/ 1571 w 1571"/>
              <a:gd name="T13" fmla="*/ 0 h 1824"/>
              <a:gd name="T14" fmla="*/ 1524 w 1571"/>
              <a:gd name="T15" fmla="*/ 241 h 1824"/>
              <a:gd name="T16" fmla="*/ 1477 w 1571"/>
              <a:gd name="T17" fmla="*/ 482 h 1824"/>
              <a:gd name="T18" fmla="*/ 1376 w 1571"/>
              <a:gd name="T19" fmla="*/ 394 h 1824"/>
              <a:gd name="T20" fmla="*/ 885 w 1571"/>
              <a:gd name="T21" fmla="*/ 963 h 1824"/>
              <a:gd name="T22" fmla="*/ 671 w 1571"/>
              <a:gd name="T23" fmla="*/ 1211 h 1824"/>
              <a:gd name="T24" fmla="*/ 142 w 1571"/>
              <a:gd name="T25" fmla="*/ 1824 h 1824"/>
              <a:gd name="T26" fmla="*/ 0 w 1571"/>
              <a:gd name="T27" fmla="*/ 1660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71" h="1824">
                <a:moveTo>
                  <a:pt x="0" y="1660"/>
                </a:moveTo>
                <a:lnTo>
                  <a:pt x="529" y="1047"/>
                </a:lnTo>
                <a:lnTo>
                  <a:pt x="743" y="800"/>
                </a:lnTo>
                <a:lnTo>
                  <a:pt x="1215" y="254"/>
                </a:lnTo>
                <a:lnTo>
                  <a:pt x="1108" y="161"/>
                </a:lnTo>
                <a:lnTo>
                  <a:pt x="1340" y="81"/>
                </a:lnTo>
                <a:lnTo>
                  <a:pt x="1571" y="0"/>
                </a:lnTo>
                <a:lnTo>
                  <a:pt x="1524" y="241"/>
                </a:lnTo>
                <a:lnTo>
                  <a:pt x="1477" y="482"/>
                </a:lnTo>
                <a:lnTo>
                  <a:pt x="1376" y="394"/>
                </a:lnTo>
                <a:lnTo>
                  <a:pt x="885" y="963"/>
                </a:lnTo>
                <a:lnTo>
                  <a:pt x="671" y="1211"/>
                </a:lnTo>
                <a:lnTo>
                  <a:pt x="142" y="1824"/>
                </a:lnTo>
                <a:lnTo>
                  <a:pt x="0" y="16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Oval 15"/>
          <p:cNvSpPr>
            <a:spLocks noChangeArrowheads="1"/>
          </p:cNvSpPr>
          <p:nvPr/>
        </p:nvSpPr>
        <p:spPr bwMode="auto">
          <a:xfrm>
            <a:off x="974726" y="4702175"/>
            <a:ext cx="1433513" cy="14414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Oval 16"/>
          <p:cNvSpPr>
            <a:spLocks noChangeArrowheads="1"/>
          </p:cNvSpPr>
          <p:nvPr/>
        </p:nvSpPr>
        <p:spPr bwMode="auto">
          <a:xfrm>
            <a:off x="3030538" y="4084638"/>
            <a:ext cx="1435100" cy="14414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Oval 17"/>
          <p:cNvSpPr>
            <a:spLocks noChangeArrowheads="1"/>
          </p:cNvSpPr>
          <p:nvPr/>
        </p:nvSpPr>
        <p:spPr bwMode="auto">
          <a:xfrm>
            <a:off x="5043488" y="3444875"/>
            <a:ext cx="1435100" cy="14398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Oval 18"/>
          <p:cNvSpPr>
            <a:spLocks noChangeArrowheads="1"/>
          </p:cNvSpPr>
          <p:nvPr/>
        </p:nvSpPr>
        <p:spPr bwMode="auto">
          <a:xfrm>
            <a:off x="7100888" y="2825750"/>
            <a:ext cx="1433513" cy="14414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Oval 19"/>
          <p:cNvSpPr>
            <a:spLocks noChangeArrowheads="1"/>
          </p:cNvSpPr>
          <p:nvPr/>
        </p:nvSpPr>
        <p:spPr bwMode="auto">
          <a:xfrm>
            <a:off x="9209088" y="2197100"/>
            <a:ext cx="1435100" cy="14398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20"/>
          <p:cNvSpPr/>
          <p:nvPr/>
        </p:nvSpPr>
        <p:spPr bwMode="auto">
          <a:xfrm>
            <a:off x="1685926" y="3844925"/>
            <a:ext cx="1581150" cy="800100"/>
          </a:xfrm>
          <a:custGeom>
            <a:avLst/>
            <a:gdLst>
              <a:gd name="T0" fmla="*/ 0 w 2009"/>
              <a:gd name="T1" fmla="*/ 1013 h 1013"/>
              <a:gd name="T2" fmla="*/ 2009 w 2009"/>
              <a:gd name="T3" fmla="*/ 427 h 10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09" h="1013">
                <a:moveTo>
                  <a:pt x="0" y="1013"/>
                </a:moveTo>
                <a:cubicBezTo>
                  <a:pt x="385" y="242"/>
                  <a:pt x="1047" y="0"/>
                  <a:pt x="2009" y="427"/>
                </a:cubicBezTo>
              </a:path>
            </a:pathLst>
          </a:custGeom>
          <a:ln w="19050">
            <a:solidFill>
              <a:schemeClr val="accent1"/>
            </a:solidFill>
            <a:prstDash val="dash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3" name="Freeform 21"/>
          <p:cNvSpPr/>
          <p:nvPr/>
        </p:nvSpPr>
        <p:spPr bwMode="auto">
          <a:xfrm>
            <a:off x="3652838" y="3240088"/>
            <a:ext cx="1582738" cy="800100"/>
          </a:xfrm>
          <a:custGeom>
            <a:avLst/>
            <a:gdLst>
              <a:gd name="T0" fmla="*/ 0 w 2010"/>
              <a:gd name="T1" fmla="*/ 1013 h 1013"/>
              <a:gd name="T2" fmla="*/ 2010 w 2010"/>
              <a:gd name="T3" fmla="*/ 427 h 10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10" h="1013">
                <a:moveTo>
                  <a:pt x="0" y="1013"/>
                </a:moveTo>
                <a:cubicBezTo>
                  <a:pt x="386" y="242"/>
                  <a:pt x="1048" y="0"/>
                  <a:pt x="2010" y="427"/>
                </a:cubicBezTo>
              </a:path>
            </a:pathLst>
          </a:custGeom>
          <a:ln w="19050">
            <a:solidFill>
              <a:schemeClr val="accent1"/>
            </a:solidFill>
            <a:prstDash val="dash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4" name="Freeform 22"/>
          <p:cNvSpPr/>
          <p:nvPr/>
        </p:nvSpPr>
        <p:spPr bwMode="auto">
          <a:xfrm>
            <a:off x="5756276" y="2586038"/>
            <a:ext cx="1581150" cy="800100"/>
          </a:xfrm>
          <a:custGeom>
            <a:avLst/>
            <a:gdLst>
              <a:gd name="T0" fmla="*/ 0 w 2010"/>
              <a:gd name="T1" fmla="*/ 1012 h 1012"/>
              <a:gd name="T2" fmla="*/ 2010 w 2010"/>
              <a:gd name="T3" fmla="*/ 427 h 10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10" h="1012">
                <a:moveTo>
                  <a:pt x="0" y="1012"/>
                </a:moveTo>
                <a:cubicBezTo>
                  <a:pt x="385" y="242"/>
                  <a:pt x="1048" y="0"/>
                  <a:pt x="2010" y="427"/>
                </a:cubicBezTo>
              </a:path>
            </a:pathLst>
          </a:custGeom>
          <a:ln w="19050">
            <a:solidFill>
              <a:schemeClr val="accent1"/>
            </a:solidFill>
            <a:prstDash val="dash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5" name="Freeform 23"/>
          <p:cNvSpPr/>
          <p:nvPr/>
        </p:nvSpPr>
        <p:spPr bwMode="auto">
          <a:xfrm>
            <a:off x="7723188" y="1982788"/>
            <a:ext cx="1581150" cy="800100"/>
          </a:xfrm>
          <a:custGeom>
            <a:avLst/>
            <a:gdLst>
              <a:gd name="T0" fmla="*/ 0 w 2009"/>
              <a:gd name="T1" fmla="*/ 1013 h 1013"/>
              <a:gd name="T2" fmla="*/ 2009 w 2009"/>
              <a:gd name="T3" fmla="*/ 427 h 10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09" h="1013">
                <a:moveTo>
                  <a:pt x="0" y="1013"/>
                </a:moveTo>
                <a:cubicBezTo>
                  <a:pt x="385" y="242"/>
                  <a:pt x="1047" y="0"/>
                  <a:pt x="2009" y="427"/>
                </a:cubicBezTo>
              </a:path>
            </a:pathLst>
          </a:custGeom>
          <a:ln w="19050">
            <a:solidFill>
              <a:schemeClr val="accent1"/>
            </a:solidFill>
            <a:prstDash val="dash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096112" y="5007401"/>
            <a:ext cx="1179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 smtClean="0">
                <a:solidFill>
                  <a:schemeClr val="accent2"/>
                </a:solidFill>
              </a:rPr>
              <a:t>增加家庭保障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05079" y="4389864"/>
            <a:ext cx="1179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 smtClean="0">
                <a:solidFill>
                  <a:schemeClr val="accent2"/>
                </a:solidFill>
              </a:rPr>
              <a:t>子女教育金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71224" y="3817915"/>
            <a:ext cx="1179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 smtClean="0">
                <a:solidFill>
                  <a:schemeClr val="accent2"/>
                </a:solidFill>
              </a:rPr>
              <a:t>提高生活品质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33655" y="3280717"/>
            <a:ext cx="117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 smtClean="0">
                <a:solidFill>
                  <a:schemeClr val="accent2"/>
                </a:solidFill>
              </a:rPr>
              <a:t>换房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330469" y="2555141"/>
            <a:ext cx="1179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 smtClean="0">
                <a:solidFill>
                  <a:schemeClr val="accent2"/>
                </a:solidFill>
              </a:rPr>
              <a:t>养老金准备</a:t>
            </a:r>
            <a:endParaRPr lang="zh-CN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 advTm="1040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19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19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19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19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19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19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319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819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319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819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319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319"/>
                            </p:stCondLst>
                            <p:childTnLst>
                              <p:par>
                                <p:cTn id="1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819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319"/>
                            </p:stCondLst>
                            <p:childTnLst>
                              <p:par>
                                <p:cTn id="1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819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319"/>
                            </p:stCondLst>
                            <p:childTnLst>
                              <p:par>
                                <p:cTn id="1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819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319"/>
                            </p:stCondLst>
                            <p:childTnLst>
                              <p:par>
                                <p:cTn id="17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819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1319"/>
                            </p:stCondLst>
                            <p:childTnLst>
                              <p:par>
                                <p:cTn id="1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3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33" grpId="0"/>
      <p:bldP spid="34" grpId="0"/>
      <p:bldP spid="35" grpId="0"/>
      <p:bldP spid="36" grpId="0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-471918" y="-527665"/>
            <a:ext cx="5687686" cy="569010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195082" y="136910"/>
            <a:ext cx="4353686" cy="43609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33034" y="1809556"/>
            <a:ext cx="3877781" cy="10156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>
              <a:buFontTx/>
              <a:buNone/>
            </a:pPr>
            <a:r>
              <a:rPr lang="zh-CN" altLang="en-US" sz="66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本圈介绍</a:t>
            </a:r>
            <a:endParaRPr lang="zh-CN" altLang="en-US" sz="6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3666257" y="769455"/>
            <a:ext cx="1065104" cy="1065103"/>
          </a:xfrm>
          <a:prstGeom prst="ellipse">
            <a:avLst/>
          </a:prstGeom>
          <a:solidFill>
            <a:srgbClr val="93C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0"/>
          <p:cNvSpPr>
            <a:spLocks noEditPoints="1"/>
          </p:cNvSpPr>
          <p:nvPr/>
        </p:nvSpPr>
        <p:spPr bwMode="auto">
          <a:xfrm>
            <a:off x="3957790" y="945529"/>
            <a:ext cx="470493" cy="640794"/>
          </a:xfrm>
          <a:custGeom>
            <a:avLst/>
            <a:gdLst>
              <a:gd name="T0" fmla="*/ 93 w 710"/>
              <a:gd name="T1" fmla="*/ 157 h 969"/>
              <a:gd name="T2" fmla="*/ 79 w 710"/>
              <a:gd name="T3" fmla="*/ 969 h 969"/>
              <a:gd name="T4" fmla="*/ 710 w 710"/>
              <a:gd name="T5" fmla="*/ 238 h 969"/>
              <a:gd name="T6" fmla="*/ 656 w 710"/>
              <a:gd name="T7" fmla="*/ 255 h 969"/>
              <a:gd name="T8" fmla="*/ 81 w 710"/>
              <a:gd name="T9" fmla="*/ 913 h 969"/>
              <a:gd name="T10" fmla="*/ 307 w 710"/>
              <a:gd name="T11" fmla="*/ 103 h 969"/>
              <a:gd name="T12" fmla="*/ 403 w 710"/>
              <a:gd name="T13" fmla="*/ 103 h 969"/>
              <a:gd name="T14" fmla="*/ 354 w 710"/>
              <a:gd name="T15" fmla="*/ 155 h 969"/>
              <a:gd name="T16" fmla="*/ 248 w 710"/>
              <a:gd name="T17" fmla="*/ 105 h 969"/>
              <a:gd name="T18" fmla="*/ 130 w 710"/>
              <a:gd name="T19" fmla="*/ 245 h 969"/>
              <a:gd name="T20" fmla="*/ 580 w 710"/>
              <a:gd name="T21" fmla="*/ 245 h 969"/>
              <a:gd name="T22" fmla="*/ 462 w 710"/>
              <a:gd name="T23" fmla="*/ 105 h 969"/>
              <a:gd name="T24" fmla="*/ 248 w 710"/>
              <a:gd name="T25" fmla="*/ 105 h 969"/>
              <a:gd name="T26" fmla="*/ 251 w 710"/>
              <a:gd name="T27" fmla="*/ 736 h 969"/>
              <a:gd name="T28" fmla="*/ 172 w 710"/>
              <a:gd name="T29" fmla="*/ 758 h 969"/>
              <a:gd name="T30" fmla="*/ 155 w 710"/>
              <a:gd name="T31" fmla="*/ 775 h 969"/>
              <a:gd name="T32" fmla="*/ 251 w 710"/>
              <a:gd name="T33" fmla="*/ 783 h 969"/>
              <a:gd name="T34" fmla="*/ 150 w 710"/>
              <a:gd name="T35" fmla="*/ 832 h 969"/>
              <a:gd name="T36" fmla="*/ 275 w 710"/>
              <a:gd name="T37" fmla="*/ 770 h 969"/>
              <a:gd name="T38" fmla="*/ 275 w 710"/>
              <a:gd name="T39" fmla="*/ 731 h 969"/>
              <a:gd name="T40" fmla="*/ 125 w 710"/>
              <a:gd name="T41" fmla="*/ 738 h 969"/>
              <a:gd name="T42" fmla="*/ 243 w 710"/>
              <a:gd name="T43" fmla="*/ 864 h 969"/>
              <a:gd name="T44" fmla="*/ 243 w 710"/>
              <a:gd name="T45" fmla="*/ 380 h 969"/>
              <a:gd name="T46" fmla="*/ 172 w 710"/>
              <a:gd name="T47" fmla="*/ 402 h 969"/>
              <a:gd name="T48" fmla="*/ 197 w 710"/>
              <a:gd name="T49" fmla="*/ 466 h 969"/>
              <a:gd name="T50" fmla="*/ 150 w 710"/>
              <a:gd name="T51" fmla="*/ 483 h 969"/>
              <a:gd name="T52" fmla="*/ 243 w 710"/>
              <a:gd name="T53" fmla="*/ 356 h 969"/>
              <a:gd name="T54" fmla="*/ 125 w 710"/>
              <a:gd name="T55" fmla="*/ 481 h 969"/>
              <a:gd name="T56" fmla="*/ 274 w 710"/>
              <a:gd name="T57" fmla="*/ 409 h 969"/>
              <a:gd name="T58" fmla="*/ 273 w 710"/>
              <a:gd name="T59" fmla="*/ 375 h 969"/>
              <a:gd name="T60" fmla="*/ 251 w 710"/>
              <a:gd name="T61" fmla="*/ 572 h 969"/>
              <a:gd name="T62" fmla="*/ 155 w 710"/>
              <a:gd name="T63" fmla="*/ 596 h 969"/>
              <a:gd name="T64" fmla="*/ 251 w 710"/>
              <a:gd name="T65" fmla="*/ 660 h 969"/>
              <a:gd name="T66" fmla="*/ 275 w 710"/>
              <a:gd name="T67" fmla="*/ 553 h 969"/>
              <a:gd name="T68" fmla="*/ 125 w 710"/>
              <a:gd name="T69" fmla="*/ 559 h 969"/>
              <a:gd name="T70" fmla="*/ 251 w 710"/>
              <a:gd name="T71" fmla="*/ 685 h 969"/>
              <a:gd name="T72" fmla="*/ 329 w 710"/>
              <a:gd name="T73" fmla="*/ 528 h 969"/>
              <a:gd name="T74" fmla="*/ 371 w 710"/>
              <a:gd name="T75" fmla="*/ 822 h 969"/>
              <a:gd name="T76" fmla="*/ 570 w 710"/>
              <a:gd name="T77" fmla="*/ 761 h 969"/>
              <a:gd name="T78" fmla="*/ 364 w 710"/>
              <a:gd name="T79" fmla="*/ 815 h 969"/>
              <a:gd name="T80" fmla="*/ 570 w 710"/>
              <a:gd name="T81" fmla="*/ 577 h 969"/>
              <a:gd name="T82" fmla="*/ 364 w 710"/>
              <a:gd name="T83" fmla="*/ 466 h 969"/>
              <a:gd name="T84" fmla="*/ 364 w 710"/>
              <a:gd name="T85" fmla="*/ 400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10" h="969">
                <a:moveTo>
                  <a:pt x="54" y="255"/>
                </a:moveTo>
                <a:cubicBezTo>
                  <a:pt x="54" y="228"/>
                  <a:pt x="67" y="214"/>
                  <a:pt x="93" y="213"/>
                </a:cubicBezTo>
                <a:lnTo>
                  <a:pt x="93" y="157"/>
                </a:lnTo>
                <a:cubicBezTo>
                  <a:pt x="44" y="158"/>
                  <a:pt x="0" y="190"/>
                  <a:pt x="0" y="238"/>
                </a:cubicBezTo>
                <a:lnTo>
                  <a:pt x="0" y="891"/>
                </a:lnTo>
                <a:cubicBezTo>
                  <a:pt x="0" y="930"/>
                  <a:pt x="39" y="969"/>
                  <a:pt x="79" y="969"/>
                </a:cubicBezTo>
                <a:lnTo>
                  <a:pt x="632" y="969"/>
                </a:lnTo>
                <a:cubicBezTo>
                  <a:pt x="672" y="969"/>
                  <a:pt x="710" y="930"/>
                  <a:pt x="710" y="891"/>
                </a:cubicBezTo>
                <a:lnTo>
                  <a:pt x="710" y="238"/>
                </a:lnTo>
                <a:cubicBezTo>
                  <a:pt x="710" y="190"/>
                  <a:pt x="666" y="158"/>
                  <a:pt x="617" y="157"/>
                </a:cubicBezTo>
                <a:lnTo>
                  <a:pt x="617" y="213"/>
                </a:lnTo>
                <a:cubicBezTo>
                  <a:pt x="644" y="214"/>
                  <a:pt x="656" y="228"/>
                  <a:pt x="656" y="255"/>
                </a:cubicBezTo>
                <a:lnTo>
                  <a:pt x="656" y="873"/>
                </a:lnTo>
                <a:cubicBezTo>
                  <a:pt x="656" y="893"/>
                  <a:pt x="648" y="913"/>
                  <a:pt x="629" y="913"/>
                </a:cubicBezTo>
                <a:lnTo>
                  <a:pt x="81" y="913"/>
                </a:lnTo>
                <a:cubicBezTo>
                  <a:pt x="60" y="913"/>
                  <a:pt x="54" y="890"/>
                  <a:pt x="54" y="869"/>
                </a:cubicBezTo>
                <a:lnTo>
                  <a:pt x="54" y="255"/>
                </a:lnTo>
                <a:close/>
                <a:moveTo>
                  <a:pt x="307" y="103"/>
                </a:moveTo>
                <a:cubicBezTo>
                  <a:pt x="307" y="81"/>
                  <a:pt x="329" y="59"/>
                  <a:pt x="351" y="59"/>
                </a:cubicBezTo>
                <a:lnTo>
                  <a:pt x="359" y="59"/>
                </a:lnTo>
                <a:cubicBezTo>
                  <a:pt x="381" y="59"/>
                  <a:pt x="403" y="81"/>
                  <a:pt x="403" y="103"/>
                </a:cubicBezTo>
                <a:lnTo>
                  <a:pt x="403" y="108"/>
                </a:lnTo>
                <a:cubicBezTo>
                  <a:pt x="403" y="133"/>
                  <a:pt x="381" y="155"/>
                  <a:pt x="356" y="155"/>
                </a:cubicBezTo>
                <a:lnTo>
                  <a:pt x="354" y="155"/>
                </a:lnTo>
                <a:cubicBezTo>
                  <a:pt x="329" y="155"/>
                  <a:pt x="307" y="133"/>
                  <a:pt x="307" y="108"/>
                </a:cubicBezTo>
                <a:lnTo>
                  <a:pt x="307" y="103"/>
                </a:lnTo>
                <a:close/>
                <a:moveTo>
                  <a:pt x="248" y="105"/>
                </a:moveTo>
                <a:lnTo>
                  <a:pt x="170" y="105"/>
                </a:lnTo>
                <a:cubicBezTo>
                  <a:pt x="143" y="105"/>
                  <a:pt x="130" y="118"/>
                  <a:pt x="130" y="145"/>
                </a:cubicBezTo>
                <a:lnTo>
                  <a:pt x="130" y="245"/>
                </a:lnTo>
                <a:cubicBezTo>
                  <a:pt x="130" y="262"/>
                  <a:pt x="141" y="280"/>
                  <a:pt x="157" y="280"/>
                </a:cubicBezTo>
                <a:lnTo>
                  <a:pt x="553" y="280"/>
                </a:lnTo>
                <a:cubicBezTo>
                  <a:pt x="569" y="280"/>
                  <a:pt x="580" y="262"/>
                  <a:pt x="580" y="245"/>
                </a:cubicBezTo>
                <a:lnTo>
                  <a:pt x="580" y="145"/>
                </a:lnTo>
                <a:cubicBezTo>
                  <a:pt x="580" y="118"/>
                  <a:pt x="568" y="105"/>
                  <a:pt x="541" y="105"/>
                </a:cubicBezTo>
                <a:lnTo>
                  <a:pt x="462" y="105"/>
                </a:lnTo>
                <a:cubicBezTo>
                  <a:pt x="462" y="51"/>
                  <a:pt x="416" y="0"/>
                  <a:pt x="364" y="0"/>
                </a:cubicBezTo>
                <a:lnTo>
                  <a:pt x="347" y="0"/>
                </a:lnTo>
                <a:cubicBezTo>
                  <a:pt x="294" y="0"/>
                  <a:pt x="248" y="51"/>
                  <a:pt x="248" y="105"/>
                </a:cubicBezTo>
                <a:close/>
                <a:moveTo>
                  <a:pt x="150" y="743"/>
                </a:moveTo>
                <a:cubicBezTo>
                  <a:pt x="150" y="738"/>
                  <a:pt x="152" y="736"/>
                  <a:pt x="157" y="736"/>
                </a:cubicBezTo>
                <a:lnTo>
                  <a:pt x="251" y="736"/>
                </a:lnTo>
                <a:lnTo>
                  <a:pt x="251" y="743"/>
                </a:lnTo>
                <a:cubicBezTo>
                  <a:pt x="251" y="751"/>
                  <a:pt x="212" y="774"/>
                  <a:pt x="204" y="778"/>
                </a:cubicBezTo>
                <a:cubicBezTo>
                  <a:pt x="198" y="772"/>
                  <a:pt x="183" y="758"/>
                  <a:pt x="172" y="758"/>
                </a:cubicBezTo>
                <a:lnTo>
                  <a:pt x="170" y="758"/>
                </a:lnTo>
                <a:cubicBezTo>
                  <a:pt x="164" y="758"/>
                  <a:pt x="155" y="767"/>
                  <a:pt x="155" y="773"/>
                </a:cubicBezTo>
                <a:lnTo>
                  <a:pt x="155" y="775"/>
                </a:lnTo>
                <a:cubicBezTo>
                  <a:pt x="155" y="782"/>
                  <a:pt x="190" y="819"/>
                  <a:pt x="197" y="819"/>
                </a:cubicBezTo>
                <a:lnTo>
                  <a:pt x="199" y="819"/>
                </a:lnTo>
                <a:cubicBezTo>
                  <a:pt x="204" y="819"/>
                  <a:pt x="243" y="788"/>
                  <a:pt x="251" y="783"/>
                </a:cubicBezTo>
                <a:cubicBezTo>
                  <a:pt x="251" y="796"/>
                  <a:pt x="256" y="839"/>
                  <a:pt x="243" y="839"/>
                </a:cubicBezTo>
                <a:lnTo>
                  <a:pt x="157" y="839"/>
                </a:lnTo>
                <a:cubicBezTo>
                  <a:pt x="152" y="839"/>
                  <a:pt x="150" y="837"/>
                  <a:pt x="150" y="832"/>
                </a:cubicBezTo>
                <a:lnTo>
                  <a:pt x="150" y="743"/>
                </a:lnTo>
                <a:close/>
                <a:moveTo>
                  <a:pt x="243" y="864"/>
                </a:moveTo>
                <a:cubicBezTo>
                  <a:pt x="290" y="864"/>
                  <a:pt x="272" y="813"/>
                  <a:pt x="275" y="770"/>
                </a:cubicBezTo>
                <a:cubicBezTo>
                  <a:pt x="277" y="748"/>
                  <a:pt x="331" y="729"/>
                  <a:pt x="337" y="709"/>
                </a:cubicBezTo>
                <a:lnTo>
                  <a:pt x="329" y="709"/>
                </a:lnTo>
                <a:cubicBezTo>
                  <a:pt x="313" y="709"/>
                  <a:pt x="288" y="725"/>
                  <a:pt x="275" y="731"/>
                </a:cubicBezTo>
                <a:cubicBezTo>
                  <a:pt x="269" y="722"/>
                  <a:pt x="263" y="712"/>
                  <a:pt x="248" y="712"/>
                </a:cubicBezTo>
                <a:lnTo>
                  <a:pt x="152" y="712"/>
                </a:lnTo>
                <a:cubicBezTo>
                  <a:pt x="138" y="712"/>
                  <a:pt x="125" y="724"/>
                  <a:pt x="125" y="738"/>
                </a:cubicBezTo>
                <a:lnTo>
                  <a:pt x="125" y="837"/>
                </a:lnTo>
                <a:cubicBezTo>
                  <a:pt x="125" y="853"/>
                  <a:pt x="140" y="864"/>
                  <a:pt x="157" y="864"/>
                </a:cubicBezTo>
                <a:lnTo>
                  <a:pt x="243" y="864"/>
                </a:lnTo>
                <a:close/>
                <a:moveTo>
                  <a:pt x="150" y="388"/>
                </a:moveTo>
                <a:cubicBezTo>
                  <a:pt x="150" y="382"/>
                  <a:pt x="152" y="380"/>
                  <a:pt x="157" y="380"/>
                </a:cubicBezTo>
                <a:lnTo>
                  <a:pt x="243" y="380"/>
                </a:lnTo>
                <a:cubicBezTo>
                  <a:pt x="249" y="380"/>
                  <a:pt x="251" y="382"/>
                  <a:pt x="251" y="388"/>
                </a:cubicBezTo>
                <a:cubicBezTo>
                  <a:pt x="251" y="394"/>
                  <a:pt x="209" y="422"/>
                  <a:pt x="204" y="422"/>
                </a:cubicBezTo>
                <a:cubicBezTo>
                  <a:pt x="199" y="422"/>
                  <a:pt x="186" y="402"/>
                  <a:pt x="172" y="402"/>
                </a:cubicBezTo>
                <a:cubicBezTo>
                  <a:pt x="165" y="402"/>
                  <a:pt x="155" y="410"/>
                  <a:pt x="155" y="417"/>
                </a:cubicBezTo>
                <a:lnTo>
                  <a:pt x="155" y="420"/>
                </a:lnTo>
                <a:cubicBezTo>
                  <a:pt x="155" y="429"/>
                  <a:pt x="188" y="462"/>
                  <a:pt x="197" y="466"/>
                </a:cubicBezTo>
                <a:lnTo>
                  <a:pt x="251" y="427"/>
                </a:lnTo>
                <a:lnTo>
                  <a:pt x="251" y="483"/>
                </a:lnTo>
                <a:lnTo>
                  <a:pt x="150" y="483"/>
                </a:lnTo>
                <a:lnTo>
                  <a:pt x="150" y="388"/>
                </a:lnTo>
                <a:close/>
                <a:moveTo>
                  <a:pt x="273" y="375"/>
                </a:moveTo>
                <a:cubicBezTo>
                  <a:pt x="270" y="362"/>
                  <a:pt x="259" y="356"/>
                  <a:pt x="243" y="356"/>
                </a:cubicBezTo>
                <a:lnTo>
                  <a:pt x="157" y="356"/>
                </a:lnTo>
                <a:cubicBezTo>
                  <a:pt x="140" y="356"/>
                  <a:pt x="125" y="366"/>
                  <a:pt x="125" y="383"/>
                </a:cubicBezTo>
                <a:lnTo>
                  <a:pt x="125" y="481"/>
                </a:lnTo>
                <a:cubicBezTo>
                  <a:pt x="125" y="495"/>
                  <a:pt x="138" y="508"/>
                  <a:pt x="152" y="508"/>
                </a:cubicBezTo>
                <a:lnTo>
                  <a:pt x="248" y="508"/>
                </a:lnTo>
                <a:cubicBezTo>
                  <a:pt x="287" y="508"/>
                  <a:pt x="275" y="447"/>
                  <a:pt x="274" y="409"/>
                </a:cubicBezTo>
                <a:lnTo>
                  <a:pt x="337" y="356"/>
                </a:lnTo>
                <a:cubicBezTo>
                  <a:pt x="337" y="356"/>
                  <a:pt x="332" y="353"/>
                  <a:pt x="332" y="353"/>
                </a:cubicBezTo>
                <a:cubicBezTo>
                  <a:pt x="307" y="353"/>
                  <a:pt x="288" y="374"/>
                  <a:pt x="273" y="375"/>
                </a:cubicBezTo>
                <a:close/>
                <a:moveTo>
                  <a:pt x="150" y="559"/>
                </a:moveTo>
                <a:lnTo>
                  <a:pt x="251" y="559"/>
                </a:lnTo>
                <a:lnTo>
                  <a:pt x="251" y="572"/>
                </a:lnTo>
                <a:lnTo>
                  <a:pt x="204" y="601"/>
                </a:lnTo>
                <a:lnTo>
                  <a:pt x="173" y="578"/>
                </a:lnTo>
                <a:cubicBezTo>
                  <a:pt x="165" y="583"/>
                  <a:pt x="155" y="585"/>
                  <a:pt x="155" y="596"/>
                </a:cubicBezTo>
                <a:cubicBezTo>
                  <a:pt x="155" y="604"/>
                  <a:pt x="190" y="643"/>
                  <a:pt x="197" y="643"/>
                </a:cubicBezTo>
                <a:cubicBezTo>
                  <a:pt x="208" y="643"/>
                  <a:pt x="238" y="609"/>
                  <a:pt x="251" y="606"/>
                </a:cubicBezTo>
                <a:lnTo>
                  <a:pt x="251" y="660"/>
                </a:lnTo>
                <a:lnTo>
                  <a:pt x="150" y="660"/>
                </a:lnTo>
                <a:lnTo>
                  <a:pt x="150" y="559"/>
                </a:lnTo>
                <a:close/>
                <a:moveTo>
                  <a:pt x="275" y="553"/>
                </a:moveTo>
                <a:cubicBezTo>
                  <a:pt x="270" y="545"/>
                  <a:pt x="265" y="535"/>
                  <a:pt x="251" y="535"/>
                </a:cubicBezTo>
                <a:lnTo>
                  <a:pt x="150" y="535"/>
                </a:lnTo>
                <a:cubicBezTo>
                  <a:pt x="138" y="535"/>
                  <a:pt x="125" y="547"/>
                  <a:pt x="125" y="559"/>
                </a:cubicBezTo>
                <a:lnTo>
                  <a:pt x="125" y="660"/>
                </a:lnTo>
                <a:cubicBezTo>
                  <a:pt x="125" y="672"/>
                  <a:pt x="138" y="685"/>
                  <a:pt x="150" y="685"/>
                </a:cubicBezTo>
                <a:lnTo>
                  <a:pt x="251" y="685"/>
                </a:lnTo>
                <a:cubicBezTo>
                  <a:pt x="286" y="685"/>
                  <a:pt x="275" y="621"/>
                  <a:pt x="275" y="585"/>
                </a:cubicBezTo>
                <a:lnTo>
                  <a:pt x="337" y="533"/>
                </a:lnTo>
                <a:lnTo>
                  <a:pt x="329" y="528"/>
                </a:lnTo>
                <a:lnTo>
                  <a:pt x="275" y="553"/>
                </a:lnTo>
                <a:close/>
                <a:moveTo>
                  <a:pt x="364" y="815"/>
                </a:moveTo>
                <a:cubicBezTo>
                  <a:pt x="364" y="820"/>
                  <a:pt x="365" y="822"/>
                  <a:pt x="371" y="822"/>
                </a:cubicBezTo>
                <a:lnTo>
                  <a:pt x="563" y="822"/>
                </a:lnTo>
                <a:cubicBezTo>
                  <a:pt x="568" y="822"/>
                  <a:pt x="570" y="820"/>
                  <a:pt x="570" y="815"/>
                </a:cubicBezTo>
                <a:lnTo>
                  <a:pt x="570" y="761"/>
                </a:lnTo>
                <a:cubicBezTo>
                  <a:pt x="570" y="755"/>
                  <a:pt x="568" y="753"/>
                  <a:pt x="563" y="753"/>
                </a:cubicBezTo>
                <a:lnTo>
                  <a:pt x="364" y="753"/>
                </a:lnTo>
                <a:lnTo>
                  <a:pt x="364" y="815"/>
                </a:lnTo>
                <a:close/>
                <a:moveTo>
                  <a:pt x="364" y="643"/>
                </a:moveTo>
                <a:lnTo>
                  <a:pt x="570" y="643"/>
                </a:lnTo>
                <a:lnTo>
                  <a:pt x="570" y="577"/>
                </a:lnTo>
                <a:lnTo>
                  <a:pt x="364" y="577"/>
                </a:lnTo>
                <a:lnTo>
                  <a:pt x="364" y="643"/>
                </a:lnTo>
                <a:close/>
                <a:moveTo>
                  <a:pt x="364" y="466"/>
                </a:moveTo>
                <a:lnTo>
                  <a:pt x="514" y="466"/>
                </a:lnTo>
                <a:lnTo>
                  <a:pt x="514" y="400"/>
                </a:lnTo>
                <a:lnTo>
                  <a:pt x="364" y="400"/>
                </a:lnTo>
                <a:lnTo>
                  <a:pt x="364" y="4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627621" y="1071173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accent2"/>
                </a:solidFill>
              </a:rPr>
              <a:t>Part 1</a:t>
            </a:r>
            <a:endParaRPr lang="zh-CN" alt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 advTm="530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7" grpId="0"/>
      <p:bldP spid="8" grpId="0" animBg="1"/>
      <p:bldP spid="9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6835314" y="2749852"/>
            <a:ext cx="1376363" cy="1587500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7"/>
          <p:cNvSpPr/>
          <p:nvPr/>
        </p:nvSpPr>
        <p:spPr bwMode="auto">
          <a:xfrm>
            <a:off x="3980989" y="2749852"/>
            <a:ext cx="1374775" cy="1587500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8"/>
          <p:cNvSpPr/>
          <p:nvPr/>
        </p:nvSpPr>
        <p:spPr bwMode="auto">
          <a:xfrm>
            <a:off x="4693777" y="1510014"/>
            <a:ext cx="1374775" cy="1589088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9"/>
          <p:cNvSpPr/>
          <p:nvPr/>
        </p:nvSpPr>
        <p:spPr bwMode="auto">
          <a:xfrm>
            <a:off x="6124114" y="1510014"/>
            <a:ext cx="1374775" cy="1589088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0"/>
          <p:cNvSpPr/>
          <p:nvPr/>
        </p:nvSpPr>
        <p:spPr bwMode="auto">
          <a:xfrm>
            <a:off x="4693777" y="3981752"/>
            <a:ext cx="1374775" cy="1589088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>
            <a:off x="6124114" y="3981752"/>
            <a:ext cx="1374775" cy="1589088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126317" y="1826522"/>
            <a:ext cx="340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dirty="0"/>
              <a:t>积累每年的家庭盈余，进行积极稳健的分散投资，为实现其他理财目标储备</a:t>
            </a:r>
            <a:r>
              <a:rPr lang="zh-CN" altLang="en-US" dirty="0" smtClean="0"/>
              <a:t>资金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51234" y="1970637"/>
            <a:ext cx="3408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dirty="0"/>
              <a:t>提高现有生活质量，每年准备旅游基金。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344917" y="3099102"/>
            <a:ext cx="2938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dirty="0"/>
              <a:t>建立子女教育创业基金，为子女之后的教育奠定经济基础。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19703" y="4713837"/>
            <a:ext cx="3408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dirty="0"/>
              <a:t>增加定期寿险，意外险和住院医疗险的投保，给家庭一个保障。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08545" y="4729603"/>
            <a:ext cx="340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dirty="0"/>
              <a:t>在储备教育金、旅游基金等理财目标后，可考虑换购新房，提高生活</a:t>
            </a:r>
            <a:r>
              <a:rPr lang="zh-CN" altLang="en-US" dirty="0" smtClean="0"/>
              <a:t>质量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552078" y="3373769"/>
            <a:ext cx="2179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dirty="0"/>
              <a:t>逐步建立养老体系。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14905" y="1909081"/>
            <a:ext cx="532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accent2"/>
                </a:solidFill>
                <a:latin typeface="+mj-ea"/>
                <a:ea typeface="+mj-ea"/>
              </a:rPr>
              <a:t>1</a:t>
            </a:r>
            <a:endParaRPr lang="zh-CN" altLang="en-US" sz="4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39944" y="1909081"/>
            <a:ext cx="532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accent2"/>
                </a:solidFill>
                <a:latin typeface="+mj-ea"/>
                <a:ea typeface="+mj-ea"/>
              </a:rPr>
              <a:t>2</a:t>
            </a:r>
            <a:endParaRPr lang="zh-CN" altLang="en-US" sz="4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76214" y="3155990"/>
            <a:ext cx="532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accent2"/>
                </a:solidFill>
                <a:latin typeface="+mj-ea"/>
                <a:ea typeface="+mj-ea"/>
              </a:rPr>
              <a:t>3</a:t>
            </a:r>
            <a:endParaRPr lang="zh-CN" altLang="en-US" sz="4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28069" y="4402899"/>
            <a:ext cx="532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accent2"/>
                </a:solidFill>
                <a:latin typeface="+mj-ea"/>
                <a:ea typeface="+mj-ea"/>
              </a:rPr>
              <a:t>4</a:t>
            </a:r>
            <a:endParaRPr lang="zh-CN" altLang="en-US" sz="4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38656" y="4402899"/>
            <a:ext cx="532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accent2"/>
                </a:solidFill>
                <a:latin typeface="+mj-ea"/>
                <a:ea typeface="+mj-ea"/>
              </a:rPr>
              <a:t>5</a:t>
            </a:r>
            <a:endParaRPr lang="zh-CN" altLang="en-US" sz="4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78635" y="3155990"/>
            <a:ext cx="532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accent2"/>
                </a:solidFill>
                <a:latin typeface="+mj-ea"/>
                <a:ea typeface="+mj-ea"/>
              </a:rPr>
              <a:t>6</a:t>
            </a:r>
            <a:endParaRPr lang="zh-CN" altLang="en-US" sz="4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7147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 tmFilter="0,0; .5, 1; 1, 1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19"/>
                                </p:stCondLst>
                                <p:childTnLst>
                                  <p:par>
                                    <p:cTn id="19" presetID="2" presetClass="entr" presetSubtype="9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319"/>
                                </p:stCondLst>
                                <p:childTnLst>
                                  <p:par>
                                    <p:cTn id="44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43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43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43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43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819"/>
                                </p:stCondLst>
                                <p:childTnLst>
                                  <p:par>
                                    <p:cTn id="5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319"/>
                                </p:stCondLst>
                                <p:childTnLst>
                                  <p:par>
                                    <p:cTn id="5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4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819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319"/>
                                </p:stCondLst>
                                <p:childTnLst>
                                  <p:par>
                                    <p:cTn id="6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4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819"/>
                                </p:stCondLst>
                                <p:childTnLst>
                                  <p:par>
                                    <p:cTn id="7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319"/>
                                </p:stCondLst>
                                <p:childTnLst>
                                  <p:par>
                                    <p:cTn id="7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819"/>
                                </p:stCondLst>
                                <p:childTnLst>
                                  <p:par>
                                    <p:cTn id="8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319"/>
                                </p:stCondLst>
                                <p:childTnLst>
                                  <p:par>
                                    <p:cTn id="8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4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819"/>
                                </p:stCondLst>
                                <p:childTnLst>
                                  <p:par>
                                    <p:cTn id="9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6319"/>
                                </p:stCondLst>
                                <p:childTnLst>
                                  <p:par>
                                    <p:cTn id="9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4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6819"/>
                                </p:stCondLst>
                                <p:childTnLst>
                                  <p:par>
                                    <p:cTn id="10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/>
          <p:bldP spid="71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8" grpId="0"/>
          <p:bldP spid="20" grpId="0"/>
          <p:bldP spid="22" grpId="0"/>
          <p:bldP spid="24" grpId="0"/>
          <p:bldP spid="26" grpId="0"/>
          <p:bldP spid="28" grpId="0"/>
          <p:bldP spid="3" grpId="0"/>
          <p:bldP spid="30" grpId="0"/>
          <p:bldP spid="31" grpId="0"/>
          <p:bldP spid="32" grpId="0"/>
          <p:bldP spid="33" grpId="0"/>
          <p:bldP spid="3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 tmFilter="0,0; .5, 1; 1, 1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19"/>
                                </p:stCondLst>
                                <p:childTnLst>
                                  <p:par>
                                    <p:cTn id="19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319"/>
                                </p:stCondLst>
                                <p:childTnLst>
                                  <p:par>
                                    <p:cTn id="44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43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43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43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43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819"/>
                                </p:stCondLst>
                                <p:childTnLst>
                                  <p:par>
                                    <p:cTn id="5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319"/>
                                </p:stCondLst>
                                <p:childTnLst>
                                  <p:par>
                                    <p:cTn id="5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4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819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319"/>
                                </p:stCondLst>
                                <p:childTnLst>
                                  <p:par>
                                    <p:cTn id="6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4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819"/>
                                </p:stCondLst>
                                <p:childTnLst>
                                  <p:par>
                                    <p:cTn id="7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319"/>
                                </p:stCondLst>
                                <p:childTnLst>
                                  <p:par>
                                    <p:cTn id="7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819"/>
                                </p:stCondLst>
                                <p:childTnLst>
                                  <p:par>
                                    <p:cTn id="8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319"/>
                                </p:stCondLst>
                                <p:childTnLst>
                                  <p:par>
                                    <p:cTn id="8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4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4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819"/>
                                </p:stCondLst>
                                <p:childTnLst>
                                  <p:par>
                                    <p:cTn id="9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6319"/>
                                </p:stCondLst>
                                <p:childTnLst>
                                  <p:par>
                                    <p:cTn id="9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4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6819"/>
                                </p:stCondLst>
                                <p:childTnLst>
                                  <p:par>
                                    <p:cTn id="10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/>
          <p:bldP spid="71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8" grpId="0"/>
          <p:bldP spid="20" grpId="0"/>
          <p:bldP spid="22" grpId="0"/>
          <p:bldP spid="24" grpId="0"/>
          <p:bldP spid="26" grpId="0"/>
          <p:bldP spid="28" grpId="0"/>
          <p:bldP spid="3" grpId="0"/>
          <p:bldP spid="30" grpId="0"/>
          <p:bldP spid="31" grpId="0"/>
          <p:bldP spid="32" grpId="0"/>
          <p:bldP spid="33" grpId="0"/>
          <p:bldP spid="34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现场服务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4" name="Freeform 5"/>
          <p:cNvSpPr/>
          <p:nvPr/>
        </p:nvSpPr>
        <p:spPr bwMode="auto">
          <a:xfrm>
            <a:off x="5715650" y="1030034"/>
            <a:ext cx="1961270" cy="2077821"/>
          </a:xfrm>
          <a:custGeom>
            <a:avLst/>
            <a:gdLst>
              <a:gd name="T0" fmla="*/ 2245 w 2245"/>
              <a:gd name="T1" fmla="*/ 0 h 2370"/>
              <a:gd name="T2" fmla="*/ 1772 w 2245"/>
              <a:gd name="T3" fmla="*/ 223 h 2370"/>
              <a:gd name="T4" fmla="*/ 702 w 2245"/>
              <a:gd name="T5" fmla="*/ 223 h 2370"/>
              <a:gd name="T6" fmla="*/ 0 w 2245"/>
              <a:gd name="T7" fmla="*/ 1012 h 2370"/>
              <a:gd name="T8" fmla="*/ 0 w 2245"/>
              <a:gd name="T9" fmla="*/ 2370 h 2370"/>
              <a:gd name="T10" fmla="*/ 468 w 2245"/>
              <a:gd name="T11" fmla="*/ 2089 h 2370"/>
              <a:gd name="T12" fmla="*/ 1431 w 2245"/>
              <a:gd name="T13" fmla="*/ 2089 h 2370"/>
              <a:gd name="T14" fmla="*/ 2240 w 2245"/>
              <a:gd name="T15" fmla="*/ 1373 h 2370"/>
              <a:gd name="T16" fmla="*/ 2245 w 2245"/>
              <a:gd name="T17" fmla="*/ 0 h 2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45" h="2370">
                <a:moveTo>
                  <a:pt x="2245" y="0"/>
                </a:moveTo>
                <a:cubicBezTo>
                  <a:pt x="2134" y="114"/>
                  <a:pt x="1990" y="199"/>
                  <a:pt x="1772" y="223"/>
                </a:cubicBezTo>
                <a:cubicBezTo>
                  <a:pt x="1415" y="223"/>
                  <a:pt x="1058" y="223"/>
                  <a:pt x="702" y="223"/>
                </a:cubicBezTo>
                <a:cubicBezTo>
                  <a:pt x="409" y="254"/>
                  <a:pt x="2" y="616"/>
                  <a:pt x="0" y="1012"/>
                </a:cubicBezTo>
                <a:cubicBezTo>
                  <a:pt x="0" y="1465"/>
                  <a:pt x="0" y="1917"/>
                  <a:pt x="0" y="2370"/>
                </a:cubicBezTo>
                <a:cubicBezTo>
                  <a:pt x="101" y="2221"/>
                  <a:pt x="241" y="2112"/>
                  <a:pt x="468" y="2089"/>
                </a:cubicBezTo>
                <a:cubicBezTo>
                  <a:pt x="789" y="2089"/>
                  <a:pt x="1110" y="2089"/>
                  <a:pt x="1431" y="2089"/>
                </a:cubicBezTo>
                <a:cubicBezTo>
                  <a:pt x="1798" y="2064"/>
                  <a:pt x="2087" y="1870"/>
                  <a:pt x="2240" y="1373"/>
                </a:cubicBezTo>
                <a:cubicBezTo>
                  <a:pt x="2242" y="916"/>
                  <a:pt x="2243" y="458"/>
                  <a:pt x="2245" y="0"/>
                </a:cubicBezTo>
                <a:close/>
              </a:path>
            </a:pathLst>
          </a:custGeom>
          <a:solidFill>
            <a:schemeClr val="tx1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5942723" y="3113884"/>
            <a:ext cx="1414687" cy="1499086"/>
          </a:xfrm>
          <a:custGeom>
            <a:avLst/>
            <a:gdLst>
              <a:gd name="T0" fmla="*/ 1621 w 1621"/>
              <a:gd name="T1" fmla="*/ 0 h 1711"/>
              <a:gd name="T2" fmla="*/ 1280 w 1621"/>
              <a:gd name="T3" fmla="*/ 161 h 1711"/>
              <a:gd name="T4" fmla="*/ 507 w 1621"/>
              <a:gd name="T5" fmla="*/ 161 h 1711"/>
              <a:gd name="T6" fmla="*/ 0 w 1621"/>
              <a:gd name="T7" fmla="*/ 731 h 1711"/>
              <a:gd name="T8" fmla="*/ 0 w 1621"/>
              <a:gd name="T9" fmla="*/ 1711 h 1711"/>
              <a:gd name="T10" fmla="*/ 338 w 1621"/>
              <a:gd name="T11" fmla="*/ 1508 h 1711"/>
              <a:gd name="T12" fmla="*/ 1033 w 1621"/>
              <a:gd name="T13" fmla="*/ 1508 h 1711"/>
              <a:gd name="T14" fmla="*/ 1618 w 1621"/>
              <a:gd name="T15" fmla="*/ 991 h 1711"/>
              <a:gd name="T16" fmla="*/ 1621 w 1621"/>
              <a:gd name="T17" fmla="*/ 0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1" h="1711">
                <a:moveTo>
                  <a:pt x="1621" y="0"/>
                </a:moveTo>
                <a:cubicBezTo>
                  <a:pt x="1541" y="82"/>
                  <a:pt x="1437" y="144"/>
                  <a:pt x="1280" y="161"/>
                </a:cubicBezTo>
                <a:cubicBezTo>
                  <a:pt x="1022" y="161"/>
                  <a:pt x="764" y="161"/>
                  <a:pt x="507" y="161"/>
                </a:cubicBezTo>
                <a:cubicBezTo>
                  <a:pt x="295" y="183"/>
                  <a:pt x="1" y="444"/>
                  <a:pt x="0" y="731"/>
                </a:cubicBezTo>
                <a:cubicBezTo>
                  <a:pt x="0" y="1057"/>
                  <a:pt x="0" y="1384"/>
                  <a:pt x="0" y="1711"/>
                </a:cubicBezTo>
                <a:cubicBezTo>
                  <a:pt x="73" y="1604"/>
                  <a:pt x="174" y="1525"/>
                  <a:pt x="338" y="1508"/>
                </a:cubicBezTo>
                <a:cubicBezTo>
                  <a:pt x="570" y="1508"/>
                  <a:pt x="801" y="1508"/>
                  <a:pt x="1033" y="1508"/>
                </a:cubicBezTo>
                <a:cubicBezTo>
                  <a:pt x="1298" y="1490"/>
                  <a:pt x="1507" y="1350"/>
                  <a:pt x="1618" y="991"/>
                </a:cubicBezTo>
                <a:cubicBezTo>
                  <a:pt x="1619" y="661"/>
                  <a:pt x="1620" y="331"/>
                  <a:pt x="1621" y="0"/>
                </a:cubicBezTo>
                <a:close/>
              </a:path>
            </a:pathLst>
          </a:custGeom>
          <a:solidFill>
            <a:schemeClr val="bg1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4152260" y="3785056"/>
            <a:ext cx="1416697" cy="1497077"/>
          </a:xfrm>
          <a:custGeom>
            <a:avLst/>
            <a:gdLst>
              <a:gd name="T0" fmla="*/ 0 w 1621"/>
              <a:gd name="T1" fmla="*/ 0 h 1710"/>
              <a:gd name="T2" fmla="*/ 342 w 1621"/>
              <a:gd name="T3" fmla="*/ 160 h 1710"/>
              <a:gd name="T4" fmla="*/ 1114 w 1621"/>
              <a:gd name="T5" fmla="*/ 160 h 1710"/>
              <a:gd name="T6" fmla="*/ 1621 w 1621"/>
              <a:gd name="T7" fmla="*/ 730 h 1710"/>
              <a:gd name="T8" fmla="*/ 1621 w 1621"/>
              <a:gd name="T9" fmla="*/ 1710 h 1710"/>
              <a:gd name="T10" fmla="*/ 1283 w 1621"/>
              <a:gd name="T11" fmla="*/ 1508 h 1710"/>
              <a:gd name="T12" fmla="*/ 588 w 1621"/>
              <a:gd name="T13" fmla="*/ 1508 h 1710"/>
              <a:gd name="T14" fmla="*/ 4 w 1621"/>
              <a:gd name="T15" fmla="*/ 991 h 1710"/>
              <a:gd name="T16" fmla="*/ 0 w 1621"/>
              <a:gd name="T17" fmla="*/ 0 h 1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1" h="1710">
                <a:moveTo>
                  <a:pt x="0" y="0"/>
                </a:moveTo>
                <a:cubicBezTo>
                  <a:pt x="80" y="81"/>
                  <a:pt x="184" y="143"/>
                  <a:pt x="342" y="160"/>
                </a:cubicBezTo>
                <a:cubicBezTo>
                  <a:pt x="599" y="160"/>
                  <a:pt x="857" y="160"/>
                  <a:pt x="1114" y="160"/>
                </a:cubicBezTo>
                <a:cubicBezTo>
                  <a:pt x="1326" y="182"/>
                  <a:pt x="1620" y="444"/>
                  <a:pt x="1621" y="730"/>
                </a:cubicBezTo>
                <a:cubicBezTo>
                  <a:pt x="1621" y="1057"/>
                  <a:pt x="1621" y="1384"/>
                  <a:pt x="1621" y="1710"/>
                </a:cubicBezTo>
                <a:cubicBezTo>
                  <a:pt x="1548" y="1603"/>
                  <a:pt x="1447" y="1524"/>
                  <a:pt x="1283" y="1508"/>
                </a:cubicBezTo>
                <a:cubicBezTo>
                  <a:pt x="1052" y="1508"/>
                  <a:pt x="820" y="1508"/>
                  <a:pt x="588" y="1508"/>
                </a:cubicBezTo>
                <a:cubicBezTo>
                  <a:pt x="323" y="1490"/>
                  <a:pt x="114" y="1350"/>
                  <a:pt x="4" y="991"/>
                </a:cubicBezTo>
                <a:cubicBezTo>
                  <a:pt x="2" y="661"/>
                  <a:pt x="1" y="330"/>
                  <a:pt x="0" y="0"/>
                </a:cubicBezTo>
                <a:close/>
              </a:path>
            </a:pathLst>
          </a:custGeom>
          <a:solidFill>
            <a:schemeClr val="tx2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3830740" y="1803691"/>
            <a:ext cx="1603580" cy="1698027"/>
          </a:xfrm>
          <a:custGeom>
            <a:avLst/>
            <a:gdLst>
              <a:gd name="T0" fmla="*/ 0 w 1835"/>
              <a:gd name="T1" fmla="*/ 0 h 1937"/>
              <a:gd name="T2" fmla="*/ 387 w 1835"/>
              <a:gd name="T3" fmla="*/ 182 h 1937"/>
              <a:gd name="T4" fmla="*/ 1261 w 1835"/>
              <a:gd name="T5" fmla="*/ 182 h 1937"/>
              <a:gd name="T6" fmla="*/ 1835 w 1835"/>
              <a:gd name="T7" fmla="*/ 827 h 1937"/>
              <a:gd name="T8" fmla="*/ 1835 w 1835"/>
              <a:gd name="T9" fmla="*/ 1937 h 1937"/>
              <a:gd name="T10" fmla="*/ 1453 w 1835"/>
              <a:gd name="T11" fmla="*/ 1707 h 1937"/>
              <a:gd name="T12" fmla="*/ 666 w 1835"/>
              <a:gd name="T13" fmla="*/ 1707 h 1937"/>
              <a:gd name="T14" fmla="*/ 4 w 1835"/>
              <a:gd name="T15" fmla="*/ 1122 h 1937"/>
              <a:gd name="T16" fmla="*/ 0 w 1835"/>
              <a:gd name="T17" fmla="*/ 0 h 1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35" h="1937">
                <a:moveTo>
                  <a:pt x="0" y="0"/>
                </a:moveTo>
                <a:cubicBezTo>
                  <a:pt x="91" y="93"/>
                  <a:pt x="209" y="163"/>
                  <a:pt x="387" y="182"/>
                </a:cubicBezTo>
                <a:cubicBezTo>
                  <a:pt x="678" y="182"/>
                  <a:pt x="970" y="182"/>
                  <a:pt x="1261" y="182"/>
                </a:cubicBezTo>
                <a:cubicBezTo>
                  <a:pt x="1501" y="207"/>
                  <a:pt x="1834" y="503"/>
                  <a:pt x="1835" y="827"/>
                </a:cubicBezTo>
                <a:cubicBezTo>
                  <a:pt x="1835" y="1197"/>
                  <a:pt x="1835" y="1567"/>
                  <a:pt x="1835" y="1937"/>
                </a:cubicBezTo>
                <a:cubicBezTo>
                  <a:pt x="1753" y="1816"/>
                  <a:pt x="1638" y="1726"/>
                  <a:pt x="1453" y="1707"/>
                </a:cubicBezTo>
                <a:cubicBezTo>
                  <a:pt x="1190" y="1707"/>
                  <a:pt x="928" y="1707"/>
                  <a:pt x="666" y="1707"/>
                </a:cubicBezTo>
                <a:cubicBezTo>
                  <a:pt x="366" y="1687"/>
                  <a:pt x="129" y="1529"/>
                  <a:pt x="4" y="1122"/>
                </a:cubicBezTo>
                <a:cubicBezTo>
                  <a:pt x="3" y="748"/>
                  <a:pt x="1" y="374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8" name="Freeform 9"/>
          <p:cNvSpPr/>
          <p:nvPr/>
        </p:nvSpPr>
        <p:spPr bwMode="auto">
          <a:xfrm>
            <a:off x="5647327" y="5057068"/>
            <a:ext cx="1251918" cy="1324260"/>
          </a:xfrm>
          <a:custGeom>
            <a:avLst/>
            <a:gdLst>
              <a:gd name="T0" fmla="*/ 1434 w 1434"/>
              <a:gd name="T1" fmla="*/ 0 h 1513"/>
              <a:gd name="T2" fmla="*/ 1132 w 1434"/>
              <a:gd name="T3" fmla="*/ 142 h 1513"/>
              <a:gd name="T4" fmla="*/ 449 w 1434"/>
              <a:gd name="T5" fmla="*/ 142 h 1513"/>
              <a:gd name="T6" fmla="*/ 0 w 1434"/>
              <a:gd name="T7" fmla="*/ 646 h 1513"/>
              <a:gd name="T8" fmla="*/ 0 w 1434"/>
              <a:gd name="T9" fmla="*/ 1513 h 1513"/>
              <a:gd name="T10" fmla="*/ 299 w 1434"/>
              <a:gd name="T11" fmla="*/ 1334 h 1513"/>
              <a:gd name="T12" fmla="*/ 914 w 1434"/>
              <a:gd name="T13" fmla="*/ 1334 h 1513"/>
              <a:gd name="T14" fmla="*/ 1431 w 1434"/>
              <a:gd name="T15" fmla="*/ 877 h 1513"/>
              <a:gd name="T16" fmla="*/ 1434 w 1434"/>
              <a:gd name="T17" fmla="*/ 0 h 1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34" h="1513">
                <a:moveTo>
                  <a:pt x="1434" y="0"/>
                </a:moveTo>
                <a:cubicBezTo>
                  <a:pt x="1364" y="73"/>
                  <a:pt x="1271" y="127"/>
                  <a:pt x="1132" y="142"/>
                </a:cubicBezTo>
                <a:cubicBezTo>
                  <a:pt x="904" y="142"/>
                  <a:pt x="677" y="142"/>
                  <a:pt x="449" y="142"/>
                </a:cubicBezTo>
                <a:cubicBezTo>
                  <a:pt x="262" y="162"/>
                  <a:pt x="2" y="393"/>
                  <a:pt x="0" y="646"/>
                </a:cubicBezTo>
                <a:cubicBezTo>
                  <a:pt x="0" y="935"/>
                  <a:pt x="0" y="1224"/>
                  <a:pt x="0" y="1513"/>
                </a:cubicBezTo>
                <a:cubicBezTo>
                  <a:pt x="65" y="1419"/>
                  <a:pt x="155" y="1349"/>
                  <a:pt x="299" y="1334"/>
                </a:cubicBezTo>
                <a:cubicBezTo>
                  <a:pt x="504" y="1334"/>
                  <a:pt x="709" y="1334"/>
                  <a:pt x="914" y="1334"/>
                </a:cubicBezTo>
                <a:cubicBezTo>
                  <a:pt x="1149" y="1318"/>
                  <a:pt x="1334" y="1194"/>
                  <a:pt x="1431" y="877"/>
                </a:cubicBezTo>
                <a:cubicBezTo>
                  <a:pt x="1432" y="585"/>
                  <a:pt x="1433" y="292"/>
                  <a:pt x="1434" y="0"/>
                </a:cubicBezTo>
                <a:close/>
              </a:path>
            </a:pathLst>
          </a:custGeom>
          <a:solidFill>
            <a:schemeClr val="bg2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7514" y="1684223"/>
            <a:ext cx="8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accent2"/>
                </a:solidFill>
                <a:latin typeface="+mj-ea"/>
                <a:ea typeface="+mj-ea"/>
              </a:rPr>
              <a:t>01</a:t>
            </a:r>
            <a:endParaRPr lang="zh-CN" altLang="en-US" sz="44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0642" y="2267983"/>
            <a:ext cx="8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accent2"/>
                </a:solidFill>
                <a:latin typeface="+mj-ea"/>
                <a:ea typeface="+mj-ea"/>
              </a:rPr>
              <a:t>02</a:t>
            </a:r>
            <a:endParaRPr lang="zh-CN" altLang="en-US" sz="44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0828" y="3437565"/>
            <a:ext cx="8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accent2"/>
                </a:solidFill>
                <a:latin typeface="+mj-ea"/>
                <a:ea typeface="+mj-ea"/>
              </a:rPr>
              <a:t>03</a:t>
            </a:r>
            <a:endParaRPr lang="zh-CN" altLang="en-US" sz="44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73925" y="4171211"/>
            <a:ext cx="8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accent2"/>
                </a:solidFill>
                <a:latin typeface="+mj-ea"/>
                <a:ea typeface="+mj-ea"/>
              </a:rPr>
              <a:t>04</a:t>
            </a:r>
            <a:endParaRPr lang="zh-CN" altLang="en-US" sz="44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6157" y="5340792"/>
            <a:ext cx="8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accent2"/>
                </a:solidFill>
                <a:latin typeface="+mj-ea"/>
                <a:ea typeface="+mj-ea"/>
              </a:rPr>
              <a:t>05</a:t>
            </a:r>
            <a:endParaRPr lang="zh-CN" altLang="en-US" sz="44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88161" y="1071317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会场布置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88162" y="1468778"/>
            <a:ext cx="3657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背景、设备（音响、LED）调试、主席台、领导席、嘉宾休息区、嘉宾签到处、迎宾礼仪、引导员、检票员、主持人安排等。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90450" y="3006443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+mj-ea"/>
                <a:ea typeface="+mj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参与人员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90451" y="3443542"/>
            <a:ext cx="3657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引导签到、发放代表证、引导入场入座、相关提醒等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97045" y="4867141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+mj-ea"/>
                <a:ea typeface="+mj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会后服务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7046" y="5304240"/>
            <a:ext cx="365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退场秩序维持、嘉宾答谢、合影等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9828" y="1803691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000" b="1">
                <a:latin typeface="+mj-ea"/>
                <a:ea typeface="+mj-ea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嘉宾接待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7781" y="2240790"/>
            <a:ext cx="3103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algn="r"/>
            <a:r>
              <a:rPr lang="zh-CN" altLang="en-US" dirty="0">
                <a:solidFill>
                  <a:schemeClr val="accent1"/>
                </a:solidFill>
              </a:rPr>
              <a:t>主讲嘉宾、各部门领导、主赞助、特邀嘉宾等；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57101" y="3834510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+mj-ea"/>
                <a:ea typeface="+mj-ea"/>
              </a:defRPr>
            </a:lvl1pPr>
          </a:lstStyle>
          <a:p>
            <a:pPr algn="r"/>
            <a:r>
              <a:rPr lang="zh-CN" altLang="en-US" dirty="0">
                <a:solidFill>
                  <a:schemeClr val="accent1"/>
                </a:solidFill>
              </a:rPr>
              <a:t>会中服务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5054" y="4271609"/>
            <a:ext cx="3103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algn="r"/>
            <a:r>
              <a:rPr lang="zh-CN" altLang="en-US" dirty="0">
                <a:solidFill>
                  <a:schemeClr val="accent1"/>
                </a:solidFill>
              </a:rPr>
              <a:t>现场秩序维持、课前宣传片播放等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 advTm="641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8086E-6 -4.45883E-6 L -0.088 0.79418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3970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44728E-7 -8.41813E-7 L 0.08123 0.70907 " pathEditMode="relative" rAng="0" ptsTypes="AA">
                                      <p:cBhvr>
                                        <p:cTn id="26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1" y="3545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46056E-6 2.17391E-6 L -0.08422 0.53261 " pathEditMode="relative" rAng="0" ptsTypes="AA">
                                      <p:cBhvr>
                                        <p:cTn id="30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8" y="266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9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87373E-6 -2.6457E-6 L 0.06249 0.43502 " pathEditMode="relative" rAng="0" ptsTypes="AA">
                                      <p:cBhvr>
                                        <p:cTn id="34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4" y="2173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9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1976E-7 6.47549E-7 L -0.05337 0.26226 " pathEditMode="relative" rAng="0" ptsTypes="AA">
                                      <p:cBhvr>
                                        <p:cTn id="38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13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19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19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6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19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7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19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9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19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10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319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48209" y="151502"/>
            <a:ext cx="504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请在这里输入您的标题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19" name="Freeform 5"/>
          <p:cNvSpPr/>
          <p:nvPr/>
        </p:nvSpPr>
        <p:spPr bwMode="auto">
          <a:xfrm>
            <a:off x="973393" y="2248314"/>
            <a:ext cx="1057275" cy="1319213"/>
          </a:xfrm>
          <a:custGeom>
            <a:avLst/>
            <a:gdLst>
              <a:gd name="T0" fmla="*/ 657 w 1315"/>
              <a:gd name="T1" fmla="*/ 0 h 1635"/>
              <a:gd name="T2" fmla="*/ 1315 w 1315"/>
              <a:gd name="T3" fmla="*/ 657 h 1635"/>
              <a:gd name="T4" fmla="*/ 657 w 1315"/>
              <a:gd name="T5" fmla="*/ 1635 h 1635"/>
              <a:gd name="T6" fmla="*/ 0 w 1315"/>
              <a:gd name="T7" fmla="*/ 657 h 1635"/>
              <a:gd name="T8" fmla="*/ 657 w 1315"/>
              <a:gd name="T9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5" h="1635">
                <a:moveTo>
                  <a:pt x="657" y="0"/>
                </a:moveTo>
                <a:cubicBezTo>
                  <a:pt x="1021" y="0"/>
                  <a:pt x="1315" y="294"/>
                  <a:pt x="1315" y="657"/>
                </a:cubicBezTo>
                <a:cubicBezTo>
                  <a:pt x="1315" y="1020"/>
                  <a:pt x="805" y="1635"/>
                  <a:pt x="657" y="1635"/>
                </a:cubicBezTo>
                <a:cubicBezTo>
                  <a:pt x="510" y="1635"/>
                  <a:pt x="0" y="1020"/>
                  <a:pt x="0" y="657"/>
                </a:cubicBezTo>
                <a:cubicBezTo>
                  <a:pt x="0" y="294"/>
                  <a:pt x="294" y="0"/>
                  <a:pt x="657" y="0"/>
                </a:cubicBezTo>
                <a:close/>
              </a:path>
            </a:pathLst>
          </a:custGeom>
          <a:solidFill>
            <a:schemeClr val="tx1"/>
          </a:solidFill>
          <a:ln w="1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6"/>
          <p:cNvSpPr/>
          <p:nvPr/>
        </p:nvSpPr>
        <p:spPr bwMode="auto">
          <a:xfrm>
            <a:off x="3253856" y="1987462"/>
            <a:ext cx="1057275" cy="1319213"/>
          </a:xfrm>
          <a:custGeom>
            <a:avLst/>
            <a:gdLst>
              <a:gd name="T0" fmla="*/ 657 w 1315"/>
              <a:gd name="T1" fmla="*/ 0 h 1635"/>
              <a:gd name="T2" fmla="*/ 1315 w 1315"/>
              <a:gd name="T3" fmla="*/ 657 h 1635"/>
              <a:gd name="T4" fmla="*/ 657 w 1315"/>
              <a:gd name="T5" fmla="*/ 1635 h 1635"/>
              <a:gd name="T6" fmla="*/ 0 w 1315"/>
              <a:gd name="T7" fmla="*/ 657 h 1635"/>
              <a:gd name="T8" fmla="*/ 657 w 1315"/>
              <a:gd name="T9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5" h="1635">
                <a:moveTo>
                  <a:pt x="657" y="0"/>
                </a:moveTo>
                <a:cubicBezTo>
                  <a:pt x="1020" y="0"/>
                  <a:pt x="1315" y="294"/>
                  <a:pt x="1315" y="657"/>
                </a:cubicBezTo>
                <a:cubicBezTo>
                  <a:pt x="1315" y="1020"/>
                  <a:pt x="805" y="1635"/>
                  <a:pt x="657" y="1635"/>
                </a:cubicBezTo>
                <a:cubicBezTo>
                  <a:pt x="510" y="1635"/>
                  <a:pt x="0" y="1020"/>
                  <a:pt x="0" y="657"/>
                </a:cubicBezTo>
                <a:cubicBezTo>
                  <a:pt x="0" y="294"/>
                  <a:pt x="294" y="0"/>
                  <a:pt x="657" y="0"/>
                </a:cubicBezTo>
                <a:close/>
              </a:path>
            </a:pathLst>
          </a:custGeom>
          <a:solidFill>
            <a:schemeClr val="accent4"/>
          </a:solidFill>
          <a:ln w="1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7"/>
          <p:cNvSpPr/>
          <p:nvPr/>
        </p:nvSpPr>
        <p:spPr bwMode="auto">
          <a:xfrm>
            <a:off x="5491666" y="1726612"/>
            <a:ext cx="1057275" cy="1319213"/>
          </a:xfrm>
          <a:custGeom>
            <a:avLst/>
            <a:gdLst>
              <a:gd name="T0" fmla="*/ 657 w 1315"/>
              <a:gd name="T1" fmla="*/ 0 h 1635"/>
              <a:gd name="T2" fmla="*/ 1315 w 1315"/>
              <a:gd name="T3" fmla="*/ 657 h 1635"/>
              <a:gd name="T4" fmla="*/ 657 w 1315"/>
              <a:gd name="T5" fmla="*/ 1635 h 1635"/>
              <a:gd name="T6" fmla="*/ 0 w 1315"/>
              <a:gd name="T7" fmla="*/ 657 h 1635"/>
              <a:gd name="T8" fmla="*/ 657 w 1315"/>
              <a:gd name="T9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5" h="1635">
                <a:moveTo>
                  <a:pt x="657" y="0"/>
                </a:moveTo>
                <a:cubicBezTo>
                  <a:pt x="1020" y="0"/>
                  <a:pt x="1315" y="294"/>
                  <a:pt x="1315" y="657"/>
                </a:cubicBezTo>
                <a:cubicBezTo>
                  <a:pt x="1315" y="1020"/>
                  <a:pt x="805" y="1635"/>
                  <a:pt x="657" y="1635"/>
                </a:cubicBezTo>
                <a:cubicBezTo>
                  <a:pt x="510" y="1635"/>
                  <a:pt x="0" y="1020"/>
                  <a:pt x="0" y="657"/>
                </a:cubicBezTo>
                <a:cubicBezTo>
                  <a:pt x="0" y="294"/>
                  <a:pt x="294" y="0"/>
                  <a:pt x="657" y="0"/>
                </a:cubicBezTo>
                <a:close/>
              </a:path>
            </a:pathLst>
          </a:custGeom>
          <a:solidFill>
            <a:schemeClr val="bg1"/>
          </a:solidFill>
          <a:ln w="1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8"/>
          <p:cNvSpPr/>
          <p:nvPr/>
        </p:nvSpPr>
        <p:spPr bwMode="auto">
          <a:xfrm>
            <a:off x="7748711" y="1465762"/>
            <a:ext cx="1057275" cy="1319213"/>
          </a:xfrm>
          <a:custGeom>
            <a:avLst/>
            <a:gdLst>
              <a:gd name="T0" fmla="*/ 657 w 1315"/>
              <a:gd name="T1" fmla="*/ 0 h 1635"/>
              <a:gd name="T2" fmla="*/ 1315 w 1315"/>
              <a:gd name="T3" fmla="*/ 657 h 1635"/>
              <a:gd name="T4" fmla="*/ 657 w 1315"/>
              <a:gd name="T5" fmla="*/ 1635 h 1635"/>
              <a:gd name="T6" fmla="*/ 0 w 1315"/>
              <a:gd name="T7" fmla="*/ 657 h 1635"/>
              <a:gd name="T8" fmla="*/ 657 w 1315"/>
              <a:gd name="T9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5" h="1635">
                <a:moveTo>
                  <a:pt x="657" y="0"/>
                </a:moveTo>
                <a:cubicBezTo>
                  <a:pt x="1020" y="0"/>
                  <a:pt x="1315" y="294"/>
                  <a:pt x="1315" y="657"/>
                </a:cubicBezTo>
                <a:cubicBezTo>
                  <a:pt x="1315" y="1021"/>
                  <a:pt x="805" y="1635"/>
                  <a:pt x="657" y="1635"/>
                </a:cubicBezTo>
                <a:cubicBezTo>
                  <a:pt x="510" y="1635"/>
                  <a:pt x="0" y="1021"/>
                  <a:pt x="0" y="657"/>
                </a:cubicBezTo>
                <a:cubicBezTo>
                  <a:pt x="0" y="294"/>
                  <a:pt x="294" y="0"/>
                  <a:pt x="657" y="0"/>
                </a:cubicBezTo>
                <a:close/>
              </a:path>
            </a:pathLst>
          </a:custGeom>
          <a:solidFill>
            <a:schemeClr val="tx2"/>
          </a:solidFill>
          <a:ln w="1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1502031" y="3520009"/>
            <a:ext cx="0" cy="403225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>
            <a:off x="3787256" y="3307448"/>
            <a:ext cx="0" cy="615786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6015541" y="3003549"/>
            <a:ext cx="0" cy="919685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8274173" y="2830513"/>
            <a:ext cx="0" cy="1092722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8"/>
          <p:cNvSpPr/>
          <p:nvPr/>
        </p:nvSpPr>
        <p:spPr bwMode="auto">
          <a:xfrm>
            <a:off x="9959058" y="1204912"/>
            <a:ext cx="1057275" cy="1319213"/>
          </a:xfrm>
          <a:custGeom>
            <a:avLst/>
            <a:gdLst>
              <a:gd name="T0" fmla="*/ 657 w 1315"/>
              <a:gd name="T1" fmla="*/ 0 h 1635"/>
              <a:gd name="T2" fmla="*/ 1315 w 1315"/>
              <a:gd name="T3" fmla="*/ 657 h 1635"/>
              <a:gd name="T4" fmla="*/ 657 w 1315"/>
              <a:gd name="T5" fmla="*/ 1635 h 1635"/>
              <a:gd name="T6" fmla="*/ 0 w 1315"/>
              <a:gd name="T7" fmla="*/ 657 h 1635"/>
              <a:gd name="T8" fmla="*/ 657 w 1315"/>
              <a:gd name="T9" fmla="*/ 0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5" h="1635">
                <a:moveTo>
                  <a:pt x="657" y="0"/>
                </a:moveTo>
                <a:cubicBezTo>
                  <a:pt x="1020" y="0"/>
                  <a:pt x="1315" y="294"/>
                  <a:pt x="1315" y="657"/>
                </a:cubicBezTo>
                <a:cubicBezTo>
                  <a:pt x="1315" y="1021"/>
                  <a:pt x="805" y="1635"/>
                  <a:pt x="657" y="1635"/>
                </a:cubicBezTo>
                <a:cubicBezTo>
                  <a:pt x="510" y="1635"/>
                  <a:pt x="0" y="1021"/>
                  <a:pt x="0" y="657"/>
                </a:cubicBezTo>
                <a:cubicBezTo>
                  <a:pt x="0" y="294"/>
                  <a:pt x="294" y="0"/>
                  <a:pt x="657" y="0"/>
                </a:cubicBezTo>
                <a:close/>
              </a:path>
            </a:pathLst>
          </a:custGeom>
          <a:solidFill>
            <a:schemeClr val="bg2"/>
          </a:solidFill>
          <a:ln w="1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>
            <a:off x="10484520" y="2525712"/>
            <a:ext cx="0" cy="1397523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3"/>
          <p:cNvSpPr/>
          <p:nvPr/>
        </p:nvSpPr>
        <p:spPr bwMode="auto">
          <a:xfrm>
            <a:off x="1285705" y="2633903"/>
            <a:ext cx="432650" cy="411922"/>
          </a:xfrm>
          <a:custGeom>
            <a:avLst/>
            <a:gdLst>
              <a:gd name="T0" fmla="*/ 403 w 806"/>
              <a:gd name="T1" fmla="*/ 0 h 766"/>
              <a:gd name="T2" fmla="*/ 497 w 806"/>
              <a:gd name="T3" fmla="*/ 293 h 766"/>
              <a:gd name="T4" fmla="*/ 806 w 806"/>
              <a:gd name="T5" fmla="*/ 292 h 766"/>
              <a:gd name="T6" fmla="*/ 556 w 806"/>
              <a:gd name="T7" fmla="*/ 473 h 766"/>
              <a:gd name="T8" fmla="*/ 652 w 806"/>
              <a:gd name="T9" fmla="*/ 766 h 766"/>
              <a:gd name="T10" fmla="*/ 403 w 806"/>
              <a:gd name="T11" fmla="*/ 584 h 766"/>
              <a:gd name="T12" fmla="*/ 154 w 806"/>
              <a:gd name="T13" fmla="*/ 766 h 766"/>
              <a:gd name="T14" fmla="*/ 250 w 806"/>
              <a:gd name="T15" fmla="*/ 473 h 766"/>
              <a:gd name="T16" fmla="*/ 0 w 806"/>
              <a:gd name="T17" fmla="*/ 292 h 766"/>
              <a:gd name="T18" fmla="*/ 308 w 806"/>
              <a:gd name="T19" fmla="*/ 293 h 766"/>
              <a:gd name="T20" fmla="*/ 403 w 806"/>
              <a:gd name="T21" fmla="*/ 0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6" h="766">
                <a:moveTo>
                  <a:pt x="403" y="0"/>
                </a:moveTo>
                <a:lnTo>
                  <a:pt x="497" y="293"/>
                </a:lnTo>
                <a:lnTo>
                  <a:pt x="806" y="292"/>
                </a:lnTo>
                <a:lnTo>
                  <a:pt x="556" y="473"/>
                </a:lnTo>
                <a:lnTo>
                  <a:pt x="652" y="766"/>
                </a:lnTo>
                <a:lnTo>
                  <a:pt x="403" y="584"/>
                </a:lnTo>
                <a:lnTo>
                  <a:pt x="154" y="766"/>
                </a:lnTo>
                <a:lnTo>
                  <a:pt x="250" y="473"/>
                </a:lnTo>
                <a:lnTo>
                  <a:pt x="0" y="292"/>
                </a:lnTo>
                <a:lnTo>
                  <a:pt x="308" y="293"/>
                </a:lnTo>
                <a:lnTo>
                  <a:pt x="4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14"/>
          <p:cNvSpPr>
            <a:spLocks noEditPoints="1"/>
          </p:cNvSpPr>
          <p:nvPr/>
        </p:nvSpPr>
        <p:spPr bwMode="auto">
          <a:xfrm>
            <a:off x="3485856" y="2463343"/>
            <a:ext cx="593274" cy="268138"/>
          </a:xfrm>
          <a:custGeom>
            <a:avLst/>
            <a:gdLst>
              <a:gd name="T0" fmla="*/ 261 w 1106"/>
              <a:gd name="T1" fmla="*/ 0 h 496"/>
              <a:gd name="T2" fmla="*/ 322 w 1106"/>
              <a:gd name="T3" fmla="*/ 190 h 496"/>
              <a:gd name="T4" fmla="*/ 522 w 1106"/>
              <a:gd name="T5" fmla="*/ 189 h 496"/>
              <a:gd name="T6" fmla="*/ 360 w 1106"/>
              <a:gd name="T7" fmla="*/ 306 h 496"/>
              <a:gd name="T8" fmla="*/ 422 w 1106"/>
              <a:gd name="T9" fmla="*/ 496 h 496"/>
              <a:gd name="T10" fmla="*/ 261 w 1106"/>
              <a:gd name="T11" fmla="*/ 378 h 496"/>
              <a:gd name="T12" fmla="*/ 100 w 1106"/>
              <a:gd name="T13" fmla="*/ 496 h 496"/>
              <a:gd name="T14" fmla="*/ 162 w 1106"/>
              <a:gd name="T15" fmla="*/ 306 h 496"/>
              <a:gd name="T16" fmla="*/ 0 w 1106"/>
              <a:gd name="T17" fmla="*/ 189 h 496"/>
              <a:gd name="T18" fmla="*/ 200 w 1106"/>
              <a:gd name="T19" fmla="*/ 190 h 496"/>
              <a:gd name="T20" fmla="*/ 261 w 1106"/>
              <a:gd name="T21" fmla="*/ 0 h 496"/>
              <a:gd name="T22" fmla="*/ 845 w 1106"/>
              <a:gd name="T23" fmla="*/ 0 h 496"/>
              <a:gd name="T24" fmla="*/ 907 w 1106"/>
              <a:gd name="T25" fmla="*/ 190 h 496"/>
              <a:gd name="T26" fmla="*/ 1106 w 1106"/>
              <a:gd name="T27" fmla="*/ 189 h 496"/>
              <a:gd name="T28" fmla="*/ 944 w 1106"/>
              <a:gd name="T29" fmla="*/ 306 h 496"/>
              <a:gd name="T30" fmla="*/ 1006 w 1106"/>
              <a:gd name="T31" fmla="*/ 496 h 496"/>
              <a:gd name="T32" fmla="*/ 845 w 1106"/>
              <a:gd name="T33" fmla="*/ 378 h 496"/>
              <a:gd name="T34" fmla="*/ 684 w 1106"/>
              <a:gd name="T35" fmla="*/ 496 h 496"/>
              <a:gd name="T36" fmla="*/ 746 w 1106"/>
              <a:gd name="T37" fmla="*/ 306 h 496"/>
              <a:gd name="T38" fmla="*/ 584 w 1106"/>
              <a:gd name="T39" fmla="*/ 189 h 496"/>
              <a:gd name="T40" fmla="*/ 784 w 1106"/>
              <a:gd name="T41" fmla="*/ 190 h 496"/>
              <a:gd name="T42" fmla="*/ 845 w 1106"/>
              <a:gd name="T43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06" h="496">
                <a:moveTo>
                  <a:pt x="261" y="0"/>
                </a:moveTo>
                <a:lnTo>
                  <a:pt x="322" y="190"/>
                </a:lnTo>
                <a:lnTo>
                  <a:pt x="522" y="189"/>
                </a:lnTo>
                <a:lnTo>
                  <a:pt x="360" y="306"/>
                </a:lnTo>
                <a:lnTo>
                  <a:pt x="422" y="496"/>
                </a:lnTo>
                <a:lnTo>
                  <a:pt x="261" y="378"/>
                </a:lnTo>
                <a:lnTo>
                  <a:pt x="100" y="496"/>
                </a:lnTo>
                <a:lnTo>
                  <a:pt x="162" y="306"/>
                </a:lnTo>
                <a:lnTo>
                  <a:pt x="0" y="189"/>
                </a:lnTo>
                <a:lnTo>
                  <a:pt x="200" y="190"/>
                </a:lnTo>
                <a:lnTo>
                  <a:pt x="261" y="0"/>
                </a:lnTo>
                <a:close/>
                <a:moveTo>
                  <a:pt x="845" y="0"/>
                </a:moveTo>
                <a:lnTo>
                  <a:pt x="907" y="190"/>
                </a:lnTo>
                <a:lnTo>
                  <a:pt x="1106" y="189"/>
                </a:lnTo>
                <a:lnTo>
                  <a:pt x="944" y="306"/>
                </a:lnTo>
                <a:lnTo>
                  <a:pt x="1006" y="496"/>
                </a:lnTo>
                <a:lnTo>
                  <a:pt x="845" y="378"/>
                </a:lnTo>
                <a:lnTo>
                  <a:pt x="684" y="496"/>
                </a:lnTo>
                <a:lnTo>
                  <a:pt x="746" y="306"/>
                </a:lnTo>
                <a:lnTo>
                  <a:pt x="584" y="189"/>
                </a:lnTo>
                <a:lnTo>
                  <a:pt x="784" y="190"/>
                </a:lnTo>
                <a:lnTo>
                  <a:pt x="8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15"/>
          <p:cNvSpPr>
            <a:spLocks noEditPoints="1"/>
          </p:cNvSpPr>
          <p:nvPr/>
        </p:nvSpPr>
        <p:spPr bwMode="auto">
          <a:xfrm>
            <a:off x="5761879" y="2033285"/>
            <a:ext cx="516848" cy="430058"/>
          </a:xfrm>
          <a:custGeom>
            <a:avLst/>
            <a:gdLst>
              <a:gd name="T0" fmla="*/ 211 w 964"/>
              <a:gd name="T1" fmla="*/ 397 h 799"/>
              <a:gd name="T2" fmla="*/ 261 w 964"/>
              <a:gd name="T3" fmla="*/ 551 h 799"/>
              <a:gd name="T4" fmla="*/ 422 w 964"/>
              <a:gd name="T5" fmla="*/ 551 h 799"/>
              <a:gd name="T6" fmla="*/ 291 w 964"/>
              <a:gd name="T7" fmla="*/ 645 h 799"/>
              <a:gd name="T8" fmla="*/ 342 w 964"/>
              <a:gd name="T9" fmla="*/ 799 h 799"/>
              <a:gd name="T10" fmla="*/ 211 w 964"/>
              <a:gd name="T11" fmla="*/ 704 h 799"/>
              <a:gd name="T12" fmla="*/ 81 w 964"/>
              <a:gd name="T13" fmla="*/ 799 h 799"/>
              <a:gd name="T14" fmla="*/ 131 w 964"/>
              <a:gd name="T15" fmla="*/ 645 h 799"/>
              <a:gd name="T16" fmla="*/ 0 w 964"/>
              <a:gd name="T17" fmla="*/ 551 h 799"/>
              <a:gd name="T18" fmla="*/ 162 w 964"/>
              <a:gd name="T19" fmla="*/ 551 h 799"/>
              <a:gd name="T20" fmla="*/ 211 w 964"/>
              <a:gd name="T21" fmla="*/ 397 h 799"/>
              <a:gd name="T22" fmla="*/ 753 w 964"/>
              <a:gd name="T23" fmla="*/ 397 h 799"/>
              <a:gd name="T24" fmla="*/ 802 w 964"/>
              <a:gd name="T25" fmla="*/ 551 h 799"/>
              <a:gd name="T26" fmla="*/ 964 w 964"/>
              <a:gd name="T27" fmla="*/ 551 h 799"/>
              <a:gd name="T28" fmla="*/ 833 w 964"/>
              <a:gd name="T29" fmla="*/ 645 h 799"/>
              <a:gd name="T30" fmla="*/ 883 w 964"/>
              <a:gd name="T31" fmla="*/ 799 h 799"/>
              <a:gd name="T32" fmla="*/ 753 w 964"/>
              <a:gd name="T33" fmla="*/ 704 h 799"/>
              <a:gd name="T34" fmla="*/ 622 w 964"/>
              <a:gd name="T35" fmla="*/ 799 h 799"/>
              <a:gd name="T36" fmla="*/ 672 w 964"/>
              <a:gd name="T37" fmla="*/ 645 h 799"/>
              <a:gd name="T38" fmla="*/ 542 w 964"/>
              <a:gd name="T39" fmla="*/ 551 h 799"/>
              <a:gd name="T40" fmla="*/ 703 w 964"/>
              <a:gd name="T41" fmla="*/ 551 h 799"/>
              <a:gd name="T42" fmla="*/ 753 w 964"/>
              <a:gd name="T43" fmla="*/ 397 h 799"/>
              <a:gd name="T44" fmla="*/ 484 w 964"/>
              <a:gd name="T45" fmla="*/ 0 h 799"/>
              <a:gd name="T46" fmla="*/ 533 w 964"/>
              <a:gd name="T47" fmla="*/ 154 h 799"/>
              <a:gd name="T48" fmla="*/ 695 w 964"/>
              <a:gd name="T49" fmla="*/ 153 h 799"/>
              <a:gd name="T50" fmla="*/ 564 w 964"/>
              <a:gd name="T51" fmla="*/ 248 h 799"/>
              <a:gd name="T52" fmla="*/ 614 w 964"/>
              <a:gd name="T53" fmla="*/ 401 h 799"/>
              <a:gd name="T54" fmla="*/ 484 w 964"/>
              <a:gd name="T55" fmla="*/ 306 h 799"/>
              <a:gd name="T56" fmla="*/ 353 w 964"/>
              <a:gd name="T57" fmla="*/ 401 h 799"/>
              <a:gd name="T58" fmla="*/ 403 w 964"/>
              <a:gd name="T59" fmla="*/ 248 h 799"/>
              <a:gd name="T60" fmla="*/ 273 w 964"/>
              <a:gd name="T61" fmla="*/ 153 h 799"/>
              <a:gd name="T62" fmla="*/ 434 w 964"/>
              <a:gd name="T63" fmla="*/ 154 h 799"/>
              <a:gd name="T64" fmla="*/ 484 w 964"/>
              <a:gd name="T6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64" h="799">
                <a:moveTo>
                  <a:pt x="211" y="397"/>
                </a:moveTo>
                <a:lnTo>
                  <a:pt x="261" y="551"/>
                </a:lnTo>
                <a:lnTo>
                  <a:pt x="422" y="551"/>
                </a:lnTo>
                <a:lnTo>
                  <a:pt x="291" y="645"/>
                </a:lnTo>
                <a:lnTo>
                  <a:pt x="342" y="799"/>
                </a:lnTo>
                <a:lnTo>
                  <a:pt x="211" y="704"/>
                </a:lnTo>
                <a:lnTo>
                  <a:pt x="81" y="799"/>
                </a:lnTo>
                <a:lnTo>
                  <a:pt x="131" y="645"/>
                </a:lnTo>
                <a:lnTo>
                  <a:pt x="0" y="551"/>
                </a:lnTo>
                <a:lnTo>
                  <a:pt x="162" y="551"/>
                </a:lnTo>
                <a:lnTo>
                  <a:pt x="211" y="397"/>
                </a:lnTo>
                <a:close/>
                <a:moveTo>
                  <a:pt x="753" y="397"/>
                </a:moveTo>
                <a:lnTo>
                  <a:pt x="802" y="551"/>
                </a:lnTo>
                <a:lnTo>
                  <a:pt x="964" y="551"/>
                </a:lnTo>
                <a:lnTo>
                  <a:pt x="833" y="645"/>
                </a:lnTo>
                <a:lnTo>
                  <a:pt x="883" y="799"/>
                </a:lnTo>
                <a:lnTo>
                  <a:pt x="753" y="704"/>
                </a:lnTo>
                <a:lnTo>
                  <a:pt x="622" y="799"/>
                </a:lnTo>
                <a:lnTo>
                  <a:pt x="672" y="645"/>
                </a:lnTo>
                <a:lnTo>
                  <a:pt x="542" y="551"/>
                </a:lnTo>
                <a:lnTo>
                  <a:pt x="703" y="551"/>
                </a:lnTo>
                <a:lnTo>
                  <a:pt x="753" y="397"/>
                </a:lnTo>
                <a:close/>
                <a:moveTo>
                  <a:pt x="484" y="0"/>
                </a:moveTo>
                <a:lnTo>
                  <a:pt x="533" y="154"/>
                </a:lnTo>
                <a:lnTo>
                  <a:pt x="695" y="153"/>
                </a:lnTo>
                <a:lnTo>
                  <a:pt x="564" y="248"/>
                </a:lnTo>
                <a:lnTo>
                  <a:pt x="614" y="401"/>
                </a:lnTo>
                <a:lnTo>
                  <a:pt x="484" y="306"/>
                </a:lnTo>
                <a:lnTo>
                  <a:pt x="353" y="401"/>
                </a:lnTo>
                <a:lnTo>
                  <a:pt x="403" y="248"/>
                </a:lnTo>
                <a:lnTo>
                  <a:pt x="273" y="153"/>
                </a:lnTo>
                <a:lnTo>
                  <a:pt x="434" y="154"/>
                </a:lnTo>
                <a:lnTo>
                  <a:pt x="4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16"/>
          <p:cNvSpPr>
            <a:spLocks noEditPoints="1"/>
          </p:cNvSpPr>
          <p:nvPr/>
        </p:nvSpPr>
        <p:spPr bwMode="auto">
          <a:xfrm>
            <a:off x="7971707" y="1747608"/>
            <a:ext cx="604932" cy="638610"/>
          </a:xfrm>
          <a:custGeom>
            <a:avLst/>
            <a:gdLst>
              <a:gd name="T0" fmla="*/ 211 w 1127"/>
              <a:gd name="T1" fmla="*/ 393 h 1186"/>
              <a:gd name="T2" fmla="*/ 261 w 1127"/>
              <a:gd name="T3" fmla="*/ 547 h 1186"/>
              <a:gd name="T4" fmla="*/ 422 w 1127"/>
              <a:gd name="T5" fmla="*/ 546 h 1186"/>
              <a:gd name="T6" fmla="*/ 291 w 1127"/>
              <a:gd name="T7" fmla="*/ 641 h 1186"/>
              <a:gd name="T8" fmla="*/ 342 w 1127"/>
              <a:gd name="T9" fmla="*/ 794 h 1186"/>
              <a:gd name="T10" fmla="*/ 211 w 1127"/>
              <a:gd name="T11" fmla="*/ 699 h 1186"/>
              <a:gd name="T12" fmla="*/ 81 w 1127"/>
              <a:gd name="T13" fmla="*/ 794 h 1186"/>
              <a:gd name="T14" fmla="*/ 131 w 1127"/>
              <a:gd name="T15" fmla="*/ 641 h 1186"/>
              <a:gd name="T16" fmla="*/ 0 w 1127"/>
              <a:gd name="T17" fmla="*/ 546 h 1186"/>
              <a:gd name="T18" fmla="*/ 161 w 1127"/>
              <a:gd name="T19" fmla="*/ 547 h 1186"/>
              <a:gd name="T20" fmla="*/ 211 w 1127"/>
              <a:gd name="T21" fmla="*/ 393 h 1186"/>
              <a:gd name="T22" fmla="*/ 915 w 1127"/>
              <a:gd name="T23" fmla="*/ 393 h 1186"/>
              <a:gd name="T24" fmla="*/ 965 w 1127"/>
              <a:gd name="T25" fmla="*/ 547 h 1186"/>
              <a:gd name="T26" fmla="*/ 1127 w 1127"/>
              <a:gd name="T27" fmla="*/ 546 h 1186"/>
              <a:gd name="T28" fmla="*/ 996 w 1127"/>
              <a:gd name="T29" fmla="*/ 641 h 1186"/>
              <a:gd name="T30" fmla="*/ 1046 w 1127"/>
              <a:gd name="T31" fmla="*/ 794 h 1186"/>
              <a:gd name="T32" fmla="*/ 915 w 1127"/>
              <a:gd name="T33" fmla="*/ 699 h 1186"/>
              <a:gd name="T34" fmla="*/ 785 w 1127"/>
              <a:gd name="T35" fmla="*/ 794 h 1186"/>
              <a:gd name="T36" fmla="*/ 835 w 1127"/>
              <a:gd name="T37" fmla="*/ 641 h 1186"/>
              <a:gd name="T38" fmla="*/ 704 w 1127"/>
              <a:gd name="T39" fmla="*/ 546 h 1186"/>
              <a:gd name="T40" fmla="*/ 866 w 1127"/>
              <a:gd name="T41" fmla="*/ 547 h 1186"/>
              <a:gd name="T42" fmla="*/ 915 w 1127"/>
              <a:gd name="T43" fmla="*/ 393 h 1186"/>
              <a:gd name="T44" fmla="*/ 575 w 1127"/>
              <a:gd name="T45" fmla="*/ 0 h 1186"/>
              <a:gd name="T46" fmla="*/ 625 w 1127"/>
              <a:gd name="T47" fmla="*/ 154 h 1186"/>
              <a:gd name="T48" fmla="*/ 786 w 1127"/>
              <a:gd name="T49" fmla="*/ 154 h 1186"/>
              <a:gd name="T50" fmla="*/ 655 w 1127"/>
              <a:gd name="T51" fmla="*/ 248 h 1186"/>
              <a:gd name="T52" fmla="*/ 706 w 1127"/>
              <a:gd name="T53" fmla="*/ 402 h 1186"/>
              <a:gd name="T54" fmla="*/ 575 w 1127"/>
              <a:gd name="T55" fmla="*/ 307 h 1186"/>
              <a:gd name="T56" fmla="*/ 445 w 1127"/>
              <a:gd name="T57" fmla="*/ 402 h 1186"/>
              <a:gd name="T58" fmla="*/ 495 w 1127"/>
              <a:gd name="T59" fmla="*/ 248 h 1186"/>
              <a:gd name="T60" fmla="*/ 364 w 1127"/>
              <a:gd name="T61" fmla="*/ 154 h 1186"/>
              <a:gd name="T62" fmla="*/ 526 w 1127"/>
              <a:gd name="T63" fmla="*/ 154 h 1186"/>
              <a:gd name="T64" fmla="*/ 575 w 1127"/>
              <a:gd name="T65" fmla="*/ 0 h 1186"/>
              <a:gd name="T66" fmla="*/ 575 w 1127"/>
              <a:gd name="T67" fmla="*/ 784 h 1186"/>
              <a:gd name="T68" fmla="*/ 625 w 1127"/>
              <a:gd name="T69" fmla="*/ 938 h 1186"/>
              <a:gd name="T70" fmla="*/ 786 w 1127"/>
              <a:gd name="T71" fmla="*/ 938 h 1186"/>
              <a:gd name="T72" fmla="*/ 655 w 1127"/>
              <a:gd name="T73" fmla="*/ 1032 h 1186"/>
              <a:gd name="T74" fmla="*/ 706 w 1127"/>
              <a:gd name="T75" fmla="*/ 1186 h 1186"/>
              <a:gd name="T76" fmla="*/ 575 w 1127"/>
              <a:gd name="T77" fmla="*/ 1091 h 1186"/>
              <a:gd name="T78" fmla="*/ 445 w 1127"/>
              <a:gd name="T79" fmla="*/ 1186 h 1186"/>
              <a:gd name="T80" fmla="*/ 495 w 1127"/>
              <a:gd name="T81" fmla="*/ 1032 h 1186"/>
              <a:gd name="T82" fmla="*/ 364 w 1127"/>
              <a:gd name="T83" fmla="*/ 938 h 1186"/>
              <a:gd name="T84" fmla="*/ 526 w 1127"/>
              <a:gd name="T85" fmla="*/ 938 h 1186"/>
              <a:gd name="T86" fmla="*/ 575 w 1127"/>
              <a:gd name="T87" fmla="*/ 784 h 1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7" h="1186">
                <a:moveTo>
                  <a:pt x="211" y="393"/>
                </a:moveTo>
                <a:lnTo>
                  <a:pt x="261" y="547"/>
                </a:lnTo>
                <a:lnTo>
                  <a:pt x="422" y="546"/>
                </a:lnTo>
                <a:lnTo>
                  <a:pt x="291" y="641"/>
                </a:lnTo>
                <a:lnTo>
                  <a:pt x="342" y="794"/>
                </a:lnTo>
                <a:lnTo>
                  <a:pt x="211" y="699"/>
                </a:lnTo>
                <a:lnTo>
                  <a:pt x="81" y="794"/>
                </a:lnTo>
                <a:lnTo>
                  <a:pt x="131" y="641"/>
                </a:lnTo>
                <a:lnTo>
                  <a:pt x="0" y="546"/>
                </a:lnTo>
                <a:lnTo>
                  <a:pt x="161" y="547"/>
                </a:lnTo>
                <a:lnTo>
                  <a:pt x="211" y="393"/>
                </a:lnTo>
                <a:close/>
                <a:moveTo>
                  <a:pt x="915" y="393"/>
                </a:moveTo>
                <a:lnTo>
                  <a:pt x="965" y="547"/>
                </a:lnTo>
                <a:lnTo>
                  <a:pt x="1127" y="546"/>
                </a:lnTo>
                <a:lnTo>
                  <a:pt x="996" y="641"/>
                </a:lnTo>
                <a:lnTo>
                  <a:pt x="1046" y="794"/>
                </a:lnTo>
                <a:lnTo>
                  <a:pt x="915" y="699"/>
                </a:lnTo>
                <a:lnTo>
                  <a:pt x="785" y="794"/>
                </a:lnTo>
                <a:lnTo>
                  <a:pt x="835" y="641"/>
                </a:lnTo>
                <a:lnTo>
                  <a:pt x="704" y="546"/>
                </a:lnTo>
                <a:lnTo>
                  <a:pt x="866" y="547"/>
                </a:lnTo>
                <a:lnTo>
                  <a:pt x="915" y="393"/>
                </a:lnTo>
                <a:close/>
                <a:moveTo>
                  <a:pt x="575" y="0"/>
                </a:moveTo>
                <a:lnTo>
                  <a:pt x="625" y="154"/>
                </a:lnTo>
                <a:lnTo>
                  <a:pt x="786" y="154"/>
                </a:lnTo>
                <a:lnTo>
                  <a:pt x="655" y="248"/>
                </a:lnTo>
                <a:lnTo>
                  <a:pt x="706" y="402"/>
                </a:lnTo>
                <a:lnTo>
                  <a:pt x="575" y="307"/>
                </a:lnTo>
                <a:lnTo>
                  <a:pt x="445" y="402"/>
                </a:lnTo>
                <a:lnTo>
                  <a:pt x="495" y="248"/>
                </a:lnTo>
                <a:lnTo>
                  <a:pt x="364" y="154"/>
                </a:lnTo>
                <a:lnTo>
                  <a:pt x="526" y="154"/>
                </a:lnTo>
                <a:lnTo>
                  <a:pt x="575" y="0"/>
                </a:lnTo>
                <a:close/>
                <a:moveTo>
                  <a:pt x="575" y="784"/>
                </a:moveTo>
                <a:lnTo>
                  <a:pt x="625" y="938"/>
                </a:lnTo>
                <a:lnTo>
                  <a:pt x="786" y="938"/>
                </a:lnTo>
                <a:lnTo>
                  <a:pt x="655" y="1032"/>
                </a:lnTo>
                <a:lnTo>
                  <a:pt x="706" y="1186"/>
                </a:lnTo>
                <a:lnTo>
                  <a:pt x="575" y="1091"/>
                </a:lnTo>
                <a:lnTo>
                  <a:pt x="445" y="1186"/>
                </a:lnTo>
                <a:lnTo>
                  <a:pt x="495" y="1032"/>
                </a:lnTo>
                <a:lnTo>
                  <a:pt x="364" y="938"/>
                </a:lnTo>
                <a:lnTo>
                  <a:pt x="526" y="938"/>
                </a:lnTo>
                <a:lnTo>
                  <a:pt x="575" y="7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17"/>
          <p:cNvSpPr>
            <a:spLocks noEditPoints="1"/>
          </p:cNvSpPr>
          <p:nvPr/>
        </p:nvSpPr>
        <p:spPr bwMode="auto">
          <a:xfrm>
            <a:off x="10120462" y="1576421"/>
            <a:ext cx="734468" cy="428762"/>
          </a:xfrm>
          <a:custGeom>
            <a:avLst/>
            <a:gdLst>
              <a:gd name="T0" fmla="*/ 211 w 1371"/>
              <a:gd name="T1" fmla="*/ 394 h 796"/>
              <a:gd name="T2" fmla="*/ 261 w 1371"/>
              <a:gd name="T3" fmla="*/ 548 h 796"/>
              <a:gd name="T4" fmla="*/ 422 w 1371"/>
              <a:gd name="T5" fmla="*/ 548 h 796"/>
              <a:gd name="T6" fmla="*/ 292 w 1371"/>
              <a:gd name="T7" fmla="*/ 642 h 796"/>
              <a:gd name="T8" fmla="*/ 342 w 1371"/>
              <a:gd name="T9" fmla="*/ 796 h 796"/>
              <a:gd name="T10" fmla="*/ 211 w 1371"/>
              <a:gd name="T11" fmla="*/ 701 h 796"/>
              <a:gd name="T12" fmla="*/ 81 w 1371"/>
              <a:gd name="T13" fmla="*/ 796 h 796"/>
              <a:gd name="T14" fmla="*/ 131 w 1371"/>
              <a:gd name="T15" fmla="*/ 642 h 796"/>
              <a:gd name="T16" fmla="*/ 0 w 1371"/>
              <a:gd name="T17" fmla="*/ 548 h 796"/>
              <a:gd name="T18" fmla="*/ 162 w 1371"/>
              <a:gd name="T19" fmla="*/ 548 h 796"/>
              <a:gd name="T20" fmla="*/ 211 w 1371"/>
              <a:gd name="T21" fmla="*/ 394 h 796"/>
              <a:gd name="T22" fmla="*/ 672 w 1371"/>
              <a:gd name="T23" fmla="*/ 394 h 796"/>
              <a:gd name="T24" fmla="*/ 721 w 1371"/>
              <a:gd name="T25" fmla="*/ 548 h 796"/>
              <a:gd name="T26" fmla="*/ 883 w 1371"/>
              <a:gd name="T27" fmla="*/ 548 h 796"/>
              <a:gd name="T28" fmla="*/ 752 w 1371"/>
              <a:gd name="T29" fmla="*/ 642 h 796"/>
              <a:gd name="T30" fmla="*/ 802 w 1371"/>
              <a:gd name="T31" fmla="*/ 796 h 796"/>
              <a:gd name="T32" fmla="*/ 672 w 1371"/>
              <a:gd name="T33" fmla="*/ 701 h 796"/>
              <a:gd name="T34" fmla="*/ 541 w 1371"/>
              <a:gd name="T35" fmla="*/ 796 h 796"/>
              <a:gd name="T36" fmla="*/ 592 w 1371"/>
              <a:gd name="T37" fmla="*/ 642 h 796"/>
              <a:gd name="T38" fmla="*/ 461 w 1371"/>
              <a:gd name="T39" fmla="*/ 548 h 796"/>
              <a:gd name="T40" fmla="*/ 622 w 1371"/>
              <a:gd name="T41" fmla="*/ 548 h 796"/>
              <a:gd name="T42" fmla="*/ 672 w 1371"/>
              <a:gd name="T43" fmla="*/ 394 h 796"/>
              <a:gd name="T44" fmla="*/ 1160 w 1371"/>
              <a:gd name="T45" fmla="*/ 394 h 796"/>
              <a:gd name="T46" fmla="*/ 1209 w 1371"/>
              <a:gd name="T47" fmla="*/ 548 h 796"/>
              <a:gd name="T48" fmla="*/ 1371 w 1371"/>
              <a:gd name="T49" fmla="*/ 548 h 796"/>
              <a:gd name="T50" fmla="*/ 1240 w 1371"/>
              <a:gd name="T51" fmla="*/ 642 h 796"/>
              <a:gd name="T52" fmla="*/ 1290 w 1371"/>
              <a:gd name="T53" fmla="*/ 796 h 796"/>
              <a:gd name="T54" fmla="*/ 1160 w 1371"/>
              <a:gd name="T55" fmla="*/ 701 h 796"/>
              <a:gd name="T56" fmla="*/ 1029 w 1371"/>
              <a:gd name="T57" fmla="*/ 796 h 796"/>
              <a:gd name="T58" fmla="*/ 1079 w 1371"/>
              <a:gd name="T59" fmla="*/ 642 h 796"/>
              <a:gd name="T60" fmla="*/ 948 w 1371"/>
              <a:gd name="T61" fmla="*/ 548 h 796"/>
              <a:gd name="T62" fmla="*/ 1110 w 1371"/>
              <a:gd name="T63" fmla="*/ 548 h 796"/>
              <a:gd name="T64" fmla="*/ 1160 w 1371"/>
              <a:gd name="T65" fmla="*/ 394 h 796"/>
              <a:gd name="T66" fmla="*/ 425 w 1371"/>
              <a:gd name="T67" fmla="*/ 0 h 796"/>
              <a:gd name="T68" fmla="*/ 475 w 1371"/>
              <a:gd name="T69" fmla="*/ 154 h 796"/>
              <a:gd name="T70" fmla="*/ 637 w 1371"/>
              <a:gd name="T71" fmla="*/ 154 h 796"/>
              <a:gd name="T72" fmla="*/ 506 w 1371"/>
              <a:gd name="T73" fmla="*/ 249 h 796"/>
              <a:gd name="T74" fmla="*/ 556 w 1371"/>
              <a:gd name="T75" fmla="*/ 402 h 796"/>
              <a:gd name="T76" fmla="*/ 425 w 1371"/>
              <a:gd name="T77" fmla="*/ 307 h 796"/>
              <a:gd name="T78" fmla="*/ 295 w 1371"/>
              <a:gd name="T79" fmla="*/ 402 h 796"/>
              <a:gd name="T80" fmla="*/ 345 w 1371"/>
              <a:gd name="T81" fmla="*/ 249 h 796"/>
              <a:gd name="T82" fmla="*/ 214 w 1371"/>
              <a:gd name="T83" fmla="*/ 154 h 796"/>
              <a:gd name="T84" fmla="*/ 376 w 1371"/>
              <a:gd name="T85" fmla="*/ 154 h 796"/>
              <a:gd name="T86" fmla="*/ 425 w 1371"/>
              <a:gd name="T87" fmla="*/ 0 h 796"/>
              <a:gd name="T88" fmla="*/ 913 w 1371"/>
              <a:gd name="T89" fmla="*/ 0 h 796"/>
              <a:gd name="T90" fmla="*/ 963 w 1371"/>
              <a:gd name="T91" fmla="*/ 154 h 796"/>
              <a:gd name="T92" fmla="*/ 1124 w 1371"/>
              <a:gd name="T93" fmla="*/ 154 h 796"/>
              <a:gd name="T94" fmla="*/ 993 w 1371"/>
              <a:gd name="T95" fmla="*/ 249 h 796"/>
              <a:gd name="T96" fmla="*/ 1044 w 1371"/>
              <a:gd name="T97" fmla="*/ 402 h 796"/>
              <a:gd name="T98" fmla="*/ 913 w 1371"/>
              <a:gd name="T99" fmla="*/ 307 h 796"/>
              <a:gd name="T100" fmla="*/ 783 w 1371"/>
              <a:gd name="T101" fmla="*/ 402 h 796"/>
              <a:gd name="T102" fmla="*/ 833 w 1371"/>
              <a:gd name="T103" fmla="*/ 249 h 796"/>
              <a:gd name="T104" fmla="*/ 702 w 1371"/>
              <a:gd name="T105" fmla="*/ 154 h 796"/>
              <a:gd name="T106" fmla="*/ 864 w 1371"/>
              <a:gd name="T107" fmla="*/ 154 h 796"/>
              <a:gd name="T108" fmla="*/ 913 w 1371"/>
              <a:gd name="T10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71" h="796">
                <a:moveTo>
                  <a:pt x="211" y="394"/>
                </a:moveTo>
                <a:lnTo>
                  <a:pt x="261" y="548"/>
                </a:lnTo>
                <a:lnTo>
                  <a:pt x="422" y="548"/>
                </a:lnTo>
                <a:lnTo>
                  <a:pt x="292" y="642"/>
                </a:lnTo>
                <a:lnTo>
                  <a:pt x="342" y="796"/>
                </a:lnTo>
                <a:lnTo>
                  <a:pt x="211" y="701"/>
                </a:lnTo>
                <a:lnTo>
                  <a:pt x="81" y="796"/>
                </a:lnTo>
                <a:lnTo>
                  <a:pt x="131" y="642"/>
                </a:lnTo>
                <a:lnTo>
                  <a:pt x="0" y="548"/>
                </a:lnTo>
                <a:lnTo>
                  <a:pt x="162" y="548"/>
                </a:lnTo>
                <a:lnTo>
                  <a:pt x="211" y="394"/>
                </a:lnTo>
                <a:close/>
                <a:moveTo>
                  <a:pt x="672" y="394"/>
                </a:moveTo>
                <a:lnTo>
                  <a:pt x="721" y="548"/>
                </a:lnTo>
                <a:lnTo>
                  <a:pt x="883" y="548"/>
                </a:lnTo>
                <a:lnTo>
                  <a:pt x="752" y="642"/>
                </a:lnTo>
                <a:lnTo>
                  <a:pt x="802" y="796"/>
                </a:lnTo>
                <a:lnTo>
                  <a:pt x="672" y="701"/>
                </a:lnTo>
                <a:lnTo>
                  <a:pt x="541" y="796"/>
                </a:lnTo>
                <a:lnTo>
                  <a:pt x="592" y="642"/>
                </a:lnTo>
                <a:lnTo>
                  <a:pt x="461" y="548"/>
                </a:lnTo>
                <a:lnTo>
                  <a:pt x="622" y="548"/>
                </a:lnTo>
                <a:lnTo>
                  <a:pt x="672" y="394"/>
                </a:lnTo>
                <a:close/>
                <a:moveTo>
                  <a:pt x="1160" y="394"/>
                </a:moveTo>
                <a:lnTo>
                  <a:pt x="1209" y="548"/>
                </a:lnTo>
                <a:lnTo>
                  <a:pt x="1371" y="548"/>
                </a:lnTo>
                <a:lnTo>
                  <a:pt x="1240" y="642"/>
                </a:lnTo>
                <a:lnTo>
                  <a:pt x="1290" y="796"/>
                </a:lnTo>
                <a:lnTo>
                  <a:pt x="1160" y="701"/>
                </a:lnTo>
                <a:lnTo>
                  <a:pt x="1029" y="796"/>
                </a:lnTo>
                <a:lnTo>
                  <a:pt x="1079" y="642"/>
                </a:lnTo>
                <a:lnTo>
                  <a:pt x="948" y="548"/>
                </a:lnTo>
                <a:lnTo>
                  <a:pt x="1110" y="548"/>
                </a:lnTo>
                <a:lnTo>
                  <a:pt x="1160" y="394"/>
                </a:lnTo>
                <a:close/>
                <a:moveTo>
                  <a:pt x="425" y="0"/>
                </a:moveTo>
                <a:lnTo>
                  <a:pt x="475" y="154"/>
                </a:lnTo>
                <a:lnTo>
                  <a:pt x="637" y="154"/>
                </a:lnTo>
                <a:lnTo>
                  <a:pt x="506" y="249"/>
                </a:lnTo>
                <a:lnTo>
                  <a:pt x="556" y="402"/>
                </a:lnTo>
                <a:lnTo>
                  <a:pt x="425" y="307"/>
                </a:lnTo>
                <a:lnTo>
                  <a:pt x="295" y="402"/>
                </a:lnTo>
                <a:lnTo>
                  <a:pt x="345" y="249"/>
                </a:lnTo>
                <a:lnTo>
                  <a:pt x="214" y="154"/>
                </a:lnTo>
                <a:lnTo>
                  <a:pt x="376" y="154"/>
                </a:lnTo>
                <a:lnTo>
                  <a:pt x="425" y="0"/>
                </a:lnTo>
                <a:close/>
                <a:moveTo>
                  <a:pt x="913" y="0"/>
                </a:moveTo>
                <a:lnTo>
                  <a:pt x="963" y="154"/>
                </a:lnTo>
                <a:lnTo>
                  <a:pt x="1124" y="154"/>
                </a:lnTo>
                <a:lnTo>
                  <a:pt x="993" y="249"/>
                </a:lnTo>
                <a:lnTo>
                  <a:pt x="1044" y="402"/>
                </a:lnTo>
                <a:lnTo>
                  <a:pt x="913" y="307"/>
                </a:lnTo>
                <a:lnTo>
                  <a:pt x="783" y="402"/>
                </a:lnTo>
                <a:lnTo>
                  <a:pt x="833" y="249"/>
                </a:lnTo>
                <a:lnTo>
                  <a:pt x="702" y="154"/>
                </a:lnTo>
                <a:lnTo>
                  <a:pt x="864" y="154"/>
                </a:lnTo>
                <a:lnTo>
                  <a:pt x="9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圆角矩形 34"/>
          <p:cNvSpPr/>
          <p:nvPr/>
        </p:nvSpPr>
        <p:spPr bwMode="auto">
          <a:xfrm>
            <a:off x="582898" y="3923235"/>
            <a:ext cx="1933794" cy="492235"/>
          </a:xfrm>
          <a:prstGeom prst="roundRect">
            <a:avLst>
              <a:gd name="adj" fmla="val 6433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693257" y="3969297"/>
            <a:ext cx="171307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FFFFFF"/>
                </a:solidFill>
                <a:latin typeface="+mj-ea"/>
                <a:ea typeface="+mj-ea"/>
                <a:sym typeface="Arial" panose="020B0604020202020204" pitchFamily="34" charset="0"/>
              </a:rPr>
              <a:t>散点客户</a:t>
            </a:r>
            <a:endParaRPr lang="zh-CN" altLang="en-US" sz="20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37" name="圆角矩形 36"/>
          <p:cNvSpPr/>
          <p:nvPr/>
        </p:nvSpPr>
        <p:spPr bwMode="auto">
          <a:xfrm>
            <a:off x="2821602" y="3923235"/>
            <a:ext cx="1933794" cy="492235"/>
          </a:xfrm>
          <a:prstGeom prst="roundRect">
            <a:avLst>
              <a:gd name="adj" fmla="val 6433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2931961" y="3969297"/>
            <a:ext cx="171307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FFFFFF"/>
                </a:solidFill>
                <a:latin typeface="+mj-ea"/>
                <a:ea typeface="+mj-ea"/>
                <a:sym typeface="Arial" panose="020B0604020202020204" pitchFamily="34" charset="0"/>
              </a:rPr>
              <a:t>金牌客户</a:t>
            </a:r>
            <a:endParaRPr lang="zh-CN" altLang="en-US" sz="20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39" name="圆角矩形 38"/>
          <p:cNvSpPr/>
          <p:nvPr/>
        </p:nvSpPr>
        <p:spPr bwMode="auto">
          <a:xfrm>
            <a:off x="5028774" y="3923235"/>
            <a:ext cx="1933794" cy="492235"/>
          </a:xfrm>
          <a:prstGeom prst="roundRect">
            <a:avLst>
              <a:gd name="adj" fmla="val 6433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5139133" y="3969297"/>
            <a:ext cx="171307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FFFFFF"/>
                </a:solidFill>
                <a:latin typeface="+mj-ea"/>
                <a:ea typeface="+mj-ea"/>
                <a:sym typeface="Arial" panose="020B0604020202020204" pitchFamily="34" charset="0"/>
              </a:rPr>
              <a:t>钻石客户</a:t>
            </a:r>
            <a:endParaRPr lang="zh-CN" altLang="en-US" sz="20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41" name="圆角矩形 40"/>
          <p:cNvSpPr/>
          <p:nvPr/>
        </p:nvSpPr>
        <p:spPr bwMode="auto">
          <a:xfrm>
            <a:off x="7310451" y="3923235"/>
            <a:ext cx="1933794" cy="492235"/>
          </a:xfrm>
          <a:prstGeom prst="roundRect">
            <a:avLst>
              <a:gd name="adj" fmla="val 6433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7420810" y="3969297"/>
            <a:ext cx="171307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FFFFFF"/>
                </a:solidFill>
                <a:latin typeface="+mj-ea"/>
                <a:ea typeface="+mj-ea"/>
                <a:sym typeface="Arial" panose="020B0604020202020204" pitchFamily="34" charset="0"/>
              </a:rPr>
              <a:t>翡翠客户</a:t>
            </a:r>
            <a:endParaRPr lang="zh-CN" altLang="en-US" sz="20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43" name="圆角矩形 42"/>
          <p:cNvSpPr/>
          <p:nvPr/>
        </p:nvSpPr>
        <p:spPr bwMode="auto">
          <a:xfrm>
            <a:off x="9517623" y="3923235"/>
            <a:ext cx="1933794" cy="492235"/>
          </a:xfrm>
          <a:prstGeom prst="roundRect">
            <a:avLst>
              <a:gd name="adj" fmla="val 6433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9627982" y="3969297"/>
            <a:ext cx="171307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FFFFFF"/>
                </a:solidFill>
                <a:latin typeface="+mj-ea"/>
                <a:ea typeface="+mj-ea"/>
                <a:sym typeface="Arial" panose="020B0604020202020204" pitchFamily="34" charset="0"/>
              </a:rPr>
              <a:t>五星级客户</a:t>
            </a:r>
            <a:endParaRPr lang="zh-CN" altLang="en-US" sz="20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458706" y="4462766"/>
            <a:ext cx="20697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最优级客户，领袖级</a:t>
            </a:r>
            <a:r>
              <a:rPr lang="zh-CN" altLang="en-US" sz="1600" dirty="0" smtClean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客户。</a:t>
            </a:r>
            <a:endParaRPr lang="en-US" altLang="zh-CN" sz="1600" dirty="0" smtClean="0">
              <a:solidFill>
                <a:schemeClr val="accent1"/>
              </a:solidFill>
              <a:latin typeface="+mj-ea"/>
              <a:ea typeface="+mj-ea"/>
              <a:sym typeface="Arial" panose="020B0604020202020204" pitchFamily="34" charset="0"/>
            </a:endParaRPr>
          </a:p>
          <a:p>
            <a:pPr algn="just"/>
            <a:r>
              <a:rPr lang="zh-CN" altLang="en-US" sz="1600" b="1" dirty="0" smtClean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特征</a:t>
            </a:r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：频次高，忠诚度高，有号召力，带客户。年消费10</a:t>
            </a:r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0</a:t>
            </a:r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 万以上。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267299" y="4462766"/>
            <a:ext cx="20697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朋友客户，有一定客户</a:t>
            </a:r>
            <a:r>
              <a:rPr lang="zh-CN" altLang="en-US" sz="1600" dirty="0" smtClean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单位。</a:t>
            </a:r>
            <a:endParaRPr lang="en-US" altLang="zh-CN" sz="1600" dirty="0" smtClean="0">
              <a:solidFill>
                <a:schemeClr val="accent1"/>
              </a:solidFill>
              <a:latin typeface="+mj-ea"/>
              <a:ea typeface="+mj-ea"/>
              <a:sym typeface="Arial" panose="020B0604020202020204" pitchFamily="34" charset="0"/>
            </a:endParaRPr>
          </a:p>
          <a:p>
            <a:pPr algn="just"/>
            <a:r>
              <a:rPr lang="zh-CN" altLang="en-US" sz="1600" b="1" dirty="0" smtClean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特征</a:t>
            </a:r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：频次低，稳定性效强，格外小心，年消费额 </a:t>
            </a:r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30</a:t>
            </a:r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万以上。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949768" y="4462766"/>
            <a:ext cx="2069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高消费，低次数  </a:t>
            </a:r>
            <a:r>
              <a:rPr lang="zh-CN" altLang="en-US" sz="1600" b="1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特征</a:t>
            </a:r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：全力维护，年消费</a:t>
            </a:r>
            <a:r>
              <a:rPr lang="zh-CN" altLang="en-US" sz="1600" dirty="0" smtClean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额</a:t>
            </a:r>
            <a:r>
              <a:rPr lang="en-US" altLang="zh-CN" sz="1600" dirty="0" smtClean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10</a:t>
            </a:r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万以上。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931781" y="4462766"/>
            <a:ext cx="1785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低价格，高频率，年消费额  </a:t>
            </a:r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3--5</a:t>
            </a:r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万以上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08843" y="4462766"/>
            <a:ext cx="1785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消费意识不强，比较爱便宜，但是喜欢美丽，年消费</a:t>
            </a:r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1--3</a:t>
            </a:r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万</a:t>
            </a:r>
            <a:r>
              <a:rPr lang="zh-CN" altLang="en-US" sz="1600" dirty="0" smtClean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rPr>
              <a:t>以上。</a:t>
            </a:r>
            <a:endParaRPr lang="en-US" altLang="zh-CN" sz="1600" dirty="0">
              <a:solidFill>
                <a:schemeClr val="accent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678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9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9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59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59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59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59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59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59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59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59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59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59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59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59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59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59"/>
                            </p:stCondLst>
                            <p:childTnLst>
                              <p:par>
                                <p:cTn id="9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59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59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59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559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59"/>
                            </p:stCondLst>
                            <p:childTnLst>
                              <p:par>
                                <p:cTn id="1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559"/>
                            </p:stCondLst>
                            <p:childTnLst>
                              <p:par>
                                <p:cTn id="1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059"/>
                            </p:stCondLst>
                            <p:childTnLst>
                              <p:par>
                                <p:cTn id="1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59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059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3559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4059"/>
                            </p:stCondLst>
                            <p:childTnLst>
                              <p:par>
                                <p:cTn id="1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559"/>
                            </p:stCondLst>
                            <p:childTnLst>
                              <p:par>
                                <p:cTn id="1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59"/>
                            </p:stCondLst>
                            <p:childTnLst>
                              <p:par>
                                <p:cTn id="1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559"/>
                            </p:stCondLst>
                            <p:childTnLst>
                              <p:par>
                                <p:cTn id="1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3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62"/>
          <p:cNvSpPr>
            <a:spLocks noChangeAspect="1" noChangeArrowheads="1" noTextEdit="1"/>
          </p:cNvSpPr>
          <p:nvPr/>
        </p:nvSpPr>
        <p:spPr bwMode="auto">
          <a:xfrm>
            <a:off x="238126" y="194469"/>
            <a:ext cx="11641137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27" name="Freeform 64"/>
          <p:cNvSpPr/>
          <p:nvPr/>
        </p:nvSpPr>
        <p:spPr bwMode="auto">
          <a:xfrm>
            <a:off x="212381" y="4110832"/>
            <a:ext cx="11772000" cy="2552700"/>
          </a:xfrm>
          <a:custGeom>
            <a:avLst/>
            <a:gdLst>
              <a:gd name="T0" fmla="*/ 15600 w 15600"/>
              <a:gd name="T1" fmla="*/ 0 h 3398"/>
              <a:gd name="T2" fmla="*/ 15600 w 15600"/>
              <a:gd name="T3" fmla="*/ 3269 h 3398"/>
              <a:gd name="T4" fmla="*/ 15471 w 15600"/>
              <a:gd name="T5" fmla="*/ 3398 h 3398"/>
              <a:gd name="T6" fmla="*/ 129 w 15600"/>
              <a:gd name="T7" fmla="*/ 3398 h 3398"/>
              <a:gd name="T8" fmla="*/ 0 w 15600"/>
              <a:gd name="T9" fmla="*/ 3269 h 3398"/>
              <a:gd name="T10" fmla="*/ 0 w 15600"/>
              <a:gd name="T11" fmla="*/ 0 h 3398"/>
              <a:gd name="T12" fmla="*/ 15600 w 15600"/>
              <a:gd name="T13" fmla="*/ 0 h 3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00" h="3398">
                <a:moveTo>
                  <a:pt x="15600" y="0"/>
                </a:moveTo>
                <a:lnTo>
                  <a:pt x="15600" y="3269"/>
                </a:lnTo>
                <a:cubicBezTo>
                  <a:pt x="15600" y="3340"/>
                  <a:pt x="15542" y="3398"/>
                  <a:pt x="15471" y="3398"/>
                </a:cubicBezTo>
                <a:lnTo>
                  <a:pt x="129" y="3398"/>
                </a:lnTo>
                <a:cubicBezTo>
                  <a:pt x="58" y="3398"/>
                  <a:pt x="0" y="3340"/>
                  <a:pt x="0" y="3269"/>
                </a:cubicBezTo>
                <a:lnTo>
                  <a:pt x="0" y="0"/>
                </a:lnTo>
                <a:lnTo>
                  <a:pt x="1560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 w="9525" cap="flat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30" name="Freeform 65"/>
          <p:cNvSpPr/>
          <p:nvPr/>
        </p:nvSpPr>
        <p:spPr bwMode="auto">
          <a:xfrm>
            <a:off x="212381" y="202407"/>
            <a:ext cx="11772000" cy="3816350"/>
          </a:xfrm>
          <a:custGeom>
            <a:avLst/>
            <a:gdLst>
              <a:gd name="T0" fmla="*/ 129 w 15600"/>
              <a:gd name="T1" fmla="*/ 0 h 5080"/>
              <a:gd name="T2" fmla="*/ 15471 w 15600"/>
              <a:gd name="T3" fmla="*/ 0 h 5080"/>
              <a:gd name="T4" fmla="*/ 15600 w 15600"/>
              <a:gd name="T5" fmla="*/ 129 h 5080"/>
              <a:gd name="T6" fmla="*/ 15600 w 15600"/>
              <a:gd name="T7" fmla="*/ 5080 h 5080"/>
              <a:gd name="T8" fmla="*/ 0 w 15600"/>
              <a:gd name="T9" fmla="*/ 5080 h 5080"/>
              <a:gd name="T10" fmla="*/ 0 w 15600"/>
              <a:gd name="T11" fmla="*/ 129 h 5080"/>
              <a:gd name="T12" fmla="*/ 129 w 15600"/>
              <a:gd name="T13" fmla="*/ 0 h 5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00" h="5080">
                <a:moveTo>
                  <a:pt x="129" y="0"/>
                </a:moveTo>
                <a:lnTo>
                  <a:pt x="15471" y="0"/>
                </a:lnTo>
                <a:cubicBezTo>
                  <a:pt x="15542" y="0"/>
                  <a:pt x="15600" y="58"/>
                  <a:pt x="15600" y="129"/>
                </a:cubicBezTo>
                <a:lnTo>
                  <a:pt x="15600" y="5080"/>
                </a:lnTo>
                <a:lnTo>
                  <a:pt x="0" y="5080"/>
                </a:lnTo>
                <a:lnTo>
                  <a:pt x="0" y="129"/>
                </a:lnTo>
                <a:cubicBezTo>
                  <a:pt x="0" y="58"/>
                  <a:pt x="58" y="0"/>
                  <a:pt x="129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525" cap="flat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212381" y="4036177"/>
            <a:ext cx="11772000" cy="4571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 smtClean="0">
              <a:solidFill>
                <a:srgbClr val="2F4054"/>
              </a:solidFill>
            </a:endParaRPr>
          </a:p>
        </p:txBody>
      </p:sp>
      <p:sp>
        <p:nvSpPr>
          <p:cNvPr id="37" name="Freeform 19"/>
          <p:cNvSpPr>
            <a:spLocks noEditPoints="1"/>
          </p:cNvSpPr>
          <p:nvPr/>
        </p:nvSpPr>
        <p:spPr bwMode="auto">
          <a:xfrm>
            <a:off x="432827" y="459255"/>
            <a:ext cx="1634440" cy="687157"/>
          </a:xfrm>
          <a:custGeom>
            <a:avLst/>
            <a:gdLst>
              <a:gd name="T0" fmla="*/ 19 w 2250"/>
              <a:gd name="T1" fmla="*/ 10 h 912"/>
              <a:gd name="T2" fmla="*/ 753 w 2250"/>
              <a:gd name="T3" fmla="*/ 0 h 912"/>
              <a:gd name="T4" fmla="*/ 813 w 2250"/>
              <a:gd name="T5" fmla="*/ 503 h 912"/>
              <a:gd name="T6" fmla="*/ 1601 w 2250"/>
              <a:gd name="T7" fmla="*/ 592 h 912"/>
              <a:gd name="T8" fmla="*/ 1184 w 2250"/>
              <a:gd name="T9" fmla="*/ 85 h 912"/>
              <a:gd name="T10" fmla="*/ 1403 w 2250"/>
              <a:gd name="T11" fmla="*/ 53 h 912"/>
              <a:gd name="T12" fmla="*/ 1446 w 2250"/>
              <a:gd name="T13" fmla="*/ 336 h 912"/>
              <a:gd name="T14" fmla="*/ 1711 w 2250"/>
              <a:gd name="T15" fmla="*/ 294 h 912"/>
              <a:gd name="T16" fmla="*/ 1970 w 2250"/>
              <a:gd name="T17" fmla="*/ 555 h 912"/>
              <a:gd name="T18" fmla="*/ 2250 w 2250"/>
              <a:gd name="T19" fmla="*/ 650 h 912"/>
              <a:gd name="T20" fmla="*/ 186 w 2250"/>
              <a:gd name="T21" fmla="*/ 729 h 912"/>
              <a:gd name="T22" fmla="*/ 147 w 2250"/>
              <a:gd name="T23" fmla="*/ 755 h 912"/>
              <a:gd name="T24" fmla="*/ 150 w 2250"/>
              <a:gd name="T25" fmla="*/ 879 h 912"/>
              <a:gd name="T26" fmla="*/ 234 w 2250"/>
              <a:gd name="T27" fmla="*/ 698 h 912"/>
              <a:gd name="T28" fmla="*/ 234 w 2250"/>
              <a:gd name="T29" fmla="*/ 698 h 912"/>
              <a:gd name="T30" fmla="*/ 346 w 2250"/>
              <a:gd name="T31" fmla="*/ 764 h 912"/>
              <a:gd name="T32" fmla="*/ 318 w 2250"/>
              <a:gd name="T33" fmla="*/ 795 h 912"/>
              <a:gd name="T34" fmla="*/ 206 w 2250"/>
              <a:gd name="T35" fmla="*/ 889 h 912"/>
              <a:gd name="T36" fmla="*/ 336 w 2250"/>
              <a:gd name="T37" fmla="*/ 887 h 912"/>
              <a:gd name="T38" fmla="*/ 416 w 2250"/>
              <a:gd name="T39" fmla="*/ 801 h 912"/>
              <a:gd name="T40" fmla="*/ 417 w 2250"/>
              <a:gd name="T41" fmla="*/ 830 h 912"/>
              <a:gd name="T42" fmla="*/ 416 w 2250"/>
              <a:gd name="T43" fmla="*/ 752 h 912"/>
              <a:gd name="T44" fmla="*/ 541 w 2250"/>
              <a:gd name="T45" fmla="*/ 755 h 912"/>
              <a:gd name="T46" fmla="*/ 531 w 2250"/>
              <a:gd name="T47" fmla="*/ 861 h 912"/>
              <a:gd name="T48" fmla="*/ 371 w 2250"/>
              <a:gd name="T49" fmla="*/ 715 h 912"/>
              <a:gd name="T50" fmla="*/ 702 w 2250"/>
              <a:gd name="T51" fmla="*/ 875 h 912"/>
              <a:gd name="T52" fmla="*/ 702 w 2250"/>
              <a:gd name="T53" fmla="*/ 875 h 912"/>
              <a:gd name="T54" fmla="*/ 804 w 2250"/>
              <a:gd name="T55" fmla="*/ 877 h 912"/>
              <a:gd name="T56" fmla="*/ 1069 w 2250"/>
              <a:gd name="T57" fmla="*/ 786 h 912"/>
              <a:gd name="T58" fmla="*/ 1046 w 2250"/>
              <a:gd name="T59" fmla="*/ 756 h 912"/>
              <a:gd name="T60" fmla="*/ 995 w 2250"/>
              <a:gd name="T61" fmla="*/ 803 h 912"/>
              <a:gd name="T62" fmla="*/ 1177 w 2250"/>
              <a:gd name="T63" fmla="*/ 718 h 912"/>
              <a:gd name="T64" fmla="*/ 1279 w 2250"/>
              <a:gd name="T65" fmla="*/ 704 h 912"/>
              <a:gd name="T66" fmla="*/ 1445 w 2250"/>
              <a:gd name="T67" fmla="*/ 713 h 912"/>
              <a:gd name="T68" fmla="*/ 1432 w 2250"/>
              <a:gd name="T69" fmla="*/ 855 h 912"/>
              <a:gd name="T70" fmla="*/ 1301 w 2250"/>
              <a:gd name="T71" fmla="*/ 750 h 912"/>
              <a:gd name="T72" fmla="*/ 1376 w 2250"/>
              <a:gd name="T73" fmla="*/ 750 h 912"/>
              <a:gd name="T74" fmla="*/ 1382 w 2250"/>
              <a:gd name="T75" fmla="*/ 819 h 912"/>
              <a:gd name="T76" fmla="*/ 1595 w 2250"/>
              <a:gd name="T77" fmla="*/ 745 h 912"/>
              <a:gd name="T78" fmla="*/ 1639 w 2250"/>
              <a:gd name="T79" fmla="*/ 829 h 912"/>
              <a:gd name="T80" fmla="*/ 1585 w 2250"/>
              <a:gd name="T81" fmla="*/ 827 h 912"/>
              <a:gd name="T82" fmla="*/ 1653 w 2250"/>
              <a:gd name="T83" fmla="*/ 692 h 912"/>
              <a:gd name="T84" fmla="*/ 1635 w 2250"/>
              <a:gd name="T85" fmla="*/ 820 h 912"/>
              <a:gd name="T86" fmla="*/ 1863 w 2250"/>
              <a:gd name="T87" fmla="*/ 839 h 912"/>
              <a:gd name="T88" fmla="*/ 1866 w 2250"/>
              <a:gd name="T89" fmla="*/ 885 h 912"/>
              <a:gd name="T90" fmla="*/ 1856 w 2250"/>
              <a:gd name="T91" fmla="*/ 776 h 912"/>
              <a:gd name="T92" fmla="*/ 1770 w 2250"/>
              <a:gd name="T93" fmla="*/ 708 h 912"/>
              <a:gd name="T94" fmla="*/ 1763 w 2250"/>
              <a:gd name="T95" fmla="*/ 880 h 912"/>
              <a:gd name="T96" fmla="*/ 1732 w 2250"/>
              <a:gd name="T97" fmla="*/ 697 h 912"/>
              <a:gd name="T98" fmla="*/ 1732 w 2250"/>
              <a:gd name="T99" fmla="*/ 697 h 912"/>
              <a:gd name="T100" fmla="*/ 1834 w 2250"/>
              <a:gd name="T101" fmla="*/ 697 h 912"/>
              <a:gd name="T102" fmla="*/ 1825 w 2250"/>
              <a:gd name="T103" fmla="*/ 871 h 912"/>
              <a:gd name="T104" fmla="*/ 1790 w 2250"/>
              <a:gd name="T105" fmla="*/ 887 h 912"/>
              <a:gd name="T106" fmla="*/ 1957 w 2250"/>
              <a:gd name="T107" fmla="*/ 888 h 912"/>
              <a:gd name="T108" fmla="*/ 1985 w 2250"/>
              <a:gd name="T109" fmla="*/ 770 h 912"/>
              <a:gd name="T110" fmla="*/ 1990 w 2250"/>
              <a:gd name="T111" fmla="*/ 819 h 912"/>
              <a:gd name="T112" fmla="*/ 2111 w 2250"/>
              <a:gd name="T113" fmla="*/ 755 h 912"/>
              <a:gd name="T114" fmla="*/ 2132 w 2250"/>
              <a:gd name="T115" fmla="*/ 807 h 912"/>
              <a:gd name="T116" fmla="*/ 2055 w 2250"/>
              <a:gd name="T117" fmla="*/ 884 h 912"/>
              <a:gd name="T118" fmla="*/ 2030 w 2250"/>
              <a:gd name="T119" fmla="*/ 822 h 912"/>
              <a:gd name="T120" fmla="*/ 2138 w 2250"/>
              <a:gd name="T121" fmla="*/ 866 h 912"/>
              <a:gd name="T122" fmla="*/ 2143 w 2250"/>
              <a:gd name="T123" fmla="*/ 756 h 912"/>
              <a:gd name="T124" fmla="*/ 2077 w 2250"/>
              <a:gd name="T125" fmla="*/ 68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50" h="912">
                <a:moveTo>
                  <a:pt x="188" y="10"/>
                </a:moveTo>
                <a:lnTo>
                  <a:pt x="188" y="534"/>
                </a:lnTo>
                <a:lnTo>
                  <a:pt x="427" y="534"/>
                </a:lnTo>
                <a:lnTo>
                  <a:pt x="427" y="592"/>
                </a:lnTo>
                <a:lnTo>
                  <a:pt x="19" y="592"/>
                </a:lnTo>
                <a:lnTo>
                  <a:pt x="19" y="10"/>
                </a:lnTo>
                <a:lnTo>
                  <a:pt x="188" y="10"/>
                </a:lnTo>
                <a:close/>
                <a:moveTo>
                  <a:pt x="753" y="0"/>
                </a:moveTo>
                <a:cubicBezTo>
                  <a:pt x="922" y="0"/>
                  <a:pt x="1007" y="100"/>
                  <a:pt x="1007" y="301"/>
                </a:cubicBezTo>
                <a:cubicBezTo>
                  <a:pt x="1007" y="502"/>
                  <a:pt x="921" y="602"/>
                  <a:pt x="748" y="602"/>
                </a:cubicBezTo>
                <a:cubicBezTo>
                  <a:pt x="576" y="602"/>
                  <a:pt x="490" y="499"/>
                  <a:pt x="490" y="294"/>
                </a:cubicBezTo>
                <a:cubicBezTo>
                  <a:pt x="490" y="98"/>
                  <a:pt x="577" y="0"/>
                  <a:pt x="753" y="0"/>
                </a:cubicBezTo>
                <a:close/>
                <a:moveTo>
                  <a:pt x="748" y="46"/>
                </a:moveTo>
                <a:cubicBezTo>
                  <a:pt x="717" y="46"/>
                  <a:pt x="695" y="64"/>
                  <a:pt x="684" y="99"/>
                </a:cubicBezTo>
                <a:cubicBezTo>
                  <a:pt x="673" y="134"/>
                  <a:pt x="667" y="201"/>
                  <a:pt x="667" y="301"/>
                </a:cubicBezTo>
                <a:cubicBezTo>
                  <a:pt x="667" y="400"/>
                  <a:pt x="673" y="468"/>
                  <a:pt x="684" y="503"/>
                </a:cubicBezTo>
                <a:cubicBezTo>
                  <a:pt x="695" y="538"/>
                  <a:pt x="717" y="555"/>
                  <a:pt x="748" y="555"/>
                </a:cubicBezTo>
                <a:cubicBezTo>
                  <a:pt x="780" y="555"/>
                  <a:pt x="802" y="538"/>
                  <a:pt x="813" y="503"/>
                </a:cubicBezTo>
                <a:cubicBezTo>
                  <a:pt x="824" y="468"/>
                  <a:pt x="830" y="400"/>
                  <a:pt x="830" y="301"/>
                </a:cubicBezTo>
                <a:cubicBezTo>
                  <a:pt x="830" y="202"/>
                  <a:pt x="824" y="134"/>
                  <a:pt x="813" y="99"/>
                </a:cubicBezTo>
                <a:cubicBezTo>
                  <a:pt x="802" y="64"/>
                  <a:pt x="780" y="46"/>
                  <a:pt x="748" y="46"/>
                </a:cubicBezTo>
                <a:close/>
                <a:moveTo>
                  <a:pt x="1362" y="278"/>
                </a:moveTo>
                <a:lnTo>
                  <a:pt x="1601" y="278"/>
                </a:lnTo>
                <a:lnTo>
                  <a:pt x="1601" y="592"/>
                </a:lnTo>
                <a:lnTo>
                  <a:pt x="1548" y="592"/>
                </a:lnTo>
                <a:lnTo>
                  <a:pt x="1529" y="552"/>
                </a:lnTo>
                <a:cubicBezTo>
                  <a:pt x="1483" y="585"/>
                  <a:pt x="1433" y="602"/>
                  <a:pt x="1381" y="602"/>
                </a:cubicBezTo>
                <a:cubicBezTo>
                  <a:pt x="1295" y="602"/>
                  <a:pt x="1228" y="576"/>
                  <a:pt x="1180" y="524"/>
                </a:cubicBezTo>
                <a:cubicBezTo>
                  <a:pt x="1132" y="473"/>
                  <a:pt x="1109" y="400"/>
                  <a:pt x="1109" y="306"/>
                </a:cubicBezTo>
                <a:cubicBezTo>
                  <a:pt x="1109" y="215"/>
                  <a:pt x="1134" y="141"/>
                  <a:pt x="1184" y="85"/>
                </a:cubicBezTo>
                <a:cubicBezTo>
                  <a:pt x="1235" y="29"/>
                  <a:pt x="1301" y="0"/>
                  <a:pt x="1382" y="0"/>
                </a:cubicBezTo>
                <a:cubicBezTo>
                  <a:pt x="1490" y="0"/>
                  <a:pt x="1555" y="55"/>
                  <a:pt x="1578" y="165"/>
                </a:cubicBezTo>
                <a:lnTo>
                  <a:pt x="1499" y="201"/>
                </a:lnTo>
                <a:lnTo>
                  <a:pt x="1499" y="187"/>
                </a:lnTo>
                <a:lnTo>
                  <a:pt x="1498" y="156"/>
                </a:lnTo>
                <a:cubicBezTo>
                  <a:pt x="1492" y="87"/>
                  <a:pt x="1461" y="53"/>
                  <a:pt x="1403" y="53"/>
                </a:cubicBezTo>
                <a:cubicBezTo>
                  <a:pt x="1360" y="53"/>
                  <a:pt x="1331" y="71"/>
                  <a:pt x="1315" y="107"/>
                </a:cubicBezTo>
                <a:cubicBezTo>
                  <a:pt x="1300" y="144"/>
                  <a:pt x="1292" y="212"/>
                  <a:pt x="1292" y="311"/>
                </a:cubicBezTo>
                <a:cubicBezTo>
                  <a:pt x="1292" y="403"/>
                  <a:pt x="1298" y="466"/>
                  <a:pt x="1311" y="500"/>
                </a:cubicBezTo>
                <a:cubicBezTo>
                  <a:pt x="1323" y="533"/>
                  <a:pt x="1348" y="549"/>
                  <a:pt x="1383" y="549"/>
                </a:cubicBezTo>
                <a:cubicBezTo>
                  <a:pt x="1425" y="549"/>
                  <a:pt x="1446" y="526"/>
                  <a:pt x="1446" y="479"/>
                </a:cubicBezTo>
                <a:lnTo>
                  <a:pt x="1446" y="336"/>
                </a:lnTo>
                <a:lnTo>
                  <a:pt x="1362" y="336"/>
                </a:lnTo>
                <a:lnTo>
                  <a:pt x="1362" y="278"/>
                </a:lnTo>
                <a:close/>
                <a:moveTo>
                  <a:pt x="1975" y="0"/>
                </a:moveTo>
                <a:cubicBezTo>
                  <a:pt x="2144" y="0"/>
                  <a:pt x="2229" y="100"/>
                  <a:pt x="2229" y="301"/>
                </a:cubicBezTo>
                <a:cubicBezTo>
                  <a:pt x="2229" y="502"/>
                  <a:pt x="2143" y="602"/>
                  <a:pt x="1970" y="602"/>
                </a:cubicBezTo>
                <a:cubicBezTo>
                  <a:pt x="1798" y="602"/>
                  <a:pt x="1711" y="499"/>
                  <a:pt x="1711" y="294"/>
                </a:cubicBezTo>
                <a:cubicBezTo>
                  <a:pt x="1711" y="98"/>
                  <a:pt x="1799" y="0"/>
                  <a:pt x="1975" y="0"/>
                </a:cubicBezTo>
                <a:close/>
                <a:moveTo>
                  <a:pt x="1970" y="46"/>
                </a:moveTo>
                <a:cubicBezTo>
                  <a:pt x="1938" y="46"/>
                  <a:pt x="1917" y="64"/>
                  <a:pt x="1906" y="99"/>
                </a:cubicBezTo>
                <a:cubicBezTo>
                  <a:pt x="1894" y="134"/>
                  <a:pt x="1889" y="201"/>
                  <a:pt x="1889" y="301"/>
                </a:cubicBezTo>
                <a:cubicBezTo>
                  <a:pt x="1889" y="400"/>
                  <a:pt x="1894" y="468"/>
                  <a:pt x="1906" y="503"/>
                </a:cubicBezTo>
                <a:cubicBezTo>
                  <a:pt x="1917" y="538"/>
                  <a:pt x="1938" y="555"/>
                  <a:pt x="1970" y="555"/>
                </a:cubicBezTo>
                <a:cubicBezTo>
                  <a:pt x="2002" y="555"/>
                  <a:pt x="2023" y="538"/>
                  <a:pt x="2035" y="503"/>
                </a:cubicBezTo>
                <a:cubicBezTo>
                  <a:pt x="2046" y="468"/>
                  <a:pt x="2051" y="400"/>
                  <a:pt x="2051" y="301"/>
                </a:cubicBezTo>
                <a:cubicBezTo>
                  <a:pt x="2051" y="202"/>
                  <a:pt x="2046" y="134"/>
                  <a:pt x="2035" y="99"/>
                </a:cubicBezTo>
                <a:cubicBezTo>
                  <a:pt x="2023" y="64"/>
                  <a:pt x="2002" y="46"/>
                  <a:pt x="1970" y="46"/>
                </a:cubicBezTo>
                <a:close/>
                <a:moveTo>
                  <a:pt x="0" y="650"/>
                </a:moveTo>
                <a:lnTo>
                  <a:pt x="2250" y="650"/>
                </a:lnTo>
                <a:lnTo>
                  <a:pt x="2250" y="912"/>
                </a:lnTo>
                <a:lnTo>
                  <a:pt x="0" y="912"/>
                </a:lnTo>
                <a:lnTo>
                  <a:pt x="0" y="650"/>
                </a:lnTo>
                <a:close/>
                <a:moveTo>
                  <a:pt x="162" y="691"/>
                </a:moveTo>
                <a:cubicBezTo>
                  <a:pt x="174" y="701"/>
                  <a:pt x="185" y="710"/>
                  <a:pt x="195" y="719"/>
                </a:cubicBezTo>
                <a:lnTo>
                  <a:pt x="186" y="729"/>
                </a:lnTo>
                <a:cubicBezTo>
                  <a:pt x="175" y="719"/>
                  <a:pt x="165" y="709"/>
                  <a:pt x="154" y="700"/>
                </a:cubicBezTo>
                <a:lnTo>
                  <a:pt x="162" y="691"/>
                </a:lnTo>
                <a:close/>
                <a:moveTo>
                  <a:pt x="155" y="745"/>
                </a:moveTo>
                <a:cubicBezTo>
                  <a:pt x="165" y="753"/>
                  <a:pt x="176" y="762"/>
                  <a:pt x="189" y="772"/>
                </a:cubicBezTo>
                <a:lnTo>
                  <a:pt x="179" y="782"/>
                </a:lnTo>
                <a:cubicBezTo>
                  <a:pt x="168" y="772"/>
                  <a:pt x="157" y="763"/>
                  <a:pt x="147" y="755"/>
                </a:cubicBezTo>
                <a:lnTo>
                  <a:pt x="155" y="745"/>
                </a:lnTo>
                <a:close/>
                <a:moveTo>
                  <a:pt x="150" y="879"/>
                </a:moveTo>
                <a:cubicBezTo>
                  <a:pt x="159" y="858"/>
                  <a:pt x="166" y="833"/>
                  <a:pt x="174" y="804"/>
                </a:cubicBezTo>
                <a:cubicBezTo>
                  <a:pt x="179" y="807"/>
                  <a:pt x="183" y="809"/>
                  <a:pt x="187" y="810"/>
                </a:cubicBezTo>
                <a:cubicBezTo>
                  <a:pt x="177" y="840"/>
                  <a:pt x="170" y="865"/>
                  <a:pt x="165" y="885"/>
                </a:cubicBezTo>
                <a:lnTo>
                  <a:pt x="150" y="879"/>
                </a:lnTo>
                <a:close/>
                <a:moveTo>
                  <a:pt x="244" y="698"/>
                </a:moveTo>
                <a:lnTo>
                  <a:pt x="305" y="698"/>
                </a:lnTo>
                <a:lnTo>
                  <a:pt x="305" y="708"/>
                </a:lnTo>
                <a:lnTo>
                  <a:pt x="244" y="708"/>
                </a:lnTo>
                <a:lnTo>
                  <a:pt x="244" y="698"/>
                </a:lnTo>
                <a:close/>
                <a:moveTo>
                  <a:pt x="234" y="698"/>
                </a:moveTo>
                <a:lnTo>
                  <a:pt x="246" y="698"/>
                </a:lnTo>
                <a:lnTo>
                  <a:pt x="246" y="724"/>
                </a:lnTo>
                <a:cubicBezTo>
                  <a:pt x="246" y="747"/>
                  <a:pt x="236" y="764"/>
                  <a:pt x="216" y="775"/>
                </a:cubicBezTo>
                <a:cubicBezTo>
                  <a:pt x="214" y="772"/>
                  <a:pt x="211" y="769"/>
                  <a:pt x="207" y="765"/>
                </a:cubicBezTo>
                <a:cubicBezTo>
                  <a:pt x="225" y="757"/>
                  <a:pt x="234" y="743"/>
                  <a:pt x="234" y="724"/>
                </a:cubicBezTo>
                <a:lnTo>
                  <a:pt x="234" y="698"/>
                </a:lnTo>
                <a:close/>
                <a:moveTo>
                  <a:pt x="304" y="698"/>
                </a:moveTo>
                <a:lnTo>
                  <a:pt x="316" y="698"/>
                </a:lnTo>
                <a:lnTo>
                  <a:pt x="316" y="742"/>
                </a:lnTo>
                <a:cubicBezTo>
                  <a:pt x="316" y="749"/>
                  <a:pt x="319" y="753"/>
                  <a:pt x="325" y="753"/>
                </a:cubicBezTo>
                <a:lnTo>
                  <a:pt x="349" y="753"/>
                </a:lnTo>
                <a:cubicBezTo>
                  <a:pt x="347" y="756"/>
                  <a:pt x="346" y="760"/>
                  <a:pt x="346" y="764"/>
                </a:cubicBezTo>
                <a:lnTo>
                  <a:pt x="324" y="764"/>
                </a:lnTo>
                <a:cubicBezTo>
                  <a:pt x="310" y="764"/>
                  <a:pt x="304" y="757"/>
                  <a:pt x="304" y="744"/>
                </a:cubicBezTo>
                <a:lnTo>
                  <a:pt x="304" y="698"/>
                </a:lnTo>
                <a:close/>
                <a:moveTo>
                  <a:pt x="218" y="784"/>
                </a:moveTo>
                <a:lnTo>
                  <a:pt x="318" y="784"/>
                </a:lnTo>
                <a:lnTo>
                  <a:pt x="318" y="795"/>
                </a:lnTo>
                <a:lnTo>
                  <a:pt x="218" y="795"/>
                </a:lnTo>
                <a:lnTo>
                  <a:pt x="218" y="784"/>
                </a:lnTo>
                <a:close/>
                <a:moveTo>
                  <a:pt x="313" y="784"/>
                </a:moveTo>
                <a:lnTo>
                  <a:pt x="326" y="784"/>
                </a:lnTo>
                <a:lnTo>
                  <a:pt x="326" y="794"/>
                </a:lnTo>
                <a:cubicBezTo>
                  <a:pt x="308" y="839"/>
                  <a:pt x="268" y="871"/>
                  <a:pt x="206" y="889"/>
                </a:cubicBezTo>
                <a:cubicBezTo>
                  <a:pt x="203" y="886"/>
                  <a:pt x="200" y="883"/>
                  <a:pt x="197" y="879"/>
                </a:cubicBezTo>
                <a:cubicBezTo>
                  <a:pt x="259" y="862"/>
                  <a:pt x="298" y="832"/>
                  <a:pt x="313" y="790"/>
                </a:cubicBezTo>
                <a:lnTo>
                  <a:pt x="313" y="784"/>
                </a:lnTo>
                <a:close/>
                <a:moveTo>
                  <a:pt x="240" y="789"/>
                </a:moveTo>
                <a:cubicBezTo>
                  <a:pt x="253" y="833"/>
                  <a:pt x="289" y="862"/>
                  <a:pt x="347" y="876"/>
                </a:cubicBezTo>
                <a:cubicBezTo>
                  <a:pt x="342" y="881"/>
                  <a:pt x="338" y="884"/>
                  <a:pt x="336" y="887"/>
                </a:cubicBezTo>
                <a:cubicBezTo>
                  <a:pt x="276" y="870"/>
                  <a:pt x="240" y="838"/>
                  <a:pt x="228" y="792"/>
                </a:cubicBezTo>
                <a:lnTo>
                  <a:pt x="240" y="789"/>
                </a:lnTo>
                <a:close/>
                <a:moveTo>
                  <a:pt x="416" y="791"/>
                </a:moveTo>
                <a:lnTo>
                  <a:pt x="535" y="791"/>
                </a:lnTo>
                <a:lnTo>
                  <a:pt x="535" y="801"/>
                </a:lnTo>
                <a:lnTo>
                  <a:pt x="416" y="801"/>
                </a:lnTo>
                <a:lnTo>
                  <a:pt x="416" y="791"/>
                </a:lnTo>
                <a:close/>
                <a:moveTo>
                  <a:pt x="417" y="830"/>
                </a:moveTo>
                <a:lnTo>
                  <a:pt x="537" y="830"/>
                </a:lnTo>
                <a:lnTo>
                  <a:pt x="537" y="841"/>
                </a:lnTo>
                <a:lnTo>
                  <a:pt x="417" y="841"/>
                </a:lnTo>
                <a:lnTo>
                  <a:pt x="417" y="830"/>
                </a:lnTo>
                <a:close/>
                <a:moveTo>
                  <a:pt x="411" y="752"/>
                </a:moveTo>
                <a:lnTo>
                  <a:pt x="421" y="752"/>
                </a:lnTo>
                <a:lnTo>
                  <a:pt x="421" y="886"/>
                </a:lnTo>
                <a:lnTo>
                  <a:pt x="411" y="886"/>
                </a:lnTo>
                <a:lnTo>
                  <a:pt x="411" y="752"/>
                </a:lnTo>
                <a:close/>
                <a:moveTo>
                  <a:pt x="416" y="752"/>
                </a:moveTo>
                <a:lnTo>
                  <a:pt x="541" y="752"/>
                </a:lnTo>
                <a:lnTo>
                  <a:pt x="541" y="762"/>
                </a:lnTo>
                <a:lnTo>
                  <a:pt x="416" y="762"/>
                </a:lnTo>
                <a:lnTo>
                  <a:pt x="416" y="752"/>
                </a:lnTo>
                <a:close/>
                <a:moveTo>
                  <a:pt x="531" y="755"/>
                </a:moveTo>
                <a:lnTo>
                  <a:pt x="541" y="755"/>
                </a:lnTo>
                <a:lnTo>
                  <a:pt x="541" y="863"/>
                </a:lnTo>
                <a:cubicBezTo>
                  <a:pt x="541" y="877"/>
                  <a:pt x="535" y="884"/>
                  <a:pt x="521" y="884"/>
                </a:cubicBezTo>
                <a:cubicBezTo>
                  <a:pt x="514" y="884"/>
                  <a:pt x="506" y="884"/>
                  <a:pt x="496" y="884"/>
                </a:cubicBezTo>
                <a:cubicBezTo>
                  <a:pt x="495" y="880"/>
                  <a:pt x="494" y="876"/>
                  <a:pt x="494" y="872"/>
                </a:cubicBezTo>
                <a:cubicBezTo>
                  <a:pt x="499" y="873"/>
                  <a:pt x="507" y="873"/>
                  <a:pt x="517" y="873"/>
                </a:cubicBezTo>
                <a:cubicBezTo>
                  <a:pt x="526" y="873"/>
                  <a:pt x="531" y="869"/>
                  <a:pt x="531" y="861"/>
                </a:cubicBezTo>
                <a:lnTo>
                  <a:pt x="531" y="755"/>
                </a:lnTo>
                <a:close/>
                <a:moveTo>
                  <a:pt x="371" y="715"/>
                </a:moveTo>
                <a:lnTo>
                  <a:pt x="567" y="715"/>
                </a:lnTo>
                <a:lnTo>
                  <a:pt x="567" y="726"/>
                </a:lnTo>
                <a:lnTo>
                  <a:pt x="371" y="726"/>
                </a:lnTo>
                <a:lnTo>
                  <a:pt x="371" y="715"/>
                </a:lnTo>
                <a:close/>
                <a:moveTo>
                  <a:pt x="445" y="687"/>
                </a:moveTo>
                <a:lnTo>
                  <a:pt x="458" y="691"/>
                </a:lnTo>
                <a:cubicBezTo>
                  <a:pt x="441" y="734"/>
                  <a:pt x="413" y="773"/>
                  <a:pt x="374" y="806"/>
                </a:cubicBezTo>
                <a:cubicBezTo>
                  <a:pt x="372" y="803"/>
                  <a:pt x="369" y="800"/>
                  <a:pt x="365" y="796"/>
                </a:cubicBezTo>
                <a:cubicBezTo>
                  <a:pt x="404" y="764"/>
                  <a:pt x="431" y="728"/>
                  <a:pt x="445" y="687"/>
                </a:cubicBezTo>
                <a:close/>
                <a:moveTo>
                  <a:pt x="702" y="875"/>
                </a:moveTo>
                <a:lnTo>
                  <a:pt x="702" y="859"/>
                </a:lnTo>
                <a:lnTo>
                  <a:pt x="614" y="859"/>
                </a:lnTo>
                <a:lnTo>
                  <a:pt x="614" y="703"/>
                </a:lnTo>
                <a:lnTo>
                  <a:pt x="594" y="703"/>
                </a:lnTo>
                <a:lnTo>
                  <a:pt x="594" y="875"/>
                </a:lnTo>
                <a:lnTo>
                  <a:pt x="702" y="875"/>
                </a:lnTo>
                <a:close/>
                <a:moveTo>
                  <a:pt x="805" y="718"/>
                </a:moveTo>
                <a:cubicBezTo>
                  <a:pt x="767" y="721"/>
                  <a:pt x="746" y="746"/>
                  <a:pt x="742" y="791"/>
                </a:cubicBezTo>
                <a:cubicBezTo>
                  <a:pt x="744" y="835"/>
                  <a:pt x="765" y="858"/>
                  <a:pt x="803" y="862"/>
                </a:cubicBezTo>
                <a:cubicBezTo>
                  <a:pt x="843" y="860"/>
                  <a:pt x="864" y="836"/>
                  <a:pt x="866" y="791"/>
                </a:cubicBezTo>
                <a:cubicBezTo>
                  <a:pt x="863" y="746"/>
                  <a:pt x="842" y="721"/>
                  <a:pt x="805" y="718"/>
                </a:cubicBezTo>
                <a:close/>
                <a:moveTo>
                  <a:pt x="804" y="877"/>
                </a:moveTo>
                <a:cubicBezTo>
                  <a:pt x="752" y="874"/>
                  <a:pt x="725" y="846"/>
                  <a:pt x="722" y="792"/>
                </a:cubicBezTo>
                <a:cubicBezTo>
                  <a:pt x="725" y="734"/>
                  <a:pt x="753" y="704"/>
                  <a:pt x="806" y="701"/>
                </a:cubicBezTo>
                <a:cubicBezTo>
                  <a:pt x="857" y="704"/>
                  <a:pt x="884" y="734"/>
                  <a:pt x="888" y="791"/>
                </a:cubicBezTo>
                <a:cubicBezTo>
                  <a:pt x="885" y="846"/>
                  <a:pt x="857" y="875"/>
                  <a:pt x="804" y="877"/>
                </a:cubicBezTo>
                <a:close/>
                <a:moveTo>
                  <a:pt x="995" y="786"/>
                </a:moveTo>
                <a:lnTo>
                  <a:pt x="1069" y="786"/>
                </a:lnTo>
                <a:lnTo>
                  <a:pt x="1069" y="849"/>
                </a:lnTo>
                <a:cubicBezTo>
                  <a:pt x="1054" y="868"/>
                  <a:pt x="1030" y="877"/>
                  <a:pt x="995" y="877"/>
                </a:cubicBezTo>
                <a:cubicBezTo>
                  <a:pt x="941" y="874"/>
                  <a:pt x="913" y="846"/>
                  <a:pt x="910" y="792"/>
                </a:cubicBezTo>
                <a:cubicBezTo>
                  <a:pt x="912" y="733"/>
                  <a:pt x="939" y="703"/>
                  <a:pt x="991" y="701"/>
                </a:cubicBezTo>
                <a:cubicBezTo>
                  <a:pt x="1030" y="701"/>
                  <a:pt x="1055" y="718"/>
                  <a:pt x="1068" y="751"/>
                </a:cubicBezTo>
                <a:lnTo>
                  <a:pt x="1046" y="756"/>
                </a:lnTo>
                <a:cubicBezTo>
                  <a:pt x="1037" y="731"/>
                  <a:pt x="1019" y="718"/>
                  <a:pt x="991" y="718"/>
                </a:cubicBezTo>
                <a:cubicBezTo>
                  <a:pt x="954" y="721"/>
                  <a:pt x="934" y="746"/>
                  <a:pt x="931" y="791"/>
                </a:cubicBezTo>
                <a:cubicBezTo>
                  <a:pt x="933" y="835"/>
                  <a:pt x="955" y="858"/>
                  <a:pt x="994" y="862"/>
                </a:cubicBezTo>
                <a:cubicBezTo>
                  <a:pt x="1020" y="862"/>
                  <a:pt x="1038" y="855"/>
                  <a:pt x="1050" y="841"/>
                </a:cubicBezTo>
                <a:lnTo>
                  <a:pt x="1050" y="803"/>
                </a:lnTo>
                <a:lnTo>
                  <a:pt x="995" y="803"/>
                </a:lnTo>
                <a:lnTo>
                  <a:pt x="995" y="786"/>
                </a:lnTo>
                <a:close/>
                <a:moveTo>
                  <a:pt x="1177" y="718"/>
                </a:moveTo>
                <a:cubicBezTo>
                  <a:pt x="1139" y="721"/>
                  <a:pt x="1118" y="746"/>
                  <a:pt x="1114" y="791"/>
                </a:cubicBezTo>
                <a:cubicBezTo>
                  <a:pt x="1116" y="835"/>
                  <a:pt x="1137" y="858"/>
                  <a:pt x="1175" y="862"/>
                </a:cubicBezTo>
                <a:cubicBezTo>
                  <a:pt x="1215" y="860"/>
                  <a:pt x="1236" y="836"/>
                  <a:pt x="1238" y="791"/>
                </a:cubicBezTo>
                <a:cubicBezTo>
                  <a:pt x="1235" y="746"/>
                  <a:pt x="1214" y="721"/>
                  <a:pt x="1177" y="718"/>
                </a:cubicBezTo>
                <a:close/>
                <a:moveTo>
                  <a:pt x="1176" y="877"/>
                </a:moveTo>
                <a:cubicBezTo>
                  <a:pt x="1124" y="874"/>
                  <a:pt x="1097" y="846"/>
                  <a:pt x="1094" y="792"/>
                </a:cubicBezTo>
                <a:cubicBezTo>
                  <a:pt x="1097" y="734"/>
                  <a:pt x="1125" y="704"/>
                  <a:pt x="1178" y="701"/>
                </a:cubicBezTo>
                <a:cubicBezTo>
                  <a:pt x="1229" y="704"/>
                  <a:pt x="1256" y="734"/>
                  <a:pt x="1260" y="791"/>
                </a:cubicBezTo>
                <a:cubicBezTo>
                  <a:pt x="1257" y="846"/>
                  <a:pt x="1229" y="875"/>
                  <a:pt x="1176" y="877"/>
                </a:cubicBezTo>
                <a:close/>
                <a:moveTo>
                  <a:pt x="1279" y="704"/>
                </a:moveTo>
                <a:lnTo>
                  <a:pt x="1479" y="704"/>
                </a:lnTo>
                <a:lnTo>
                  <a:pt x="1479" y="716"/>
                </a:lnTo>
                <a:lnTo>
                  <a:pt x="1279" y="716"/>
                </a:lnTo>
                <a:lnTo>
                  <a:pt x="1279" y="704"/>
                </a:lnTo>
                <a:close/>
                <a:moveTo>
                  <a:pt x="1432" y="713"/>
                </a:moveTo>
                <a:lnTo>
                  <a:pt x="1445" y="713"/>
                </a:lnTo>
                <a:lnTo>
                  <a:pt x="1445" y="856"/>
                </a:lnTo>
                <a:cubicBezTo>
                  <a:pt x="1445" y="875"/>
                  <a:pt x="1436" y="884"/>
                  <a:pt x="1418" y="884"/>
                </a:cubicBezTo>
                <a:cubicBezTo>
                  <a:pt x="1410" y="884"/>
                  <a:pt x="1398" y="884"/>
                  <a:pt x="1384" y="883"/>
                </a:cubicBezTo>
                <a:cubicBezTo>
                  <a:pt x="1383" y="878"/>
                  <a:pt x="1382" y="873"/>
                  <a:pt x="1381" y="869"/>
                </a:cubicBezTo>
                <a:cubicBezTo>
                  <a:pt x="1392" y="870"/>
                  <a:pt x="1404" y="870"/>
                  <a:pt x="1416" y="870"/>
                </a:cubicBezTo>
                <a:cubicBezTo>
                  <a:pt x="1426" y="870"/>
                  <a:pt x="1432" y="865"/>
                  <a:pt x="1432" y="855"/>
                </a:cubicBezTo>
                <a:lnTo>
                  <a:pt x="1432" y="713"/>
                </a:lnTo>
                <a:close/>
                <a:moveTo>
                  <a:pt x="1301" y="750"/>
                </a:moveTo>
                <a:lnTo>
                  <a:pt x="1314" y="750"/>
                </a:lnTo>
                <a:lnTo>
                  <a:pt x="1314" y="831"/>
                </a:lnTo>
                <a:lnTo>
                  <a:pt x="1301" y="831"/>
                </a:lnTo>
                <a:lnTo>
                  <a:pt x="1301" y="750"/>
                </a:lnTo>
                <a:close/>
                <a:moveTo>
                  <a:pt x="1308" y="750"/>
                </a:moveTo>
                <a:lnTo>
                  <a:pt x="1382" y="750"/>
                </a:lnTo>
                <a:lnTo>
                  <a:pt x="1382" y="762"/>
                </a:lnTo>
                <a:lnTo>
                  <a:pt x="1308" y="762"/>
                </a:lnTo>
                <a:lnTo>
                  <a:pt x="1308" y="750"/>
                </a:lnTo>
                <a:close/>
                <a:moveTo>
                  <a:pt x="1376" y="750"/>
                </a:moveTo>
                <a:lnTo>
                  <a:pt x="1389" y="750"/>
                </a:lnTo>
                <a:lnTo>
                  <a:pt x="1389" y="831"/>
                </a:lnTo>
                <a:lnTo>
                  <a:pt x="1376" y="831"/>
                </a:lnTo>
                <a:lnTo>
                  <a:pt x="1376" y="750"/>
                </a:lnTo>
                <a:close/>
                <a:moveTo>
                  <a:pt x="1309" y="819"/>
                </a:moveTo>
                <a:lnTo>
                  <a:pt x="1382" y="819"/>
                </a:lnTo>
                <a:lnTo>
                  <a:pt x="1382" y="831"/>
                </a:lnTo>
                <a:lnTo>
                  <a:pt x="1309" y="831"/>
                </a:lnTo>
                <a:lnTo>
                  <a:pt x="1309" y="819"/>
                </a:lnTo>
                <a:close/>
                <a:moveTo>
                  <a:pt x="1577" y="690"/>
                </a:moveTo>
                <a:cubicBezTo>
                  <a:pt x="1588" y="705"/>
                  <a:pt x="1598" y="721"/>
                  <a:pt x="1607" y="738"/>
                </a:cubicBezTo>
                <a:lnTo>
                  <a:pt x="1595" y="745"/>
                </a:lnTo>
                <a:cubicBezTo>
                  <a:pt x="1586" y="729"/>
                  <a:pt x="1577" y="712"/>
                  <a:pt x="1567" y="697"/>
                </a:cubicBezTo>
                <a:lnTo>
                  <a:pt x="1577" y="690"/>
                </a:lnTo>
                <a:close/>
                <a:moveTo>
                  <a:pt x="1649" y="820"/>
                </a:moveTo>
                <a:cubicBezTo>
                  <a:pt x="1666" y="837"/>
                  <a:pt x="1682" y="854"/>
                  <a:pt x="1697" y="871"/>
                </a:cubicBezTo>
                <a:lnTo>
                  <a:pt x="1685" y="881"/>
                </a:lnTo>
                <a:cubicBezTo>
                  <a:pt x="1670" y="863"/>
                  <a:pt x="1655" y="845"/>
                  <a:pt x="1639" y="829"/>
                </a:cubicBezTo>
                <a:lnTo>
                  <a:pt x="1649" y="820"/>
                </a:lnTo>
                <a:close/>
                <a:moveTo>
                  <a:pt x="1514" y="698"/>
                </a:moveTo>
                <a:lnTo>
                  <a:pt x="1527" y="698"/>
                </a:lnTo>
                <a:lnTo>
                  <a:pt x="1527" y="845"/>
                </a:lnTo>
                <a:cubicBezTo>
                  <a:pt x="1545" y="835"/>
                  <a:pt x="1564" y="825"/>
                  <a:pt x="1583" y="814"/>
                </a:cubicBezTo>
                <a:cubicBezTo>
                  <a:pt x="1584" y="820"/>
                  <a:pt x="1584" y="824"/>
                  <a:pt x="1585" y="827"/>
                </a:cubicBezTo>
                <a:cubicBezTo>
                  <a:pt x="1566" y="838"/>
                  <a:pt x="1547" y="848"/>
                  <a:pt x="1528" y="859"/>
                </a:cubicBezTo>
                <a:cubicBezTo>
                  <a:pt x="1524" y="862"/>
                  <a:pt x="1520" y="865"/>
                  <a:pt x="1515" y="869"/>
                </a:cubicBezTo>
                <a:lnTo>
                  <a:pt x="1507" y="855"/>
                </a:lnTo>
                <a:cubicBezTo>
                  <a:pt x="1511" y="851"/>
                  <a:pt x="1514" y="845"/>
                  <a:pt x="1514" y="838"/>
                </a:cubicBezTo>
                <a:lnTo>
                  <a:pt x="1514" y="698"/>
                </a:lnTo>
                <a:close/>
                <a:moveTo>
                  <a:pt x="1653" y="692"/>
                </a:moveTo>
                <a:lnTo>
                  <a:pt x="1666" y="692"/>
                </a:lnTo>
                <a:lnTo>
                  <a:pt x="1666" y="729"/>
                </a:lnTo>
                <a:cubicBezTo>
                  <a:pt x="1666" y="771"/>
                  <a:pt x="1660" y="803"/>
                  <a:pt x="1647" y="826"/>
                </a:cubicBezTo>
                <a:cubicBezTo>
                  <a:pt x="1632" y="852"/>
                  <a:pt x="1607" y="873"/>
                  <a:pt x="1573" y="888"/>
                </a:cubicBezTo>
                <a:cubicBezTo>
                  <a:pt x="1571" y="884"/>
                  <a:pt x="1568" y="880"/>
                  <a:pt x="1565" y="876"/>
                </a:cubicBezTo>
                <a:cubicBezTo>
                  <a:pt x="1598" y="862"/>
                  <a:pt x="1622" y="843"/>
                  <a:pt x="1635" y="820"/>
                </a:cubicBezTo>
                <a:cubicBezTo>
                  <a:pt x="1647" y="800"/>
                  <a:pt x="1653" y="769"/>
                  <a:pt x="1653" y="729"/>
                </a:cubicBezTo>
                <a:lnTo>
                  <a:pt x="1653" y="692"/>
                </a:lnTo>
                <a:close/>
                <a:moveTo>
                  <a:pt x="1863" y="706"/>
                </a:moveTo>
                <a:lnTo>
                  <a:pt x="1874" y="706"/>
                </a:lnTo>
                <a:lnTo>
                  <a:pt x="1874" y="839"/>
                </a:lnTo>
                <a:lnTo>
                  <a:pt x="1863" y="839"/>
                </a:lnTo>
                <a:lnTo>
                  <a:pt x="1863" y="706"/>
                </a:lnTo>
                <a:close/>
                <a:moveTo>
                  <a:pt x="1897" y="689"/>
                </a:moveTo>
                <a:lnTo>
                  <a:pt x="1908" y="689"/>
                </a:lnTo>
                <a:lnTo>
                  <a:pt x="1908" y="862"/>
                </a:lnTo>
                <a:cubicBezTo>
                  <a:pt x="1908" y="878"/>
                  <a:pt x="1902" y="886"/>
                  <a:pt x="1888" y="886"/>
                </a:cubicBezTo>
                <a:cubicBezTo>
                  <a:pt x="1881" y="886"/>
                  <a:pt x="1874" y="886"/>
                  <a:pt x="1866" y="885"/>
                </a:cubicBezTo>
                <a:cubicBezTo>
                  <a:pt x="1865" y="881"/>
                  <a:pt x="1864" y="876"/>
                  <a:pt x="1863" y="872"/>
                </a:cubicBezTo>
                <a:cubicBezTo>
                  <a:pt x="1870" y="873"/>
                  <a:pt x="1877" y="873"/>
                  <a:pt x="1885" y="873"/>
                </a:cubicBezTo>
                <a:cubicBezTo>
                  <a:pt x="1893" y="873"/>
                  <a:pt x="1897" y="869"/>
                  <a:pt x="1897" y="860"/>
                </a:cubicBezTo>
                <a:lnTo>
                  <a:pt x="1897" y="689"/>
                </a:lnTo>
                <a:close/>
                <a:moveTo>
                  <a:pt x="1716" y="776"/>
                </a:moveTo>
                <a:lnTo>
                  <a:pt x="1856" y="776"/>
                </a:lnTo>
                <a:lnTo>
                  <a:pt x="1856" y="787"/>
                </a:lnTo>
                <a:lnTo>
                  <a:pt x="1716" y="787"/>
                </a:lnTo>
                <a:lnTo>
                  <a:pt x="1716" y="776"/>
                </a:lnTo>
                <a:close/>
                <a:moveTo>
                  <a:pt x="1736" y="697"/>
                </a:moveTo>
                <a:lnTo>
                  <a:pt x="1770" y="697"/>
                </a:lnTo>
                <a:lnTo>
                  <a:pt x="1770" y="708"/>
                </a:lnTo>
                <a:lnTo>
                  <a:pt x="1736" y="708"/>
                </a:lnTo>
                <a:lnTo>
                  <a:pt x="1736" y="697"/>
                </a:lnTo>
                <a:close/>
                <a:moveTo>
                  <a:pt x="1766" y="697"/>
                </a:moveTo>
                <a:lnTo>
                  <a:pt x="1776" y="697"/>
                </a:lnTo>
                <a:lnTo>
                  <a:pt x="1776" y="863"/>
                </a:lnTo>
                <a:cubicBezTo>
                  <a:pt x="1776" y="872"/>
                  <a:pt x="1772" y="878"/>
                  <a:pt x="1763" y="880"/>
                </a:cubicBezTo>
                <a:cubicBezTo>
                  <a:pt x="1760" y="881"/>
                  <a:pt x="1754" y="881"/>
                  <a:pt x="1744" y="881"/>
                </a:cubicBezTo>
                <a:cubicBezTo>
                  <a:pt x="1744" y="877"/>
                  <a:pt x="1743" y="873"/>
                  <a:pt x="1742" y="869"/>
                </a:cubicBezTo>
                <a:cubicBezTo>
                  <a:pt x="1749" y="870"/>
                  <a:pt x="1754" y="870"/>
                  <a:pt x="1758" y="870"/>
                </a:cubicBezTo>
                <a:cubicBezTo>
                  <a:pt x="1763" y="870"/>
                  <a:pt x="1766" y="867"/>
                  <a:pt x="1766" y="861"/>
                </a:cubicBezTo>
                <a:lnTo>
                  <a:pt x="1766" y="697"/>
                </a:lnTo>
                <a:close/>
                <a:moveTo>
                  <a:pt x="1732" y="697"/>
                </a:moveTo>
                <a:lnTo>
                  <a:pt x="1743" y="697"/>
                </a:lnTo>
                <a:lnTo>
                  <a:pt x="1743" y="798"/>
                </a:lnTo>
                <a:cubicBezTo>
                  <a:pt x="1743" y="836"/>
                  <a:pt x="1737" y="865"/>
                  <a:pt x="1725" y="886"/>
                </a:cubicBezTo>
                <a:cubicBezTo>
                  <a:pt x="1723" y="884"/>
                  <a:pt x="1720" y="880"/>
                  <a:pt x="1717" y="876"/>
                </a:cubicBezTo>
                <a:cubicBezTo>
                  <a:pt x="1727" y="859"/>
                  <a:pt x="1732" y="832"/>
                  <a:pt x="1732" y="798"/>
                </a:cubicBezTo>
                <a:lnTo>
                  <a:pt x="1732" y="697"/>
                </a:lnTo>
                <a:close/>
                <a:moveTo>
                  <a:pt x="1801" y="697"/>
                </a:moveTo>
                <a:lnTo>
                  <a:pt x="1839" y="697"/>
                </a:lnTo>
                <a:lnTo>
                  <a:pt x="1839" y="708"/>
                </a:lnTo>
                <a:lnTo>
                  <a:pt x="1801" y="708"/>
                </a:lnTo>
                <a:lnTo>
                  <a:pt x="1801" y="697"/>
                </a:lnTo>
                <a:close/>
                <a:moveTo>
                  <a:pt x="1834" y="697"/>
                </a:moveTo>
                <a:lnTo>
                  <a:pt x="1845" y="697"/>
                </a:lnTo>
                <a:lnTo>
                  <a:pt x="1845" y="861"/>
                </a:lnTo>
                <a:cubicBezTo>
                  <a:pt x="1845" y="875"/>
                  <a:pt x="1840" y="882"/>
                  <a:pt x="1828" y="882"/>
                </a:cubicBezTo>
                <a:cubicBezTo>
                  <a:pt x="1822" y="882"/>
                  <a:pt x="1815" y="882"/>
                  <a:pt x="1808" y="882"/>
                </a:cubicBezTo>
                <a:cubicBezTo>
                  <a:pt x="1808" y="879"/>
                  <a:pt x="1807" y="875"/>
                  <a:pt x="1806" y="870"/>
                </a:cubicBezTo>
                <a:cubicBezTo>
                  <a:pt x="1813" y="871"/>
                  <a:pt x="1819" y="871"/>
                  <a:pt x="1825" y="871"/>
                </a:cubicBezTo>
                <a:cubicBezTo>
                  <a:pt x="1831" y="871"/>
                  <a:pt x="1834" y="867"/>
                  <a:pt x="1834" y="859"/>
                </a:cubicBezTo>
                <a:lnTo>
                  <a:pt x="1834" y="697"/>
                </a:lnTo>
                <a:close/>
                <a:moveTo>
                  <a:pt x="1797" y="697"/>
                </a:moveTo>
                <a:lnTo>
                  <a:pt x="1808" y="697"/>
                </a:lnTo>
                <a:lnTo>
                  <a:pt x="1808" y="798"/>
                </a:lnTo>
                <a:cubicBezTo>
                  <a:pt x="1808" y="836"/>
                  <a:pt x="1802" y="865"/>
                  <a:pt x="1790" y="887"/>
                </a:cubicBezTo>
                <a:cubicBezTo>
                  <a:pt x="1788" y="884"/>
                  <a:pt x="1785" y="880"/>
                  <a:pt x="1782" y="876"/>
                </a:cubicBezTo>
                <a:cubicBezTo>
                  <a:pt x="1792" y="859"/>
                  <a:pt x="1797" y="832"/>
                  <a:pt x="1797" y="798"/>
                </a:cubicBezTo>
                <a:lnTo>
                  <a:pt x="1797" y="697"/>
                </a:lnTo>
                <a:close/>
                <a:moveTo>
                  <a:pt x="1946" y="698"/>
                </a:moveTo>
                <a:lnTo>
                  <a:pt x="1957" y="698"/>
                </a:lnTo>
                <a:lnTo>
                  <a:pt x="1957" y="888"/>
                </a:lnTo>
                <a:lnTo>
                  <a:pt x="1946" y="888"/>
                </a:lnTo>
                <a:lnTo>
                  <a:pt x="1946" y="698"/>
                </a:lnTo>
                <a:close/>
                <a:moveTo>
                  <a:pt x="1950" y="698"/>
                </a:moveTo>
                <a:lnTo>
                  <a:pt x="2001" y="698"/>
                </a:lnTo>
                <a:lnTo>
                  <a:pt x="2001" y="710"/>
                </a:lnTo>
                <a:cubicBezTo>
                  <a:pt x="1996" y="728"/>
                  <a:pt x="1991" y="748"/>
                  <a:pt x="1985" y="770"/>
                </a:cubicBezTo>
                <a:cubicBezTo>
                  <a:pt x="1996" y="787"/>
                  <a:pt x="2001" y="803"/>
                  <a:pt x="2001" y="819"/>
                </a:cubicBezTo>
                <a:cubicBezTo>
                  <a:pt x="2001" y="842"/>
                  <a:pt x="1994" y="854"/>
                  <a:pt x="1979" y="854"/>
                </a:cubicBezTo>
                <a:cubicBezTo>
                  <a:pt x="1977" y="854"/>
                  <a:pt x="1973" y="854"/>
                  <a:pt x="1968" y="854"/>
                </a:cubicBezTo>
                <a:cubicBezTo>
                  <a:pt x="1967" y="849"/>
                  <a:pt x="1966" y="845"/>
                  <a:pt x="1965" y="842"/>
                </a:cubicBezTo>
                <a:cubicBezTo>
                  <a:pt x="1969" y="842"/>
                  <a:pt x="1973" y="842"/>
                  <a:pt x="1977" y="842"/>
                </a:cubicBezTo>
                <a:cubicBezTo>
                  <a:pt x="1986" y="842"/>
                  <a:pt x="1990" y="834"/>
                  <a:pt x="1990" y="819"/>
                </a:cubicBezTo>
                <a:cubicBezTo>
                  <a:pt x="1990" y="805"/>
                  <a:pt x="1984" y="790"/>
                  <a:pt x="1973" y="772"/>
                </a:cubicBezTo>
                <a:cubicBezTo>
                  <a:pt x="1979" y="749"/>
                  <a:pt x="1985" y="729"/>
                  <a:pt x="1990" y="710"/>
                </a:cubicBezTo>
                <a:lnTo>
                  <a:pt x="1950" y="710"/>
                </a:lnTo>
                <a:lnTo>
                  <a:pt x="1950" y="698"/>
                </a:lnTo>
                <a:close/>
                <a:moveTo>
                  <a:pt x="2028" y="755"/>
                </a:moveTo>
                <a:lnTo>
                  <a:pt x="2111" y="755"/>
                </a:lnTo>
                <a:lnTo>
                  <a:pt x="2111" y="766"/>
                </a:lnTo>
                <a:lnTo>
                  <a:pt x="2028" y="766"/>
                </a:lnTo>
                <a:lnTo>
                  <a:pt x="2028" y="755"/>
                </a:lnTo>
                <a:close/>
                <a:moveTo>
                  <a:pt x="2007" y="796"/>
                </a:moveTo>
                <a:lnTo>
                  <a:pt x="2132" y="796"/>
                </a:lnTo>
                <a:lnTo>
                  <a:pt x="2132" y="807"/>
                </a:lnTo>
                <a:lnTo>
                  <a:pt x="2007" y="807"/>
                </a:lnTo>
                <a:lnTo>
                  <a:pt x="2007" y="796"/>
                </a:lnTo>
                <a:close/>
                <a:moveTo>
                  <a:pt x="2064" y="758"/>
                </a:moveTo>
                <a:lnTo>
                  <a:pt x="2076" y="758"/>
                </a:lnTo>
                <a:lnTo>
                  <a:pt x="2076" y="862"/>
                </a:lnTo>
                <a:cubicBezTo>
                  <a:pt x="2076" y="877"/>
                  <a:pt x="2069" y="884"/>
                  <a:pt x="2055" y="884"/>
                </a:cubicBezTo>
                <a:cubicBezTo>
                  <a:pt x="2051" y="884"/>
                  <a:pt x="2046" y="884"/>
                  <a:pt x="2040" y="884"/>
                </a:cubicBezTo>
                <a:cubicBezTo>
                  <a:pt x="2040" y="880"/>
                  <a:pt x="2039" y="876"/>
                  <a:pt x="2038" y="871"/>
                </a:cubicBezTo>
                <a:cubicBezTo>
                  <a:pt x="2044" y="872"/>
                  <a:pt x="2049" y="872"/>
                  <a:pt x="2055" y="872"/>
                </a:cubicBezTo>
                <a:cubicBezTo>
                  <a:pt x="2061" y="872"/>
                  <a:pt x="2064" y="869"/>
                  <a:pt x="2064" y="862"/>
                </a:cubicBezTo>
                <a:lnTo>
                  <a:pt x="2064" y="758"/>
                </a:lnTo>
                <a:close/>
                <a:moveTo>
                  <a:pt x="2030" y="822"/>
                </a:moveTo>
                <a:lnTo>
                  <a:pt x="2040" y="829"/>
                </a:lnTo>
                <a:cubicBezTo>
                  <a:pt x="2028" y="846"/>
                  <a:pt x="2016" y="862"/>
                  <a:pt x="2003" y="875"/>
                </a:cubicBezTo>
                <a:cubicBezTo>
                  <a:pt x="2001" y="873"/>
                  <a:pt x="1998" y="870"/>
                  <a:pt x="1994" y="867"/>
                </a:cubicBezTo>
                <a:cubicBezTo>
                  <a:pt x="2008" y="853"/>
                  <a:pt x="2020" y="838"/>
                  <a:pt x="2030" y="822"/>
                </a:cubicBezTo>
                <a:close/>
                <a:moveTo>
                  <a:pt x="2108" y="824"/>
                </a:moveTo>
                <a:cubicBezTo>
                  <a:pt x="2118" y="838"/>
                  <a:pt x="2128" y="852"/>
                  <a:pt x="2138" y="866"/>
                </a:cubicBezTo>
                <a:lnTo>
                  <a:pt x="2127" y="874"/>
                </a:lnTo>
                <a:cubicBezTo>
                  <a:pt x="2118" y="860"/>
                  <a:pt x="2108" y="845"/>
                  <a:pt x="2098" y="831"/>
                </a:cubicBezTo>
                <a:lnTo>
                  <a:pt x="2108" y="824"/>
                </a:lnTo>
                <a:close/>
                <a:moveTo>
                  <a:pt x="2077" y="688"/>
                </a:moveTo>
                <a:lnTo>
                  <a:pt x="2074" y="694"/>
                </a:lnTo>
                <a:cubicBezTo>
                  <a:pt x="2092" y="720"/>
                  <a:pt x="2115" y="740"/>
                  <a:pt x="2143" y="756"/>
                </a:cubicBezTo>
                <a:cubicBezTo>
                  <a:pt x="2141" y="759"/>
                  <a:pt x="2138" y="762"/>
                  <a:pt x="2135" y="767"/>
                </a:cubicBezTo>
                <a:cubicBezTo>
                  <a:pt x="2109" y="750"/>
                  <a:pt x="2087" y="730"/>
                  <a:pt x="2068" y="705"/>
                </a:cubicBezTo>
                <a:cubicBezTo>
                  <a:pt x="2055" y="729"/>
                  <a:pt x="2033" y="750"/>
                  <a:pt x="2004" y="768"/>
                </a:cubicBezTo>
                <a:cubicBezTo>
                  <a:pt x="2002" y="765"/>
                  <a:pt x="1999" y="762"/>
                  <a:pt x="1996" y="759"/>
                </a:cubicBezTo>
                <a:cubicBezTo>
                  <a:pt x="2028" y="740"/>
                  <a:pt x="2051" y="716"/>
                  <a:pt x="2064" y="688"/>
                </a:cubicBezTo>
                <a:lnTo>
                  <a:pt x="2077" y="6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625773" y="4725144"/>
            <a:ext cx="1094521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7200" b="1" dirty="0" smtClean="0">
                <a:solidFill>
                  <a:srgbClr val="2F4054"/>
                </a:solidFill>
                <a:latin typeface="微软雅黑" panose="020B0503020204020204" pitchFamily="34" charset="-122"/>
              </a:rPr>
              <a:t>汇报完毕   感谢聆听</a:t>
            </a:r>
            <a:endParaRPr lang="zh-CN" altLang="en-US" sz="7200" b="1" dirty="0">
              <a:solidFill>
                <a:srgbClr val="2F4054"/>
              </a:solidFill>
              <a:latin typeface="微软雅黑" panose="020B0503020204020204" pitchFamily="34" charset="-122"/>
            </a:endParaRPr>
          </a:p>
        </p:txBody>
      </p:sp>
      <p:sp>
        <p:nvSpPr>
          <p:cNvPr id="38" name="Freeform 10"/>
          <p:cNvSpPr>
            <a:spLocks noChangeAspect="1" noEditPoints="1"/>
          </p:cNvSpPr>
          <p:nvPr/>
        </p:nvSpPr>
        <p:spPr bwMode="auto">
          <a:xfrm>
            <a:off x="5793080" y="6150944"/>
            <a:ext cx="372836" cy="374400"/>
          </a:xfrm>
          <a:custGeom>
            <a:avLst/>
            <a:gdLst>
              <a:gd name="T0" fmla="*/ 245 w 490"/>
              <a:gd name="T1" fmla="*/ 0 h 490"/>
              <a:gd name="T2" fmla="*/ 490 w 490"/>
              <a:gd name="T3" fmla="*/ 245 h 490"/>
              <a:gd name="T4" fmla="*/ 245 w 490"/>
              <a:gd name="T5" fmla="*/ 490 h 490"/>
              <a:gd name="T6" fmla="*/ 0 w 490"/>
              <a:gd name="T7" fmla="*/ 245 h 490"/>
              <a:gd name="T8" fmla="*/ 245 w 490"/>
              <a:gd name="T9" fmla="*/ 0 h 490"/>
              <a:gd name="T10" fmla="*/ 436 w 490"/>
              <a:gd name="T11" fmla="*/ 250 h 490"/>
              <a:gd name="T12" fmla="*/ 427 w 490"/>
              <a:gd name="T13" fmla="*/ 256 h 490"/>
              <a:gd name="T14" fmla="*/ 394 w 490"/>
              <a:gd name="T15" fmla="*/ 256 h 490"/>
              <a:gd name="T16" fmla="*/ 386 w 490"/>
              <a:gd name="T17" fmla="*/ 253 h 490"/>
              <a:gd name="T18" fmla="*/ 245 w 490"/>
              <a:gd name="T19" fmla="*/ 105 h 490"/>
              <a:gd name="T20" fmla="*/ 104 w 490"/>
              <a:gd name="T21" fmla="*/ 253 h 490"/>
              <a:gd name="T22" fmla="*/ 96 w 490"/>
              <a:gd name="T23" fmla="*/ 256 h 490"/>
              <a:gd name="T24" fmla="*/ 63 w 490"/>
              <a:gd name="T25" fmla="*/ 256 h 490"/>
              <a:gd name="T26" fmla="*/ 54 w 490"/>
              <a:gd name="T27" fmla="*/ 250 h 490"/>
              <a:gd name="T28" fmla="*/ 56 w 490"/>
              <a:gd name="T29" fmla="*/ 239 h 490"/>
              <a:gd name="T30" fmla="*/ 236 w 490"/>
              <a:gd name="T31" fmla="*/ 52 h 490"/>
              <a:gd name="T32" fmla="*/ 245 w 490"/>
              <a:gd name="T33" fmla="*/ 48 h 490"/>
              <a:gd name="T34" fmla="*/ 254 w 490"/>
              <a:gd name="T35" fmla="*/ 52 h 490"/>
              <a:gd name="T36" fmla="*/ 434 w 490"/>
              <a:gd name="T37" fmla="*/ 239 h 490"/>
              <a:gd name="T38" fmla="*/ 436 w 490"/>
              <a:gd name="T39" fmla="*/ 250 h 490"/>
              <a:gd name="T40" fmla="*/ 113 w 490"/>
              <a:gd name="T41" fmla="*/ 267 h 490"/>
              <a:gd name="T42" fmla="*/ 113 w 490"/>
              <a:gd name="T43" fmla="*/ 267 h 490"/>
              <a:gd name="T44" fmla="*/ 113 w 490"/>
              <a:gd name="T45" fmla="*/ 379 h 490"/>
              <a:gd name="T46" fmla="*/ 129 w 490"/>
              <a:gd name="T47" fmla="*/ 398 h 490"/>
              <a:gd name="T48" fmla="*/ 202 w 490"/>
              <a:gd name="T49" fmla="*/ 398 h 490"/>
              <a:gd name="T50" fmla="*/ 202 w 490"/>
              <a:gd name="T51" fmla="*/ 276 h 490"/>
              <a:gd name="T52" fmla="*/ 221 w 490"/>
              <a:gd name="T53" fmla="*/ 257 h 490"/>
              <a:gd name="T54" fmla="*/ 269 w 490"/>
              <a:gd name="T55" fmla="*/ 257 h 490"/>
              <a:gd name="T56" fmla="*/ 288 w 490"/>
              <a:gd name="T57" fmla="*/ 276 h 490"/>
              <a:gd name="T58" fmla="*/ 288 w 490"/>
              <a:gd name="T59" fmla="*/ 398 h 490"/>
              <a:gd name="T60" fmla="*/ 361 w 490"/>
              <a:gd name="T61" fmla="*/ 398 h 490"/>
              <a:gd name="T62" fmla="*/ 377 w 490"/>
              <a:gd name="T63" fmla="*/ 379 h 490"/>
              <a:gd name="T64" fmla="*/ 377 w 490"/>
              <a:gd name="T65" fmla="*/ 268 h 490"/>
              <a:gd name="T66" fmla="*/ 245 w 490"/>
              <a:gd name="T67" fmla="*/ 130 h 490"/>
              <a:gd name="T68" fmla="*/ 113 w 490"/>
              <a:gd name="T69" fmla="*/ 26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0" h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D5A00"/>
              </a:solidFill>
            </a:endParaRPr>
          </a:p>
        </p:txBody>
      </p:sp>
      <p:sp>
        <p:nvSpPr>
          <p:cNvPr id="39" name="Rectangle 4"/>
          <p:cNvSpPr txBox="1">
            <a:spLocks noChangeArrowheads="1"/>
          </p:cNvSpPr>
          <p:nvPr/>
        </p:nvSpPr>
        <p:spPr bwMode="auto">
          <a:xfrm>
            <a:off x="6180668" y="6167094"/>
            <a:ext cx="4341190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2600" b="0" dirty="0" smtClean="0">
                <a:solidFill>
                  <a:srgbClr val="2F4054"/>
                </a:solidFill>
              </a:rPr>
              <a:t>这里可以输入机构</a:t>
            </a:r>
            <a:r>
              <a:rPr lang="en-US" altLang="zh-CN" sz="2600" b="0" dirty="0" smtClean="0">
                <a:solidFill>
                  <a:srgbClr val="2F4054"/>
                </a:solidFill>
              </a:rPr>
              <a:t>/</a:t>
            </a:r>
            <a:r>
              <a:rPr lang="zh-CN" altLang="en-US" sz="2600" b="0" dirty="0" smtClean="0">
                <a:solidFill>
                  <a:srgbClr val="2F4054"/>
                </a:solidFill>
              </a:rPr>
              <a:t>部门名称</a:t>
            </a:r>
            <a:endParaRPr lang="zh-CN" altLang="en-US" sz="2600" b="0" dirty="0">
              <a:solidFill>
                <a:srgbClr val="2F4054"/>
              </a:solidFill>
            </a:endParaRPr>
          </a:p>
        </p:txBody>
      </p:sp>
      <p:sp>
        <p:nvSpPr>
          <p:cNvPr id="40" name="Freeform 9"/>
          <p:cNvSpPr>
            <a:spLocks noEditPoints="1"/>
          </p:cNvSpPr>
          <p:nvPr/>
        </p:nvSpPr>
        <p:spPr bwMode="auto">
          <a:xfrm>
            <a:off x="2036209" y="6137670"/>
            <a:ext cx="373115" cy="374683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D5A00"/>
              </a:solidFill>
            </a:endParaRPr>
          </a:p>
        </p:txBody>
      </p:sp>
      <p:sp>
        <p:nvSpPr>
          <p:cNvPr id="41" name="Rectangle 4"/>
          <p:cNvSpPr txBox="1">
            <a:spLocks noChangeArrowheads="1"/>
          </p:cNvSpPr>
          <p:nvPr/>
        </p:nvSpPr>
        <p:spPr bwMode="auto">
          <a:xfrm>
            <a:off x="2386396" y="6150944"/>
            <a:ext cx="2988330" cy="34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indent="0">
              <a:buFontTx/>
              <a:buNone/>
              <a:defRPr sz="2600" b="0"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dirty="0">
                <a:solidFill>
                  <a:srgbClr val="2F4054"/>
                </a:solidFill>
              </a:rPr>
              <a:t>汇报人</a:t>
            </a:r>
            <a:r>
              <a:rPr lang="zh-CN" altLang="en-US" dirty="0" smtClean="0">
                <a:solidFill>
                  <a:srgbClr val="2F4054"/>
                </a:solidFill>
              </a:rPr>
              <a:t>：亮亮图文</a:t>
            </a:r>
            <a:endParaRPr lang="zh-CN" altLang="en-US" dirty="0" smtClean="0">
              <a:solidFill>
                <a:srgbClr val="2F4054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102" y="1086901"/>
            <a:ext cx="3008531" cy="29118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13480" r="7604" b="10011"/>
          <a:stretch>
            <a:fillRect/>
          </a:stretch>
        </p:blipFill>
        <p:spPr>
          <a:xfrm>
            <a:off x="2714005" y="202407"/>
            <a:ext cx="4770262" cy="37827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661" y="1255077"/>
            <a:ext cx="1135958" cy="10008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14" y="657958"/>
            <a:ext cx="767541" cy="11666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2877" y="2854760"/>
            <a:ext cx="269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服务你我他 </a:t>
            </a:r>
            <a:r>
              <a:rPr lang="zh-CN" altLang="en-US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巧手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出高质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6522" y="3155011"/>
            <a:ext cx="175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dirty="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您的</a:t>
            </a:r>
            <a:r>
              <a:rPr lang="en-US" altLang="zh-CN" dirty="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QCC</a:t>
            </a:r>
            <a:r>
              <a:rPr lang="zh-CN" altLang="en-US" dirty="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宣言</a:t>
            </a:r>
            <a:r>
              <a:rPr lang="en-US" altLang="zh-CN" dirty="0" smtClean="0">
                <a:solidFill>
                  <a:srgbClr val="FFFFFF"/>
                </a:solidFill>
                <a:latin typeface="楷体_GB2312" pitchFamily="49" charset="-122"/>
                <a:ea typeface="楷体_GB2312" pitchFamily="49" charset="-122"/>
              </a:rPr>
              <a:t>)</a:t>
            </a:r>
            <a:endParaRPr lang="zh-CN" altLang="en-US" dirty="0">
              <a:solidFill>
                <a:srgbClr val="FFFFFF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814">
        <p:blinds dir="vert"/>
      </p:transition>
    </mc:Choice>
    <mc:Fallback>
      <p:transition spd="slow" advTm="1081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40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7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50404E-7 2.03515E-7 C 4.50404E-7 2.03515E-7 0.12523 0.11008 0.18849 0.12905 C 0.25176 0.14801 0.34405 0.14662 0.37542 0.1376 " pathEditMode="relative" rAng="0" ptsTypes="fsF">
                                      <p:cBhvr>
                                        <p:cTn id="44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1" y="7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800"/>
                            </p:stCondLst>
                            <p:childTnLst>
                              <p:par>
                                <p:cTn id="6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3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2" grpId="0" animBg="1"/>
      <p:bldP spid="32" grpId="1" animBg="1"/>
      <p:bldP spid="37" grpId="0" animBg="1"/>
      <p:bldP spid="31" grpId="0"/>
      <p:bldP spid="38" grpId="0" animBg="1"/>
      <p:bldP spid="39" grpId="0"/>
      <p:bldP spid="40" grpId="0" animBg="1"/>
      <p:bldP spid="41" grpId="0"/>
      <p:bldP spid="7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/>
          <p:nvPr/>
        </p:nvSpPr>
        <p:spPr bwMode="auto">
          <a:xfrm>
            <a:off x="4382454" y="4659563"/>
            <a:ext cx="640972" cy="651525"/>
          </a:xfrm>
          <a:custGeom>
            <a:avLst/>
            <a:gdLst>
              <a:gd name="T0" fmla="*/ 222 w 589"/>
              <a:gd name="T1" fmla="*/ 0 h 596"/>
              <a:gd name="T2" fmla="*/ 222 w 589"/>
              <a:gd name="T3" fmla="*/ 22 h 596"/>
              <a:gd name="T4" fmla="*/ 222 w 589"/>
              <a:gd name="T5" fmla="*/ 87 h 596"/>
              <a:gd name="T6" fmla="*/ 222 w 589"/>
              <a:gd name="T7" fmla="*/ 378 h 596"/>
              <a:gd name="T8" fmla="*/ 124 w 589"/>
              <a:gd name="T9" fmla="*/ 347 h 596"/>
              <a:gd name="T10" fmla="*/ 0 w 589"/>
              <a:gd name="T11" fmla="*/ 425 h 596"/>
              <a:gd name="T12" fmla="*/ 124 w 589"/>
              <a:gd name="T13" fmla="*/ 504 h 596"/>
              <a:gd name="T14" fmla="*/ 247 w 589"/>
              <a:gd name="T15" fmla="*/ 434 h 596"/>
              <a:gd name="T16" fmla="*/ 247 w 589"/>
              <a:gd name="T17" fmla="*/ 434 h 596"/>
              <a:gd name="T18" fmla="*/ 247 w 589"/>
              <a:gd name="T19" fmla="*/ 92 h 596"/>
              <a:gd name="T20" fmla="*/ 564 w 589"/>
              <a:gd name="T21" fmla="*/ 150 h 596"/>
              <a:gd name="T22" fmla="*/ 564 w 589"/>
              <a:gd name="T23" fmla="*/ 470 h 596"/>
              <a:gd name="T24" fmla="*/ 466 w 589"/>
              <a:gd name="T25" fmla="*/ 439 h 596"/>
              <a:gd name="T26" fmla="*/ 342 w 589"/>
              <a:gd name="T27" fmla="*/ 518 h 596"/>
              <a:gd name="T28" fmla="*/ 466 w 589"/>
              <a:gd name="T29" fmla="*/ 596 h 596"/>
              <a:gd name="T30" fmla="*/ 589 w 589"/>
              <a:gd name="T31" fmla="*/ 518 h 596"/>
              <a:gd name="T32" fmla="*/ 589 w 589"/>
              <a:gd name="T33" fmla="*/ 518 h 596"/>
              <a:gd name="T34" fmla="*/ 589 w 589"/>
              <a:gd name="T35" fmla="*/ 155 h 596"/>
              <a:gd name="T36" fmla="*/ 589 w 589"/>
              <a:gd name="T37" fmla="*/ 107 h 596"/>
              <a:gd name="T38" fmla="*/ 589 w 589"/>
              <a:gd name="T39" fmla="*/ 68 h 596"/>
              <a:gd name="T40" fmla="*/ 222 w 589"/>
              <a:gd name="T41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9" h="596">
                <a:moveTo>
                  <a:pt x="222" y="0"/>
                </a:moveTo>
                <a:lnTo>
                  <a:pt x="222" y="22"/>
                </a:lnTo>
                <a:lnTo>
                  <a:pt x="222" y="87"/>
                </a:lnTo>
                <a:lnTo>
                  <a:pt x="222" y="378"/>
                </a:lnTo>
                <a:cubicBezTo>
                  <a:pt x="199" y="359"/>
                  <a:pt x="164" y="347"/>
                  <a:pt x="124" y="347"/>
                </a:cubicBezTo>
                <a:cubicBezTo>
                  <a:pt x="55" y="347"/>
                  <a:pt x="0" y="382"/>
                  <a:pt x="0" y="425"/>
                </a:cubicBezTo>
                <a:cubicBezTo>
                  <a:pt x="0" y="469"/>
                  <a:pt x="55" y="504"/>
                  <a:pt x="124" y="504"/>
                </a:cubicBezTo>
                <a:cubicBezTo>
                  <a:pt x="188" y="504"/>
                  <a:pt x="240" y="473"/>
                  <a:pt x="247" y="434"/>
                </a:cubicBezTo>
                <a:lnTo>
                  <a:pt x="247" y="434"/>
                </a:lnTo>
                <a:lnTo>
                  <a:pt x="247" y="92"/>
                </a:lnTo>
                <a:lnTo>
                  <a:pt x="564" y="150"/>
                </a:lnTo>
                <a:lnTo>
                  <a:pt x="564" y="470"/>
                </a:lnTo>
                <a:cubicBezTo>
                  <a:pt x="541" y="451"/>
                  <a:pt x="506" y="439"/>
                  <a:pt x="466" y="439"/>
                </a:cubicBezTo>
                <a:cubicBezTo>
                  <a:pt x="397" y="439"/>
                  <a:pt x="342" y="474"/>
                  <a:pt x="342" y="518"/>
                </a:cubicBezTo>
                <a:cubicBezTo>
                  <a:pt x="342" y="561"/>
                  <a:pt x="397" y="596"/>
                  <a:pt x="466" y="596"/>
                </a:cubicBezTo>
                <a:cubicBezTo>
                  <a:pt x="534" y="596"/>
                  <a:pt x="589" y="561"/>
                  <a:pt x="589" y="518"/>
                </a:cubicBezTo>
                <a:lnTo>
                  <a:pt x="589" y="518"/>
                </a:lnTo>
                <a:lnTo>
                  <a:pt x="589" y="155"/>
                </a:lnTo>
                <a:lnTo>
                  <a:pt x="589" y="107"/>
                </a:lnTo>
                <a:lnTo>
                  <a:pt x="589" y="68"/>
                </a:lnTo>
                <a:lnTo>
                  <a:pt x="22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6"/>
          <p:cNvSpPr>
            <a:spLocks noEditPoints="1"/>
          </p:cNvSpPr>
          <p:nvPr/>
        </p:nvSpPr>
        <p:spPr bwMode="auto">
          <a:xfrm>
            <a:off x="5750705" y="4638461"/>
            <a:ext cx="680540" cy="680540"/>
          </a:xfrm>
          <a:custGeom>
            <a:avLst/>
            <a:gdLst>
              <a:gd name="T0" fmla="*/ 554 w 624"/>
              <a:gd name="T1" fmla="*/ 326 h 625"/>
              <a:gd name="T2" fmla="*/ 554 w 624"/>
              <a:gd name="T3" fmla="*/ 71 h 625"/>
              <a:gd name="T4" fmla="*/ 298 w 624"/>
              <a:gd name="T5" fmla="*/ 71 h 625"/>
              <a:gd name="T6" fmla="*/ 265 w 624"/>
              <a:gd name="T7" fmla="*/ 281 h 625"/>
              <a:gd name="T8" fmla="*/ 260 w 624"/>
              <a:gd name="T9" fmla="*/ 284 h 625"/>
              <a:gd name="T10" fmla="*/ 9 w 624"/>
              <a:gd name="T11" fmla="*/ 535 h 625"/>
              <a:gd name="T12" fmla="*/ 14 w 624"/>
              <a:gd name="T13" fmla="*/ 575 h 625"/>
              <a:gd name="T14" fmla="*/ 49 w 624"/>
              <a:gd name="T15" fmla="*/ 610 h 625"/>
              <a:gd name="T16" fmla="*/ 89 w 624"/>
              <a:gd name="T17" fmla="*/ 615 h 625"/>
              <a:gd name="T18" fmla="*/ 340 w 624"/>
              <a:gd name="T19" fmla="*/ 364 h 625"/>
              <a:gd name="T20" fmla="*/ 343 w 624"/>
              <a:gd name="T21" fmla="*/ 359 h 625"/>
              <a:gd name="T22" fmla="*/ 554 w 624"/>
              <a:gd name="T23" fmla="*/ 326 h 625"/>
              <a:gd name="T24" fmla="*/ 96 w 624"/>
              <a:gd name="T25" fmla="*/ 566 h 625"/>
              <a:gd name="T26" fmla="*/ 96 w 624"/>
              <a:gd name="T27" fmla="*/ 566 h 625"/>
              <a:gd name="T28" fmla="*/ 77 w 624"/>
              <a:gd name="T29" fmla="*/ 564 h 625"/>
              <a:gd name="T30" fmla="*/ 60 w 624"/>
              <a:gd name="T31" fmla="*/ 547 h 625"/>
              <a:gd name="T32" fmla="*/ 58 w 624"/>
              <a:gd name="T33" fmla="*/ 528 h 625"/>
              <a:gd name="T34" fmla="*/ 179 w 624"/>
              <a:gd name="T35" fmla="*/ 407 h 625"/>
              <a:gd name="T36" fmla="*/ 198 w 624"/>
              <a:gd name="T37" fmla="*/ 410 h 625"/>
              <a:gd name="T38" fmla="*/ 214 w 624"/>
              <a:gd name="T39" fmla="*/ 427 h 625"/>
              <a:gd name="T40" fmla="*/ 217 w 624"/>
              <a:gd name="T41" fmla="*/ 446 h 625"/>
              <a:gd name="T42" fmla="*/ 96 w 624"/>
              <a:gd name="T43" fmla="*/ 566 h 625"/>
              <a:gd name="T44" fmla="*/ 321 w 624"/>
              <a:gd name="T45" fmla="*/ 303 h 625"/>
              <a:gd name="T46" fmla="*/ 321 w 624"/>
              <a:gd name="T47" fmla="*/ 303 h 625"/>
              <a:gd name="T48" fmla="*/ 321 w 624"/>
              <a:gd name="T49" fmla="*/ 94 h 625"/>
              <a:gd name="T50" fmla="*/ 530 w 624"/>
              <a:gd name="T51" fmla="*/ 94 h 625"/>
              <a:gd name="T52" fmla="*/ 530 w 624"/>
              <a:gd name="T53" fmla="*/ 303 h 625"/>
              <a:gd name="T54" fmla="*/ 321 w 624"/>
              <a:gd name="T55" fmla="*/ 303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24" h="625">
                <a:moveTo>
                  <a:pt x="554" y="326"/>
                </a:moveTo>
                <a:cubicBezTo>
                  <a:pt x="624" y="256"/>
                  <a:pt x="624" y="141"/>
                  <a:pt x="554" y="71"/>
                </a:cubicBezTo>
                <a:cubicBezTo>
                  <a:pt x="483" y="0"/>
                  <a:pt x="368" y="0"/>
                  <a:pt x="298" y="71"/>
                </a:cubicBezTo>
                <a:cubicBezTo>
                  <a:pt x="241" y="127"/>
                  <a:pt x="230" y="213"/>
                  <a:pt x="265" y="281"/>
                </a:cubicBezTo>
                <a:cubicBezTo>
                  <a:pt x="263" y="282"/>
                  <a:pt x="262" y="283"/>
                  <a:pt x="260" y="284"/>
                </a:cubicBezTo>
                <a:lnTo>
                  <a:pt x="9" y="535"/>
                </a:lnTo>
                <a:cubicBezTo>
                  <a:pt x="0" y="545"/>
                  <a:pt x="2" y="562"/>
                  <a:pt x="14" y="575"/>
                </a:cubicBezTo>
                <a:lnTo>
                  <a:pt x="49" y="610"/>
                </a:lnTo>
                <a:cubicBezTo>
                  <a:pt x="62" y="622"/>
                  <a:pt x="79" y="625"/>
                  <a:pt x="89" y="615"/>
                </a:cubicBezTo>
                <a:lnTo>
                  <a:pt x="340" y="364"/>
                </a:lnTo>
                <a:cubicBezTo>
                  <a:pt x="341" y="363"/>
                  <a:pt x="342" y="361"/>
                  <a:pt x="343" y="359"/>
                </a:cubicBezTo>
                <a:cubicBezTo>
                  <a:pt x="411" y="394"/>
                  <a:pt x="497" y="383"/>
                  <a:pt x="554" y="326"/>
                </a:cubicBezTo>
                <a:close/>
                <a:moveTo>
                  <a:pt x="96" y="566"/>
                </a:moveTo>
                <a:lnTo>
                  <a:pt x="96" y="566"/>
                </a:lnTo>
                <a:cubicBezTo>
                  <a:pt x="92" y="571"/>
                  <a:pt x="83" y="570"/>
                  <a:pt x="77" y="564"/>
                </a:cubicBezTo>
                <a:lnTo>
                  <a:pt x="60" y="547"/>
                </a:lnTo>
                <a:cubicBezTo>
                  <a:pt x="54" y="541"/>
                  <a:pt x="53" y="532"/>
                  <a:pt x="58" y="528"/>
                </a:cubicBezTo>
                <a:lnTo>
                  <a:pt x="179" y="407"/>
                </a:lnTo>
                <a:cubicBezTo>
                  <a:pt x="183" y="403"/>
                  <a:pt x="192" y="404"/>
                  <a:pt x="198" y="410"/>
                </a:cubicBezTo>
                <a:lnTo>
                  <a:pt x="214" y="427"/>
                </a:lnTo>
                <a:cubicBezTo>
                  <a:pt x="220" y="433"/>
                  <a:pt x="221" y="441"/>
                  <a:pt x="217" y="446"/>
                </a:cubicBezTo>
                <a:lnTo>
                  <a:pt x="96" y="566"/>
                </a:lnTo>
                <a:close/>
                <a:moveTo>
                  <a:pt x="321" y="303"/>
                </a:moveTo>
                <a:lnTo>
                  <a:pt x="321" y="303"/>
                </a:lnTo>
                <a:cubicBezTo>
                  <a:pt x="264" y="245"/>
                  <a:pt x="264" y="152"/>
                  <a:pt x="321" y="94"/>
                </a:cubicBezTo>
                <a:cubicBezTo>
                  <a:pt x="379" y="36"/>
                  <a:pt x="472" y="36"/>
                  <a:pt x="530" y="94"/>
                </a:cubicBezTo>
                <a:cubicBezTo>
                  <a:pt x="588" y="152"/>
                  <a:pt x="588" y="245"/>
                  <a:pt x="530" y="303"/>
                </a:cubicBezTo>
                <a:cubicBezTo>
                  <a:pt x="472" y="360"/>
                  <a:pt x="379" y="360"/>
                  <a:pt x="321" y="30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7"/>
          <p:cNvSpPr>
            <a:spLocks noEditPoints="1"/>
          </p:cNvSpPr>
          <p:nvPr/>
        </p:nvSpPr>
        <p:spPr bwMode="auto">
          <a:xfrm>
            <a:off x="7163796" y="4656926"/>
            <a:ext cx="651524" cy="656800"/>
          </a:xfrm>
          <a:custGeom>
            <a:avLst/>
            <a:gdLst>
              <a:gd name="T0" fmla="*/ 298 w 596"/>
              <a:gd name="T1" fmla="*/ 0 h 601"/>
              <a:gd name="T2" fmla="*/ 0 w 596"/>
              <a:gd name="T3" fmla="*/ 300 h 601"/>
              <a:gd name="T4" fmla="*/ 298 w 596"/>
              <a:gd name="T5" fmla="*/ 601 h 601"/>
              <a:gd name="T6" fmla="*/ 596 w 596"/>
              <a:gd name="T7" fmla="*/ 300 h 601"/>
              <a:gd name="T8" fmla="*/ 298 w 596"/>
              <a:gd name="T9" fmla="*/ 0 h 601"/>
              <a:gd name="T10" fmla="*/ 298 w 596"/>
              <a:gd name="T11" fmla="*/ 579 h 601"/>
              <a:gd name="T12" fmla="*/ 298 w 596"/>
              <a:gd name="T13" fmla="*/ 579 h 601"/>
              <a:gd name="T14" fmla="*/ 21 w 596"/>
              <a:gd name="T15" fmla="*/ 300 h 601"/>
              <a:gd name="T16" fmla="*/ 298 w 596"/>
              <a:gd name="T17" fmla="*/ 21 h 601"/>
              <a:gd name="T18" fmla="*/ 575 w 596"/>
              <a:gd name="T19" fmla="*/ 300 h 601"/>
              <a:gd name="T20" fmla="*/ 298 w 596"/>
              <a:gd name="T21" fmla="*/ 579 h 601"/>
              <a:gd name="T22" fmla="*/ 298 w 596"/>
              <a:gd name="T23" fmla="*/ 40 h 601"/>
              <a:gd name="T24" fmla="*/ 298 w 596"/>
              <a:gd name="T25" fmla="*/ 40 h 601"/>
              <a:gd name="T26" fmla="*/ 40 w 596"/>
              <a:gd name="T27" fmla="*/ 300 h 601"/>
              <a:gd name="T28" fmla="*/ 298 w 596"/>
              <a:gd name="T29" fmla="*/ 561 h 601"/>
              <a:gd name="T30" fmla="*/ 556 w 596"/>
              <a:gd name="T31" fmla="*/ 300 h 601"/>
              <a:gd name="T32" fmla="*/ 298 w 596"/>
              <a:gd name="T33" fmla="*/ 40 h 601"/>
              <a:gd name="T34" fmla="*/ 304 w 596"/>
              <a:gd name="T35" fmla="*/ 458 h 601"/>
              <a:gd name="T36" fmla="*/ 304 w 596"/>
              <a:gd name="T37" fmla="*/ 458 h 601"/>
              <a:gd name="T38" fmla="*/ 331 w 596"/>
              <a:gd name="T39" fmla="*/ 436 h 601"/>
              <a:gd name="T40" fmla="*/ 352 w 596"/>
              <a:gd name="T41" fmla="*/ 412 h 601"/>
              <a:gd name="T42" fmla="*/ 346 w 596"/>
              <a:gd name="T43" fmla="*/ 437 h 601"/>
              <a:gd name="T44" fmla="*/ 286 w 596"/>
              <a:gd name="T45" fmla="*/ 495 h 601"/>
              <a:gd name="T46" fmla="*/ 218 w 596"/>
              <a:gd name="T47" fmla="*/ 466 h 601"/>
              <a:gd name="T48" fmla="*/ 230 w 596"/>
              <a:gd name="T49" fmla="*/ 409 h 601"/>
              <a:gd name="T50" fmla="*/ 264 w 596"/>
              <a:gd name="T51" fmla="*/ 306 h 601"/>
              <a:gd name="T52" fmla="*/ 244 w 596"/>
              <a:gd name="T53" fmla="*/ 238 h 601"/>
              <a:gd name="T54" fmla="*/ 267 w 596"/>
              <a:gd name="T55" fmla="*/ 222 h 601"/>
              <a:gd name="T56" fmla="*/ 369 w 596"/>
              <a:gd name="T57" fmla="*/ 209 h 601"/>
              <a:gd name="T58" fmla="*/ 312 w 596"/>
              <a:gd name="T59" fmla="*/ 388 h 601"/>
              <a:gd name="T60" fmla="*/ 304 w 596"/>
              <a:gd name="T61" fmla="*/ 458 h 601"/>
              <a:gd name="T62" fmla="*/ 326 w 596"/>
              <a:gd name="T63" fmla="*/ 189 h 601"/>
              <a:gd name="T64" fmla="*/ 326 w 596"/>
              <a:gd name="T65" fmla="*/ 189 h 601"/>
              <a:gd name="T66" fmla="*/ 330 w 596"/>
              <a:gd name="T67" fmla="*/ 102 h 601"/>
              <a:gd name="T68" fmla="*/ 326 w 596"/>
              <a:gd name="T69" fmla="*/ 18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6" h="601">
                <a:moveTo>
                  <a:pt x="298" y="0"/>
                </a:moveTo>
                <a:cubicBezTo>
                  <a:pt x="133" y="0"/>
                  <a:pt x="0" y="134"/>
                  <a:pt x="0" y="300"/>
                </a:cubicBezTo>
                <a:cubicBezTo>
                  <a:pt x="0" y="466"/>
                  <a:pt x="133" y="601"/>
                  <a:pt x="298" y="601"/>
                </a:cubicBezTo>
                <a:cubicBezTo>
                  <a:pt x="463" y="601"/>
                  <a:pt x="596" y="466"/>
                  <a:pt x="596" y="300"/>
                </a:cubicBezTo>
                <a:cubicBezTo>
                  <a:pt x="596" y="134"/>
                  <a:pt x="463" y="0"/>
                  <a:pt x="298" y="0"/>
                </a:cubicBezTo>
                <a:close/>
                <a:moveTo>
                  <a:pt x="298" y="579"/>
                </a:moveTo>
                <a:lnTo>
                  <a:pt x="298" y="579"/>
                </a:lnTo>
                <a:cubicBezTo>
                  <a:pt x="145" y="579"/>
                  <a:pt x="21" y="454"/>
                  <a:pt x="21" y="300"/>
                </a:cubicBezTo>
                <a:cubicBezTo>
                  <a:pt x="21" y="146"/>
                  <a:pt x="145" y="21"/>
                  <a:pt x="298" y="21"/>
                </a:cubicBezTo>
                <a:cubicBezTo>
                  <a:pt x="451" y="21"/>
                  <a:pt x="575" y="146"/>
                  <a:pt x="575" y="300"/>
                </a:cubicBezTo>
                <a:cubicBezTo>
                  <a:pt x="575" y="454"/>
                  <a:pt x="451" y="579"/>
                  <a:pt x="298" y="579"/>
                </a:cubicBezTo>
                <a:close/>
                <a:moveTo>
                  <a:pt x="298" y="40"/>
                </a:moveTo>
                <a:lnTo>
                  <a:pt x="298" y="40"/>
                </a:lnTo>
                <a:cubicBezTo>
                  <a:pt x="155" y="40"/>
                  <a:pt x="40" y="156"/>
                  <a:pt x="40" y="300"/>
                </a:cubicBezTo>
                <a:cubicBezTo>
                  <a:pt x="40" y="444"/>
                  <a:pt x="155" y="561"/>
                  <a:pt x="298" y="561"/>
                </a:cubicBezTo>
                <a:cubicBezTo>
                  <a:pt x="441" y="561"/>
                  <a:pt x="556" y="444"/>
                  <a:pt x="556" y="300"/>
                </a:cubicBezTo>
                <a:cubicBezTo>
                  <a:pt x="556" y="156"/>
                  <a:pt x="441" y="40"/>
                  <a:pt x="298" y="40"/>
                </a:cubicBezTo>
                <a:close/>
                <a:moveTo>
                  <a:pt x="304" y="458"/>
                </a:moveTo>
                <a:lnTo>
                  <a:pt x="304" y="458"/>
                </a:lnTo>
                <a:cubicBezTo>
                  <a:pt x="314" y="460"/>
                  <a:pt x="324" y="445"/>
                  <a:pt x="331" y="436"/>
                </a:cubicBezTo>
                <a:cubicBezTo>
                  <a:pt x="338" y="427"/>
                  <a:pt x="343" y="414"/>
                  <a:pt x="352" y="412"/>
                </a:cubicBezTo>
                <a:cubicBezTo>
                  <a:pt x="360" y="418"/>
                  <a:pt x="351" y="430"/>
                  <a:pt x="346" y="437"/>
                </a:cubicBezTo>
                <a:cubicBezTo>
                  <a:pt x="333" y="457"/>
                  <a:pt x="307" y="487"/>
                  <a:pt x="286" y="495"/>
                </a:cubicBezTo>
                <a:cubicBezTo>
                  <a:pt x="255" y="506"/>
                  <a:pt x="221" y="495"/>
                  <a:pt x="218" y="466"/>
                </a:cubicBezTo>
                <a:cubicBezTo>
                  <a:pt x="216" y="451"/>
                  <a:pt x="224" y="428"/>
                  <a:pt x="230" y="409"/>
                </a:cubicBezTo>
                <a:cubicBezTo>
                  <a:pt x="242" y="371"/>
                  <a:pt x="251" y="347"/>
                  <a:pt x="264" y="306"/>
                </a:cubicBezTo>
                <a:cubicBezTo>
                  <a:pt x="273" y="277"/>
                  <a:pt x="293" y="228"/>
                  <a:pt x="244" y="238"/>
                </a:cubicBezTo>
                <a:cubicBezTo>
                  <a:pt x="244" y="225"/>
                  <a:pt x="257" y="224"/>
                  <a:pt x="267" y="222"/>
                </a:cubicBezTo>
                <a:cubicBezTo>
                  <a:pt x="299" y="217"/>
                  <a:pt x="335" y="211"/>
                  <a:pt x="369" y="209"/>
                </a:cubicBezTo>
                <a:cubicBezTo>
                  <a:pt x="353" y="263"/>
                  <a:pt x="331" y="327"/>
                  <a:pt x="312" y="388"/>
                </a:cubicBezTo>
                <a:cubicBezTo>
                  <a:pt x="306" y="407"/>
                  <a:pt x="283" y="451"/>
                  <a:pt x="304" y="458"/>
                </a:cubicBezTo>
                <a:close/>
                <a:moveTo>
                  <a:pt x="326" y="189"/>
                </a:moveTo>
                <a:lnTo>
                  <a:pt x="326" y="189"/>
                </a:lnTo>
                <a:cubicBezTo>
                  <a:pt x="283" y="182"/>
                  <a:pt x="281" y="109"/>
                  <a:pt x="330" y="102"/>
                </a:cubicBezTo>
                <a:cubicBezTo>
                  <a:pt x="397" y="91"/>
                  <a:pt x="394" y="201"/>
                  <a:pt x="326" y="18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8"/>
          <p:cNvSpPr>
            <a:spLocks noEditPoints="1"/>
          </p:cNvSpPr>
          <p:nvPr/>
        </p:nvSpPr>
        <p:spPr bwMode="auto">
          <a:xfrm>
            <a:off x="10091415" y="3565050"/>
            <a:ext cx="706917" cy="696367"/>
          </a:xfrm>
          <a:custGeom>
            <a:avLst/>
            <a:gdLst>
              <a:gd name="T0" fmla="*/ 170 w 648"/>
              <a:gd name="T1" fmla="*/ 280 h 639"/>
              <a:gd name="T2" fmla="*/ 226 w 648"/>
              <a:gd name="T3" fmla="*/ 183 h 639"/>
              <a:gd name="T4" fmla="*/ 240 w 648"/>
              <a:gd name="T5" fmla="*/ 167 h 639"/>
              <a:gd name="T6" fmla="*/ 366 w 648"/>
              <a:gd name="T7" fmla="*/ 177 h 639"/>
              <a:gd name="T8" fmla="*/ 359 w 648"/>
              <a:gd name="T9" fmla="*/ 162 h 639"/>
              <a:gd name="T10" fmla="*/ 388 w 648"/>
              <a:gd name="T11" fmla="*/ 153 h 639"/>
              <a:gd name="T12" fmla="*/ 408 w 648"/>
              <a:gd name="T13" fmla="*/ 154 h 639"/>
              <a:gd name="T14" fmla="*/ 402 w 648"/>
              <a:gd name="T15" fmla="*/ 183 h 639"/>
              <a:gd name="T16" fmla="*/ 391 w 648"/>
              <a:gd name="T17" fmla="*/ 199 h 639"/>
              <a:gd name="T18" fmla="*/ 319 w 648"/>
              <a:gd name="T19" fmla="*/ 265 h 639"/>
              <a:gd name="T20" fmla="*/ 318 w 648"/>
              <a:gd name="T21" fmla="*/ 266 h 639"/>
              <a:gd name="T22" fmla="*/ 616 w 648"/>
              <a:gd name="T23" fmla="*/ 615 h 639"/>
              <a:gd name="T24" fmla="*/ 497 w 648"/>
              <a:gd name="T25" fmla="*/ 615 h 639"/>
              <a:gd name="T26" fmla="*/ 272 w 648"/>
              <a:gd name="T27" fmla="*/ 546 h 639"/>
              <a:gd name="T28" fmla="*/ 272 w 648"/>
              <a:gd name="T29" fmla="*/ 0 h 639"/>
              <a:gd name="T30" fmla="*/ 515 w 648"/>
              <a:gd name="T31" fmla="*/ 397 h 639"/>
              <a:gd name="T32" fmla="*/ 616 w 648"/>
              <a:gd name="T33" fmla="*/ 615 h 639"/>
              <a:gd name="T34" fmla="*/ 272 w 648"/>
              <a:gd name="T35" fmla="*/ 511 h 639"/>
              <a:gd name="T36" fmla="*/ 272 w 648"/>
              <a:gd name="T37" fmla="*/ 35 h 639"/>
              <a:gd name="T38" fmla="*/ 272 w 648"/>
              <a:gd name="T39" fmla="*/ 511 h 639"/>
              <a:gd name="T40" fmla="*/ 445 w 648"/>
              <a:gd name="T41" fmla="*/ 391 h 639"/>
              <a:gd name="T42" fmla="*/ 409 w 648"/>
              <a:gd name="T43" fmla="*/ 401 h 639"/>
              <a:gd name="T44" fmla="*/ 338 w 648"/>
              <a:gd name="T45" fmla="*/ 401 h 639"/>
              <a:gd name="T46" fmla="*/ 266 w 648"/>
              <a:gd name="T47" fmla="*/ 401 h 639"/>
              <a:gd name="T48" fmla="*/ 194 w 648"/>
              <a:gd name="T49" fmla="*/ 401 h 639"/>
              <a:gd name="T50" fmla="*/ 111 w 648"/>
              <a:gd name="T51" fmla="*/ 401 h 639"/>
              <a:gd name="T52" fmla="*/ 100 w 648"/>
              <a:gd name="T53" fmla="*/ 391 h 639"/>
              <a:gd name="T54" fmla="*/ 111 w 648"/>
              <a:gd name="T55" fmla="*/ 145 h 639"/>
              <a:gd name="T56" fmla="*/ 122 w 648"/>
              <a:gd name="T57" fmla="*/ 380 h 639"/>
              <a:gd name="T58" fmla="*/ 152 w 648"/>
              <a:gd name="T59" fmla="*/ 331 h 639"/>
              <a:gd name="T60" fmla="*/ 183 w 648"/>
              <a:gd name="T61" fmla="*/ 320 h 639"/>
              <a:gd name="T62" fmla="*/ 194 w 648"/>
              <a:gd name="T63" fmla="*/ 380 h 639"/>
              <a:gd name="T64" fmla="*/ 224 w 648"/>
              <a:gd name="T65" fmla="*/ 256 h 639"/>
              <a:gd name="T66" fmla="*/ 255 w 648"/>
              <a:gd name="T67" fmla="*/ 245 h 639"/>
              <a:gd name="T68" fmla="*/ 266 w 648"/>
              <a:gd name="T69" fmla="*/ 380 h 639"/>
              <a:gd name="T70" fmla="*/ 296 w 648"/>
              <a:gd name="T71" fmla="*/ 292 h 639"/>
              <a:gd name="T72" fmla="*/ 327 w 648"/>
              <a:gd name="T73" fmla="*/ 282 h 639"/>
              <a:gd name="T74" fmla="*/ 338 w 648"/>
              <a:gd name="T75" fmla="*/ 380 h 639"/>
              <a:gd name="T76" fmla="*/ 368 w 648"/>
              <a:gd name="T77" fmla="*/ 231 h 639"/>
              <a:gd name="T78" fmla="*/ 399 w 648"/>
              <a:gd name="T79" fmla="*/ 220 h 639"/>
              <a:gd name="T80" fmla="*/ 409 w 648"/>
              <a:gd name="T81" fmla="*/ 380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8" h="639">
                <a:moveTo>
                  <a:pt x="242" y="199"/>
                </a:moveTo>
                <a:lnTo>
                  <a:pt x="170" y="280"/>
                </a:lnTo>
                <a:lnTo>
                  <a:pt x="153" y="266"/>
                </a:lnTo>
                <a:lnTo>
                  <a:pt x="226" y="183"/>
                </a:lnTo>
                <a:lnTo>
                  <a:pt x="226" y="183"/>
                </a:lnTo>
                <a:lnTo>
                  <a:pt x="240" y="167"/>
                </a:lnTo>
                <a:lnTo>
                  <a:pt x="316" y="234"/>
                </a:lnTo>
                <a:lnTo>
                  <a:pt x="366" y="177"/>
                </a:lnTo>
                <a:lnTo>
                  <a:pt x="357" y="169"/>
                </a:lnTo>
                <a:cubicBezTo>
                  <a:pt x="354" y="167"/>
                  <a:pt x="355" y="163"/>
                  <a:pt x="359" y="162"/>
                </a:cubicBezTo>
                <a:lnTo>
                  <a:pt x="373" y="158"/>
                </a:lnTo>
                <a:cubicBezTo>
                  <a:pt x="377" y="156"/>
                  <a:pt x="384" y="154"/>
                  <a:pt x="388" y="153"/>
                </a:cubicBezTo>
                <a:lnTo>
                  <a:pt x="402" y="149"/>
                </a:lnTo>
                <a:cubicBezTo>
                  <a:pt x="406" y="147"/>
                  <a:pt x="409" y="150"/>
                  <a:pt x="408" y="154"/>
                </a:cubicBezTo>
                <a:lnTo>
                  <a:pt x="405" y="167"/>
                </a:lnTo>
                <a:cubicBezTo>
                  <a:pt x="404" y="172"/>
                  <a:pt x="402" y="179"/>
                  <a:pt x="402" y="183"/>
                </a:cubicBezTo>
                <a:lnTo>
                  <a:pt x="399" y="196"/>
                </a:lnTo>
                <a:cubicBezTo>
                  <a:pt x="398" y="200"/>
                  <a:pt x="395" y="202"/>
                  <a:pt x="391" y="199"/>
                </a:cubicBezTo>
                <a:lnTo>
                  <a:pt x="383" y="192"/>
                </a:lnTo>
                <a:lnTo>
                  <a:pt x="319" y="265"/>
                </a:lnTo>
                <a:lnTo>
                  <a:pt x="319" y="265"/>
                </a:lnTo>
                <a:lnTo>
                  <a:pt x="318" y="266"/>
                </a:lnTo>
                <a:lnTo>
                  <a:pt x="242" y="199"/>
                </a:lnTo>
                <a:close/>
                <a:moveTo>
                  <a:pt x="616" y="615"/>
                </a:moveTo>
                <a:cubicBezTo>
                  <a:pt x="599" y="631"/>
                  <a:pt x="578" y="639"/>
                  <a:pt x="556" y="639"/>
                </a:cubicBezTo>
                <a:cubicBezTo>
                  <a:pt x="535" y="639"/>
                  <a:pt x="513" y="631"/>
                  <a:pt x="497" y="615"/>
                </a:cubicBezTo>
                <a:lnTo>
                  <a:pt x="396" y="516"/>
                </a:lnTo>
                <a:cubicBezTo>
                  <a:pt x="359" y="535"/>
                  <a:pt x="317" y="546"/>
                  <a:pt x="272" y="546"/>
                </a:cubicBezTo>
                <a:cubicBezTo>
                  <a:pt x="122" y="546"/>
                  <a:pt x="0" y="424"/>
                  <a:pt x="0" y="273"/>
                </a:cubicBezTo>
                <a:cubicBezTo>
                  <a:pt x="0" y="123"/>
                  <a:pt x="122" y="0"/>
                  <a:pt x="272" y="0"/>
                </a:cubicBezTo>
                <a:cubicBezTo>
                  <a:pt x="423" y="0"/>
                  <a:pt x="545" y="123"/>
                  <a:pt x="545" y="273"/>
                </a:cubicBezTo>
                <a:cubicBezTo>
                  <a:pt x="545" y="318"/>
                  <a:pt x="534" y="360"/>
                  <a:pt x="515" y="397"/>
                </a:cubicBezTo>
                <a:lnTo>
                  <a:pt x="616" y="496"/>
                </a:lnTo>
                <a:cubicBezTo>
                  <a:pt x="648" y="529"/>
                  <a:pt x="648" y="582"/>
                  <a:pt x="616" y="615"/>
                </a:cubicBezTo>
                <a:close/>
                <a:moveTo>
                  <a:pt x="272" y="511"/>
                </a:moveTo>
                <a:lnTo>
                  <a:pt x="272" y="511"/>
                </a:lnTo>
                <a:cubicBezTo>
                  <a:pt x="404" y="511"/>
                  <a:pt x="510" y="405"/>
                  <a:pt x="510" y="273"/>
                </a:cubicBezTo>
                <a:cubicBezTo>
                  <a:pt x="510" y="142"/>
                  <a:pt x="404" y="35"/>
                  <a:pt x="272" y="35"/>
                </a:cubicBezTo>
                <a:cubicBezTo>
                  <a:pt x="141" y="35"/>
                  <a:pt x="35" y="142"/>
                  <a:pt x="35" y="273"/>
                </a:cubicBezTo>
                <a:cubicBezTo>
                  <a:pt x="35" y="405"/>
                  <a:pt x="141" y="511"/>
                  <a:pt x="272" y="511"/>
                </a:cubicBezTo>
                <a:close/>
                <a:moveTo>
                  <a:pt x="434" y="380"/>
                </a:moveTo>
                <a:cubicBezTo>
                  <a:pt x="440" y="380"/>
                  <a:pt x="445" y="385"/>
                  <a:pt x="445" y="391"/>
                </a:cubicBezTo>
                <a:cubicBezTo>
                  <a:pt x="445" y="397"/>
                  <a:pt x="440" y="401"/>
                  <a:pt x="434" y="401"/>
                </a:cubicBezTo>
                <a:lnTo>
                  <a:pt x="409" y="401"/>
                </a:lnTo>
                <a:lnTo>
                  <a:pt x="368" y="401"/>
                </a:lnTo>
                <a:lnTo>
                  <a:pt x="338" y="401"/>
                </a:lnTo>
                <a:lnTo>
                  <a:pt x="296" y="401"/>
                </a:lnTo>
                <a:lnTo>
                  <a:pt x="266" y="401"/>
                </a:lnTo>
                <a:lnTo>
                  <a:pt x="224" y="401"/>
                </a:lnTo>
                <a:lnTo>
                  <a:pt x="194" y="401"/>
                </a:lnTo>
                <a:lnTo>
                  <a:pt x="152" y="401"/>
                </a:lnTo>
                <a:lnTo>
                  <a:pt x="111" y="401"/>
                </a:lnTo>
                <a:lnTo>
                  <a:pt x="111" y="401"/>
                </a:lnTo>
                <a:cubicBezTo>
                  <a:pt x="105" y="401"/>
                  <a:pt x="100" y="397"/>
                  <a:pt x="100" y="391"/>
                </a:cubicBezTo>
                <a:lnTo>
                  <a:pt x="100" y="155"/>
                </a:lnTo>
                <a:cubicBezTo>
                  <a:pt x="100" y="150"/>
                  <a:pt x="105" y="145"/>
                  <a:pt x="111" y="145"/>
                </a:cubicBezTo>
                <a:cubicBezTo>
                  <a:pt x="117" y="145"/>
                  <a:pt x="121" y="150"/>
                  <a:pt x="121" y="155"/>
                </a:cubicBezTo>
                <a:lnTo>
                  <a:pt x="122" y="380"/>
                </a:lnTo>
                <a:lnTo>
                  <a:pt x="152" y="380"/>
                </a:lnTo>
                <a:lnTo>
                  <a:pt x="152" y="331"/>
                </a:lnTo>
                <a:cubicBezTo>
                  <a:pt x="152" y="325"/>
                  <a:pt x="157" y="320"/>
                  <a:pt x="163" y="320"/>
                </a:cubicBezTo>
                <a:lnTo>
                  <a:pt x="183" y="320"/>
                </a:lnTo>
                <a:cubicBezTo>
                  <a:pt x="189" y="320"/>
                  <a:pt x="194" y="325"/>
                  <a:pt x="194" y="331"/>
                </a:cubicBezTo>
                <a:lnTo>
                  <a:pt x="194" y="380"/>
                </a:lnTo>
                <a:lnTo>
                  <a:pt x="224" y="380"/>
                </a:lnTo>
                <a:lnTo>
                  <a:pt x="224" y="256"/>
                </a:lnTo>
                <a:cubicBezTo>
                  <a:pt x="224" y="250"/>
                  <a:pt x="229" y="245"/>
                  <a:pt x="235" y="245"/>
                </a:cubicBezTo>
                <a:lnTo>
                  <a:pt x="255" y="245"/>
                </a:lnTo>
                <a:cubicBezTo>
                  <a:pt x="261" y="245"/>
                  <a:pt x="266" y="250"/>
                  <a:pt x="266" y="256"/>
                </a:cubicBezTo>
                <a:lnTo>
                  <a:pt x="266" y="380"/>
                </a:lnTo>
                <a:lnTo>
                  <a:pt x="296" y="380"/>
                </a:lnTo>
                <a:lnTo>
                  <a:pt x="296" y="292"/>
                </a:lnTo>
                <a:cubicBezTo>
                  <a:pt x="296" y="286"/>
                  <a:pt x="300" y="282"/>
                  <a:pt x="307" y="282"/>
                </a:cubicBezTo>
                <a:lnTo>
                  <a:pt x="327" y="282"/>
                </a:lnTo>
                <a:cubicBezTo>
                  <a:pt x="333" y="282"/>
                  <a:pt x="338" y="286"/>
                  <a:pt x="338" y="292"/>
                </a:cubicBezTo>
                <a:lnTo>
                  <a:pt x="338" y="380"/>
                </a:lnTo>
                <a:lnTo>
                  <a:pt x="368" y="380"/>
                </a:lnTo>
                <a:lnTo>
                  <a:pt x="368" y="231"/>
                </a:lnTo>
                <a:cubicBezTo>
                  <a:pt x="368" y="225"/>
                  <a:pt x="372" y="220"/>
                  <a:pt x="378" y="220"/>
                </a:cubicBezTo>
                <a:lnTo>
                  <a:pt x="399" y="220"/>
                </a:lnTo>
                <a:cubicBezTo>
                  <a:pt x="405" y="220"/>
                  <a:pt x="409" y="225"/>
                  <a:pt x="409" y="231"/>
                </a:cubicBezTo>
                <a:lnTo>
                  <a:pt x="409" y="380"/>
                </a:lnTo>
                <a:lnTo>
                  <a:pt x="434" y="3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9"/>
          <p:cNvSpPr>
            <a:spLocks noEditPoints="1"/>
          </p:cNvSpPr>
          <p:nvPr/>
        </p:nvSpPr>
        <p:spPr bwMode="auto">
          <a:xfrm>
            <a:off x="10091415" y="1683240"/>
            <a:ext cx="627785" cy="664713"/>
          </a:xfrm>
          <a:custGeom>
            <a:avLst/>
            <a:gdLst>
              <a:gd name="T0" fmla="*/ 139 w 577"/>
              <a:gd name="T1" fmla="*/ 87 h 609"/>
              <a:gd name="T2" fmla="*/ 27 w 577"/>
              <a:gd name="T3" fmla="*/ 87 h 609"/>
              <a:gd name="T4" fmla="*/ 27 w 577"/>
              <a:gd name="T5" fmla="*/ 48 h 609"/>
              <a:gd name="T6" fmla="*/ 139 w 577"/>
              <a:gd name="T7" fmla="*/ 48 h 609"/>
              <a:gd name="T8" fmla="*/ 139 w 577"/>
              <a:gd name="T9" fmla="*/ 87 h 609"/>
              <a:gd name="T10" fmla="*/ 139 w 577"/>
              <a:gd name="T11" fmla="*/ 179 h 609"/>
              <a:gd name="T12" fmla="*/ 27 w 577"/>
              <a:gd name="T13" fmla="*/ 179 h 609"/>
              <a:gd name="T14" fmla="*/ 27 w 577"/>
              <a:gd name="T15" fmla="*/ 140 h 609"/>
              <a:gd name="T16" fmla="*/ 139 w 577"/>
              <a:gd name="T17" fmla="*/ 140 h 609"/>
              <a:gd name="T18" fmla="*/ 139 w 577"/>
              <a:gd name="T19" fmla="*/ 179 h 609"/>
              <a:gd name="T20" fmla="*/ 139 w 577"/>
              <a:gd name="T21" fmla="*/ 271 h 609"/>
              <a:gd name="T22" fmla="*/ 27 w 577"/>
              <a:gd name="T23" fmla="*/ 271 h 609"/>
              <a:gd name="T24" fmla="*/ 27 w 577"/>
              <a:gd name="T25" fmla="*/ 232 h 609"/>
              <a:gd name="T26" fmla="*/ 139 w 577"/>
              <a:gd name="T27" fmla="*/ 232 h 609"/>
              <a:gd name="T28" fmla="*/ 139 w 577"/>
              <a:gd name="T29" fmla="*/ 271 h 609"/>
              <a:gd name="T30" fmla="*/ 0 w 577"/>
              <a:gd name="T31" fmla="*/ 609 h 609"/>
              <a:gd name="T32" fmla="*/ 166 w 577"/>
              <a:gd name="T33" fmla="*/ 609 h 609"/>
              <a:gd name="T34" fmla="*/ 166 w 577"/>
              <a:gd name="T35" fmla="*/ 0 h 609"/>
              <a:gd name="T36" fmla="*/ 0 w 577"/>
              <a:gd name="T37" fmla="*/ 0 h 609"/>
              <a:gd name="T38" fmla="*/ 0 w 577"/>
              <a:gd name="T39" fmla="*/ 609 h 609"/>
              <a:gd name="T40" fmla="*/ 344 w 577"/>
              <a:gd name="T41" fmla="*/ 87 h 609"/>
              <a:gd name="T42" fmla="*/ 232 w 577"/>
              <a:gd name="T43" fmla="*/ 87 h 609"/>
              <a:gd name="T44" fmla="*/ 232 w 577"/>
              <a:gd name="T45" fmla="*/ 48 h 609"/>
              <a:gd name="T46" fmla="*/ 344 w 577"/>
              <a:gd name="T47" fmla="*/ 48 h 609"/>
              <a:gd name="T48" fmla="*/ 344 w 577"/>
              <a:gd name="T49" fmla="*/ 87 h 609"/>
              <a:gd name="T50" fmla="*/ 344 w 577"/>
              <a:gd name="T51" fmla="*/ 179 h 609"/>
              <a:gd name="T52" fmla="*/ 232 w 577"/>
              <a:gd name="T53" fmla="*/ 179 h 609"/>
              <a:gd name="T54" fmla="*/ 232 w 577"/>
              <a:gd name="T55" fmla="*/ 140 h 609"/>
              <a:gd name="T56" fmla="*/ 344 w 577"/>
              <a:gd name="T57" fmla="*/ 140 h 609"/>
              <a:gd name="T58" fmla="*/ 344 w 577"/>
              <a:gd name="T59" fmla="*/ 179 h 609"/>
              <a:gd name="T60" fmla="*/ 344 w 577"/>
              <a:gd name="T61" fmla="*/ 271 h 609"/>
              <a:gd name="T62" fmla="*/ 232 w 577"/>
              <a:gd name="T63" fmla="*/ 271 h 609"/>
              <a:gd name="T64" fmla="*/ 232 w 577"/>
              <a:gd name="T65" fmla="*/ 232 h 609"/>
              <a:gd name="T66" fmla="*/ 344 w 577"/>
              <a:gd name="T67" fmla="*/ 232 h 609"/>
              <a:gd name="T68" fmla="*/ 344 w 577"/>
              <a:gd name="T69" fmla="*/ 271 h 609"/>
              <a:gd name="T70" fmla="*/ 205 w 577"/>
              <a:gd name="T71" fmla="*/ 609 h 609"/>
              <a:gd name="T72" fmla="*/ 371 w 577"/>
              <a:gd name="T73" fmla="*/ 609 h 609"/>
              <a:gd name="T74" fmla="*/ 371 w 577"/>
              <a:gd name="T75" fmla="*/ 0 h 609"/>
              <a:gd name="T76" fmla="*/ 205 w 577"/>
              <a:gd name="T77" fmla="*/ 0 h 609"/>
              <a:gd name="T78" fmla="*/ 205 w 577"/>
              <a:gd name="T79" fmla="*/ 609 h 609"/>
              <a:gd name="T80" fmla="*/ 549 w 577"/>
              <a:gd name="T81" fmla="*/ 87 h 609"/>
              <a:gd name="T82" fmla="*/ 437 w 577"/>
              <a:gd name="T83" fmla="*/ 87 h 609"/>
              <a:gd name="T84" fmla="*/ 437 w 577"/>
              <a:gd name="T85" fmla="*/ 48 h 609"/>
              <a:gd name="T86" fmla="*/ 549 w 577"/>
              <a:gd name="T87" fmla="*/ 48 h 609"/>
              <a:gd name="T88" fmla="*/ 549 w 577"/>
              <a:gd name="T89" fmla="*/ 87 h 609"/>
              <a:gd name="T90" fmla="*/ 549 w 577"/>
              <a:gd name="T91" fmla="*/ 179 h 609"/>
              <a:gd name="T92" fmla="*/ 437 w 577"/>
              <a:gd name="T93" fmla="*/ 179 h 609"/>
              <a:gd name="T94" fmla="*/ 437 w 577"/>
              <a:gd name="T95" fmla="*/ 140 h 609"/>
              <a:gd name="T96" fmla="*/ 549 w 577"/>
              <a:gd name="T97" fmla="*/ 140 h 609"/>
              <a:gd name="T98" fmla="*/ 549 w 577"/>
              <a:gd name="T99" fmla="*/ 179 h 609"/>
              <a:gd name="T100" fmla="*/ 549 w 577"/>
              <a:gd name="T101" fmla="*/ 271 h 609"/>
              <a:gd name="T102" fmla="*/ 437 w 577"/>
              <a:gd name="T103" fmla="*/ 271 h 609"/>
              <a:gd name="T104" fmla="*/ 437 w 577"/>
              <a:gd name="T105" fmla="*/ 232 h 609"/>
              <a:gd name="T106" fmla="*/ 549 w 577"/>
              <a:gd name="T107" fmla="*/ 232 h 609"/>
              <a:gd name="T108" fmla="*/ 549 w 577"/>
              <a:gd name="T109" fmla="*/ 271 h 609"/>
              <a:gd name="T110" fmla="*/ 410 w 577"/>
              <a:gd name="T111" fmla="*/ 609 h 609"/>
              <a:gd name="T112" fmla="*/ 577 w 577"/>
              <a:gd name="T113" fmla="*/ 609 h 609"/>
              <a:gd name="T114" fmla="*/ 577 w 577"/>
              <a:gd name="T115" fmla="*/ 0 h 609"/>
              <a:gd name="T116" fmla="*/ 410 w 577"/>
              <a:gd name="T117" fmla="*/ 0 h 609"/>
              <a:gd name="T118" fmla="*/ 410 w 577"/>
              <a:gd name="T119" fmla="*/ 60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7" h="609">
                <a:moveTo>
                  <a:pt x="139" y="87"/>
                </a:moveTo>
                <a:lnTo>
                  <a:pt x="27" y="87"/>
                </a:lnTo>
                <a:lnTo>
                  <a:pt x="27" y="48"/>
                </a:lnTo>
                <a:lnTo>
                  <a:pt x="139" y="48"/>
                </a:lnTo>
                <a:lnTo>
                  <a:pt x="139" y="87"/>
                </a:lnTo>
                <a:close/>
                <a:moveTo>
                  <a:pt x="139" y="179"/>
                </a:moveTo>
                <a:lnTo>
                  <a:pt x="27" y="179"/>
                </a:lnTo>
                <a:lnTo>
                  <a:pt x="27" y="140"/>
                </a:lnTo>
                <a:lnTo>
                  <a:pt x="139" y="140"/>
                </a:lnTo>
                <a:lnTo>
                  <a:pt x="139" y="179"/>
                </a:lnTo>
                <a:close/>
                <a:moveTo>
                  <a:pt x="139" y="271"/>
                </a:moveTo>
                <a:lnTo>
                  <a:pt x="27" y="271"/>
                </a:lnTo>
                <a:lnTo>
                  <a:pt x="27" y="232"/>
                </a:lnTo>
                <a:lnTo>
                  <a:pt x="139" y="232"/>
                </a:lnTo>
                <a:lnTo>
                  <a:pt x="139" y="271"/>
                </a:lnTo>
                <a:close/>
                <a:moveTo>
                  <a:pt x="0" y="609"/>
                </a:moveTo>
                <a:lnTo>
                  <a:pt x="166" y="609"/>
                </a:lnTo>
                <a:lnTo>
                  <a:pt x="166" y="0"/>
                </a:lnTo>
                <a:lnTo>
                  <a:pt x="0" y="0"/>
                </a:lnTo>
                <a:lnTo>
                  <a:pt x="0" y="609"/>
                </a:lnTo>
                <a:close/>
                <a:moveTo>
                  <a:pt x="344" y="87"/>
                </a:moveTo>
                <a:lnTo>
                  <a:pt x="232" y="87"/>
                </a:lnTo>
                <a:lnTo>
                  <a:pt x="232" y="48"/>
                </a:lnTo>
                <a:lnTo>
                  <a:pt x="344" y="48"/>
                </a:lnTo>
                <a:lnTo>
                  <a:pt x="344" y="87"/>
                </a:lnTo>
                <a:close/>
                <a:moveTo>
                  <a:pt x="344" y="179"/>
                </a:moveTo>
                <a:lnTo>
                  <a:pt x="232" y="179"/>
                </a:lnTo>
                <a:lnTo>
                  <a:pt x="232" y="140"/>
                </a:lnTo>
                <a:lnTo>
                  <a:pt x="344" y="140"/>
                </a:lnTo>
                <a:lnTo>
                  <a:pt x="344" y="179"/>
                </a:lnTo>
                <a:close/>
                <a:moveTo>
                  <a:pt x="344" y="271"/>
                </a:moveTo>
                <a:lnTo>
                  <a:pt x="232" y="271"/>
                </a:lnTo>
                <a:lnTo>
                  <a:pt x="232" y="232"/>
                </a:lnTo>
                <a:lnTo>
                  <a:pt x="344" y="232"/>
                </a:lnTo>
                <a:lnTo>
                  <a:pt x="344" y="271"/>
                </a:lnTo>
                <a:close/>
                <a:moveTo>
                  <a:pt x="205" y="609"/>
                </a:moveTo>
                <a:lnTo>
                  <a:pt x="371" y="609"/>
                </a:lnTo>
                <a:lnTo>
                  <a:pt x="371" y="0"/>
                </a:lnTo>
                <a:lnTo>
                  <a:pt x="205" y="0"/>
                </a:lnTo>
                <a:lnTo>
                  <a:pt x="205" y="609"/>
                </a:lnTo>
                <a:close/>
                <a:moveTo>
                  <a:pt x="549" y="87"/>
                </a:moveTo>
                <a:lnTo>
                  <a:pt x="437" y="87"/>
                </a:lnTo>
                <a:lnTo>
                  <a:pt x="437" y="48"/>
                </a:lnTo>
                <a:lnTo>
                  <a:pt x="549" y="48"/>
                </a:lnTo>
                <a:lnTo>
                  <a:pt x="549" y="87"/>
                </a:lnTo>
                <a:close/>
                <a:moveTo>
                  <a:pt x="549" y="179"/>
                </a:moveTo>
                <a:lnTo>
                  <a:pt x="437" y="179"/>
                </a:lnTo>
                <a:lnTo>
                  <a:pt x="437" y="140"/>
                </a:lnTo>
                <a:lnTo>
                  <a:pt x="549" y="140"/>
                </a:lnTo>
                <a:lnTo>
                  <a:pt x="549" y="179"/>
                </a:lnTo>
                <a:close/>
                <a:moveTo>
                  <a:pt x="549" y="271"/>
                </a:moveTo>
                <a:lnTo>
                  <a:pt x="437" y="271"/>
                </a:lnTo>
                <a:lnTo>
                  <a:pt x="437" y="232"/>
                </a:lnTo>
                <a:lnTo>
                  <a:pt x="549" y="232"/>
                </a:lnTo>
                <a:lnTo>
                  <a:pt x="549" y="271"/>
                </a:lnTo>
                <a:close/>
                <a:moveTo>
                  <a:pt x="410" y="609"/>
                </a:moveTo>
                <a:lnTo>
                  <a:pt x="577" y="609"/>
                </a:lnTo>
                <a:lnTo>
                  <a:pt x="577" y="0"/>
                </a:lnTo>
                <a:lnTo>
                  <a:pt x="410" y="0"/>
                </a:lnTo>
                <a:lnTo>
                  <a:pt x="410" y="60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0"/>
          <p:cNvSpPr>
            <a:spLocks noEditPoints="1"/>
          </p:cNvSpPr>
          <p:nvPr/>
        </p:nvSpPr>
        <p:spPr bwMode="auto">
          <a:xfrm>
            <a:off x="8630844" y="1641035"/>
            <a:ext cx="751758" cy="749121"/>
          </a:xfrm>
          <a:custGeom>
            <a:avLst/>
            <a:gdLst>
              <a:gd name="T0" fmla="*/ 122 w 689"/>
              <a:gd name="T1" fmla="*/ 472 h 688"/>
              <a:gd name="T2" fmla="*/ 567 w 689"/>
              <a:gd name="T3" fmla="*/ 215 h 688"/>
              <a:gd name="T4" fmla="*/ 495 w 689"/>
              <a:gd name="T5" fmla="*/ 605 h 688"/>
              <a:gd name="T6" fmla="*/ 194 w 689"/>
              <a:gd name="T7" fmla="*/ 83 h 688"/>
              <a:gd name="T8" fmla="*/ 495 w 689"/>
              <a:gd name="T9" fmla="*/ 605 h 688"/>
              <a:gd name="T10" fmla="*/ 161 w 689"/>
              <a:gd name="T11" fmla="*/ 450 h 688"/>
              <a:gd name="T12" fmla="*/ 528 w 689"/>
              <a:gd name="T13" fmla="*/ 238 h 688"/>
              <a:gd name="T14" fmla="*/ 460 w 689"/>
              <a:gd name="T15" fmla="*/ 543 h 688"/>
              <a:gd name="T16" fmla="*/ 230 w 689"/>
              <a:gd name="T17" fmla="*/ 145 h 688"/>
              <a:gd name="T18" fmla="*/ 460 w 689"/>
              <a:gd name="T19" fmla="*/ 543 h 688"/>
              <a:gd name="T20" fmla="*/ 345 w 689"/>
              <a:gd name="T21" fmla="*/ 376 h 688"/>
              <a:gd name="T22" fmla="*/ 345 w 689"/>
              <a:gd name="T23" fmla="*/ 311 h 688"/>
              <a:gd name="T24" fmla="*/ 359 w 689"/>
              <a:gd name="T25" fmla="*/ 158 h 688"/>
              <a:gd name="T26" fmla="*/ 344 w 689"/>
              <a:gd name="T27" fmla="*/ 172 h 688"/>
              <a:gd name="T28" fmla="*/ 330 w 689"/>
              <a:gd name="T29" fmla="*/ 135 h 688"/>
              <a:gd name="T30" fmla="*/ 345 w 689"/>
              <a:gd name="T31" fmla="*/ 121 h 688"/>
              <a:gd name="T32" fmla="*/ 359 w 689"/>
              <a:gd name="T33" fmla="*/ 158 h 688"/>
              <a:gd name="T34" fmla="*/ 345 w 689"/>
              <a:gd name="T35" fmla="*/ 567 h 688"/>
              <a:gd name="T36" fmla="*/ 330 w 689"/>
              <a:gd name="T37" fmla="*/ 553 h 688"/>
              <a:gd name="T38" fmla="*/ 344 w 689"/>
              <a:gd name="T39" fmla="*/ 516 h 688"/>
              <a:gd name="T40" fmla="*/ 359 w 689"/>
              <a:gd name="T41" fmla="*/ 530 h 688"/>
              <a:gd name="T42" fmla="*/ 159 w 689"/>
              <a:gd name="T43" fmla="*/ 326 h 688"/>
              <a:gd name="T44" fmla="*/ 173 w 689"/>
              <a:gd name="T45" fmla="*/ 342 h 688"/>
              <a:gd name="T46" fmla="*/ 136 w 689"/>
              <a:gd name="T47" fmla="*/ 356 h 688"/>
              <a:gd name="T48" fmla="*/ 122 w 689"/>
              <a:gd name="T49" fmla="*/ 340 h 688"/>
              <a:gd name="T50" fmla="*/ 159 w 689"/>
              <a:gd name="T51" fmla="*/ 326 h 688"/>
              <a:gd name="T52" fmla="*/ 567 w 689"/>
              <a:gd name="T53" fmla="*/ 340 h 688"/>
              <a:gd name="T54" fmla="*/ 553 w 689"/>
              <a:gd name="T55" fmla="*/ 356 h 688"/>
              <a:gd name="T56" fmla="*/ 516 w 689"/>
              <a:gd name="T57" fmla="*/ 342 h 688"/>
              <a:gd name="T58" fmla="*/ 530 w 689"/>
              <a:gd name="T59" fmla="*/ 326 h 688"/>
              <a:gd name="T60" fmla="*/ 363 w 689"/>
              <a:gd name="T61" fmla="*/ 344 h 688"/>
              <a:gd name="T62" fmla="*/ 327 w 689"/>
              <a:gd name="T63" fmla="*/ 344 h 688"/>
              <a:gd name="T64" fmla="*/ 345 w 689"/>
              <a:gd name="T65" fmla="*/ 201 h 688"/>
              <a:gd name="T66" fmla="*/ 363 w 689"/>
              <a:gd name="T67" fmla="*/ 344 h 688"/>
              <a:gd name="T68" fmla="*/ 262 w 689"/>
              <a:gd name="T69" fmla="*/ 429 h 688"/>
              <a:gd name="T70" fmla="*/ 329 w 689"/>
              <a:gd name="T71" fmla="*/ 336 h 688"/>
              <a:gd name="T72" fmla="*/ 355 w 689"/>
              <a:gd name="T73" fmla="*/ 361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9" h="688">
                <a:moveTo>
                  <a:pt x="216" y="121"/>
                </a:moveTo>
                <a:cubicBezTo>
                  <a:pt x="94" y="192"/>
                  <a:pt x="51" y="350"/>
                  <a:pt x="122" y="472"/>
                </a:cubicBezTo>
                <a:cubicBezTo>
                  <a:pt x="193" y="595"/>
                  <a:pt x="350" y="637"/>
                  <a:pt x="473" y="566"/>
                </a:cubicBezTo>
                <a:cubicBezTo>
                  <a:pt x="596" y="495"/>
                  <a:pt x="638" y="338"/>
                  <a:pt x="567" y="215"/>
                </a:cubicBezTo>
                <a:cubicBezTo>
                  <a:pt x="496" y="93"/>
                  <a:pt x="339" y="51"/>
                  <a:pt x="216" y="121"/>
                </a:cubicBezTo>
                <a:close/>
                <a:moveTo>
                  <a:pt x="495" y="605"/>
                </a:moveTo>
                <a:cubicBezTo>
                  <a:pt x="351" y="688"/>
                  <a:pt x="167" y="638"/>
                  <a:pt x="83" y="495"/>
                </a:cubicBezTo>
                <a:cubicBezTo>
                  <a:pt x="0" y="351"/>
                  <a:pt x="50" y="166"/>
                  <a:pt x="194" y="83"/>
                </a:cubicBezTo>
                <a:cubicBezTo>
                  <a:pt x="338" y="0"/>
                  <a:pt x="523" y="49"/>
                  <a:pt x="606" y="193"/>
                </a:cubicBezTo>
                <a:cubicBezTo>
                  <a:pt x="689" y="337"/>
                  <a:pt x="639" y="522"/>
                  <a:pt x="495" y="605"/>
                </a:cubicBezTo>
                <a:close/>
                <a:moveTo>
                  <a:pt x="238" y="160"/>
                </a:moveTo>
                <a:cubicBezTo>
                  <a:pt x="137" y="219"/>
                  <a:pt x="102" y="349"/>
                  <a:pt x="161" y="450"/>
                </a:cubicBezTo>
                <a:cubicBezTo>
                  <a:pt x="219" y="551"/>
                  <a:pt x="349" y="586"/>
                  <a:pt x="451" y="528"/>
                </a:cubicBezTo>
                <a:cubicBezTo>
                  <a:pt x="552" y="469"/>
                  <a:pt x="587" y="339"/>
                  <a:pt x="528" y="238"/>
                </a:cubicBezTo>
                <a:cubicBezTo>
                  <a:pt x="470" y="136"/>
                  <a:pt x="340" y="102"/>
                  <a:pt x="238" y="160"/>
                </a:cubicBezTo>
                <a:close/>
                <a:moveTo>
                  <a:pt x="460" y="543"/>
                </a:moveTo>
                <a:cubicBezTo>
                  <a:pt x="350" y="607"/>
                  <a:pt x="209" y="569"/>
                  <a:pt x="145" y="459"/>
                </a:cubicBezTo>
                <a:cubicBezTo>
                  <a:pt x="82" y="349"/>
                  <a:pt x="120" y="208"/>
                  <a:pt x="230" y="145"/>
                </a:cubicBezTo>
                <a:cubicBezTo>
                  <a:pt x="339" y="81"/>
                  <a:pt x="480" y="119"/>
                  <a:pt x="544" y="229"/>
                </a:cubicBezTo>
                <a:cubicBezTo>
                  <a:pt x="607" y="339"/>
                  <a:pt x="570" y="480"/>
                  <a:pt x="460" y="543"/>
                </a:cubicBezTo>
                <a:close/>
                <a:moveTo>
                  <a:pt x="377" y="344"/>
                </a:moveTo>
                <a:cubicBezTo>
                  <a:pt x="377" y="362"/>
                  <a:pt x="362" y="376"/>
                  <a:pt x="345" y="376"/>
                </a:cubicBezTo>
                <a:cubicBezTo>
                  <a:pt x="327" y="376"/>
                  <a:pt x="312" y="362"/>
                  <a:pt x="312" y="344"/>
                </a:cubicBezTo>
                <a:cubicBezTo>
                  <a:pt x="312" y="326"/>
                  <a:pt x="327" y="311"/>
                  <a:pt x="345" y="311"/>
                </a:cubicBezTo>
                <a:cubicBezTo>
                  <a:pt x="362" y="311"/>
                  <a:pt x="377" y="326"/>
                  <a:pt x="377" y="344"/>
                </a:cubicBezTo>
                <a:close/>
                <a:moveTo>
                  <a:pt x="359" y="158"/>
                </a:moveTo>
                <a:cubicBezTo>
                  <a:pt x="359" y="166"/>
                  <a:pt x="353" y="172"/>
                  <a:pt x="345" y="172"/>
                </a:cubicBezTo>
                <a:lnTo>
                  <a:pt x="344" y="172"/>
                </a:lnTo>
                <a:cubicBezTo>
                  <a:pt x="336" y="172"/>
                  <a:pt x="330" y="166"/>
                  <a:pt x="330" y="158"/>
                </a:cubicBezTo>
                <a:lnTo>
                  <a:pt x="330" y="135"/>
                </a:lnTo>
                <a:cubicBezTo>
                  <a:pt x="330" y="127"/>
                  <a:pt x="336" y="121"/>
                  <a:pt x="344" y="121"/>
                </a:cubicBezTo>
                <a:lnTo>
                  <a:pt x="345" y="121"/>
                </a:lnTo>
                <a:cubicBezTo>
                  <a:pt x="353" y="121"/>
                  <a:pt x="359" y="127"/>
                  <a:pt x="359" y="135"/>
                </a:cubicBezTo>
                <a:lnTo>
                  <a:pt x="359" y="158"/>
                </a:lnTo>
                <a:close/>
                <a:moveTo>
                  <a:pt x="359" y="553"/>
                </a:moveTo>
                <a:cubicBezTo>
                  <a:pt x="359" y="560"/>
                  <a:pt x="353" y="567"/>
                  <a:pt x="345" y="567"/>
                </a:cubicBezTo>
                <a:lnTo>
                  <a:pt x="344" y="567"/>
                </a:lnTo>
                <a:cubicBezTo>
                  <a:pt x="336" y="567"/>
                  <a:pt x="330" y="560"/>
                  <a:pt x="330" y="553"/>
                </a:cubicBezTo>
                <a:lnTo>
                  <a:pt x="330" y="530"/>
                </a:lnTo>
                <a:cubicBezTo>
                  <a:pt x="330" y="522"/>
                  <a:pt x="336" y="516"/>
                  <a:pt x="344" y="516"/>
                </a:cubicBezTo>
                <a:lnTo>
                  <a:pt x="345" y="516"/>
                </a:lnTo>
                <a:cubicBezTo>
                  <a:pt x="353" y="516"/>
                  <a:pt x="359" y="522"/>
                  <a:pt x="359" y="530"/>
                </a:cubicBezTo>
                <a:lnTo>
                  <a:pt x="359" y="553"/>
                </a:lnTo>
                <a:close/>
                <a:moveTo>
                  <a:pt x="159" y="326"/>
                </a:moveTo>
                <a:cubicBezTo>
                  <a:pt x="166" y="326"/>
                  <a:pt x="173" y="333"/>
                  <a:pt x="173" y="340"/>
                </a:cubicBezTo>
                <a:lnTo>
                  <a:pt x="173" y="342"/>
                </a:lnTo>
                <a:cubicBezTo>
                  <a:pt x="173" y="350"/>
                  <a:pt x="166" y="356"/>
                  <a:pt x="159" y="356"/>
                </a:cubicBezTo>
                <a:lnTo>
                  <a:pt x="136" y="356"/>
                </a:lnTo>
                <a:cubicBezTo>
                  <a:pt x="128" y="356"/>
                  <a:pt x="122" y="350"/>
                  <a:pt x="122" y="342"/>
                </a:cubicBezTo>
                <a:lnTo>
                  <a:pt x="122" y="340"/>
                </a:lnTo>
                <a:cubicBezTo>
                  <a:pt x="122" y="333"/>
                  <a:pt x="128" y="326"/>
                  <a:pt x="136" y="326"/>
                </a:cubicBezTo>
                <a:lnTo>
                  <a:pt x="159" y="326"/>
                </a:lnTo>
                <a:close/>
                <a:moveTo>
                  <a:pt x="553" y="326"/>
                </a:moveTo>
                <a:cubicBezTo>
                  <a:pt x="561" y="326"/>
                  <a:pt x="567" y="333"/>
                  <a:pt x="567" y="340"/>
                </a:cubicBezTo>
                <a:lnTo>
                  <a:pt x="567" y="342"/>
                </a:lnTo>
                <a:cubicBezTo>
                  <a:pt x="567" y="350"/>
                  <a:pt x="561" y="356"/>
                  <a:pt x="553" y="356"/>
                </a:cubicBezTo>
                <a:lnTo>
                  <a:pt x="530" y="356"/>
                </a:lnTo>
                <a:cubicBezTo>
                  <a:pt x="523" y="356"/>
                  <a:pt x="516" y="350"/>
                  <a:pt x="516" y="342"/>
                </a:cubicBezTo>
                <a:lnTo>
                  <a:pt x="516" y="340"/>
                </a:lnTo>
                <a:cubicBezTo>
                  <a:pt x="516" y="333"/>
                  <a:pt x="523" y="326"/>
                  <a:pt x="530" y="326"/>
                </a:cubicBezTo>
                <a:lnTo>
                  <a:pt x="553" y="326"/>
                </a:lnTo>
                <a:close/>
                <a:moveTo>
                  <a:pt x="363" y="344"/>
                </a:moveTo>
                <a:cubicBezTo>
                  <a:pt x="363" y="354"/>
                  <a:pt x="355" y="362"/>
                  <a:pt x="345" y="362"/>
                </a:cubicBezTo>
                <a:cubicBezTo>
                  <a:pt x="335" y="362"/>
                  <a:pt x="327" y="354"/>
                  <a:pt x="327" y="344"/>
                </a:cubicBezTo>
                <a:lnTo>
                  <a:pt x="327" y="219"/>
                </a:lnTo>
                <a:cubicBezTo>
                  <a:pt x="327" y="209"/>
                  <a:pt x="335" y="201"/>
                  <a:pt x="345" y="201"/>
                </a:cubicBezTo>
                <a:cubicBezTo>
                  <a:pt x="355" y="201"/>
                  <a:pt x="363" y="209"/>
                  <a:pt x="363" y="219"/>
                </a:cubicBezTo>
                <a:lnTo>
                  <a:pt x="363" y="344"/>
                </a:lnTo>
                <a:close/>
                <a:moveTo>
                  <a:pt x="289" y="427"/>
                </a:moveTo>
                <a:cubicBezTo>
                  <a:pt x="281" y="435"/>
                  <a:pt x="269" y="436"/>
                  <a:pt x="262" y="429"/>
                </a:cubicBezTo>
                <a:cubicBezTo>
                  <a:pt x="255" y="422"/>
                  <a:pt x="255" y="409"/>
                  <a:pt x="263" y="402"/>
                </a:cubicBezTo>
                <a:lnTo>
                  <a:pt x="329" y="336"/>
                </a:lnTo>
                <a:cubicBezTo>
                  <a:pt x="337" y="328"/>
                  <a:pt x="349" y="327"/>
                  <a:pt x="356" y="334"/>
                </a:cubicBezTo>
                <a:cubicBezTo>
                  <a:pt x="363" y="341"/>
                  <a:pt x="362" y="354"/>
                  <a:pt x="355" y="361"/>
                </a:cubicBezTo>
                <a:lnTo>
                  <a:pt x="289" y="4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1"/>
          <p:cNvSpPr>
            <a:spLocks noEditPoints="1"/>
          </p:cNvSpPr>
          <p:nvPr/>
        </p:nvSpPr>
        <p:spPr bwMode="auto">
          <a:xfrm>
            <a:off x="4461586" y="5706851"/>
            <a:ext cx="485346" cy="662077"/>
          </a:xfrm>
          <a:custGeom>
            <a:avLst/>
            <a:gdLst>
              <a:gd name="T0" fmla="*/ 90 w 446"/>
              <a:gd name="T1" fmla="*/ 226 h 608"/>
              <a:gd name="T2" fmla="*/ 137 w 446"/>
              <a:gd name="T3" fmla="*/ 337 h 608"/>
              <a:gd name="T4" fmla="*/ 175 w 446"/>
              <a:gd name="T5" fmla="*/ 425 h 608"/>
              <a:gd name="T6" fmla="*/ 261 w 446"/>
              <a:gd name="T7" fmla="*/ 428 h 608"/>
              <a:gd name="T8" fmla="*/ 280 w 446"/>
              <a:gd name="T9" fmla="*/ 393 h 608"/>
              <a:gd name="T10" fmla="*/ 328 w 446"/>
              <a:gd name="T11" fmla="*/ 304 h 608"/>
              <a:gd name="T12" fmla="*/ 223 w 446"/>
              <a:gd name="T13" fmla="*/ 93 h 608"/>
              <a:gd name="T14" fmla="*/ 184 w 446"/>
              <a:gd name="T15" fmla="*/ 456 h 608"/>
              <a:gd name="T16" fmla="*/ 141 w 446"/>
              <a:gd name="T17" fmla="*/ 405 h 608"/>
              <a:gd name="T18" fmla="*/ 94 w 446"/>
              <a:gd name="T19" fmla="*/ 319 h 608"/>
              <a:gd name="T20" fmla="*/ 223 w 446"/>
              <a:gd name="T21" fmla="*/ 65 h 608"/>
              <a:gd name="T22" fmla="*/ 351 w 446"/>
              <a:gd name="T23" fmla="*/ 319 h 608"/>
              <a:gd name="T24" fmla="*/ 305 w 446"/>
              <a:gd name="T25" fmla="*/ 405 h 608"/>
              <a:gd name="T26" fmla="*/ 261 w 446"/>
              <a:gd name="T27" fmla="*/ 456 h 608"/>
              <a:gd name="T28" fmla="*/ 159 w 446"/>
              <a:gd name="T29" fmla="*/ 545 h 608"/>
              <a:gd name="T30" fmla="*/ 267 w 446"/>
              <a:gd name="T31" fmla="*/ 566 h 608"/>
              <a:gd name="T32" fmla="*/ 267 w 446"/>
              <a:gd name="T33" fmla="*/ 524 h 608"/>
              <a:gd name="T34" fmla="*/ 172 w 446"/>
              <a:gd name="T35" fmla="*/ 558 h 608"/>
              <a:gd name="T36" fmla="*/ 276 w 446"/>
              <a:gd name="T37" fmla="*/ 558 h 608"/>
              <a:gd name="T38" fmla="*/ 289 w 446"/>
              <a:gd name="T39" fmla="*/ 545 h 608"/>
              <a:gd name="T40" fmla="*/ 159 w 446"/>
              <a:gd name="T41" fmla="*/ 480 h 608"/>
              <a:gd name="T42" fmla="*/ 289 w 446"/>
              <a:gd name="T43" fmla="*/ 545 h 608"/>
              <a:gd name="T44" fmla="*/ 287 w 446"/>
              <a:gd name="T45" fmla="*/ 254 h 608"/>
              <a:gd name="T46" fmla="*/ 244 w 446"/>
              <a:gd name="T47" fmla="*/ 298 h 608"/>
              <a:gd name="T48" fmla="*/ 202 w 446"/>
              <a:gd name="T49" fmla="*/ 298 h 608"/>
              <a:gd name="T50" fmla="*/ 158 w 446"/>
              <a:gd name="T51" fmla="*/ 254 h 608"/>
              <a:gd name="T52" fmla="*/ 158 w 446"/>
              <a:gd name="T53" fmla="*/ 212 h 608"/>
              <a:gd name="T54" fmla="*/ 202 w 446"/>
              <a:gd name="T55" fmla="*/ 168 h 608"/>
              <a:gd name="T56" fmla="*/ 244 w 446"/>
              <a:gd name="T57" fmla="*/ 168 h 608"/>
              <a:gd name="T58" fmla="*/ 287 w 446"/>
              <a:gd name="T59" fmla="*/ 212 h 608"/>
              <a:gd name="T60" fmla="*/ 428 w 446"/>
              <a:gd name="T61" fmla="*/ 206 h 608"/>
              <a:gd name="T62" fmla="*/ 405 w 446"/>
              <a:gd name="T63" fmla="*/ 226 h 608"/>
              <a:gd name="T64" fmla="*/ 428 w 446"/>
              <a:gd name="T65" fmla="*/ 239 h 608"/>
              <a:gd name="T66" fmla="*/ 428 w 446"/>
              <a:gd name="T67" fmla="*/ 206 h 608"/>
              <a:gd name="T68" fmla="*/ 379 w 446"/>
              <a:gd name="T69" fmla="*/ 90 h 608"/>
              <a:gd name="T70" fmla="*/ 356 w 446"/>
              <a:gd name="T71" fmla="*/ 67 h 608"/>
              <a:gd name="T72" fmla="*/ 362 w 446"/>
              <a:gd name="T73" fmla="*/ 107 h 608"/>
              <a:gd name="T74" fmla="*/ 239 w 446"/>
              <a:gd name="T75" fmla="*/ 44 h 608"/>
              <a:gd name="T76" fmla="*/ 222 w 446"/>
              <a:gd name="T77" fmla="*/ 0 h 608"/>
              <a:gd name="T78" fmla="*/ 206 w 446"/>
              <a:gd name="T79" fmla="*/ 44 h 608"/>
              <a:gd name="T80" fmla="*/ 81 w 446"/>
              <a:gd name="T81" fmla="*/ 109 h 608"/>
              <a:gd name="T82" fmla="*/ 89 w 446"/>
              <a:gd name="T83" fmla="*/ 69 h 608"/>
              <a:gd name="T84" fmla="*/ 65 w 446"/>
              <a:gd name="T85" fmla="*/ 93 h 608"/>
              <a:gd name="T86" fmla="*/ 39 w 446"/>
              <a:gd name="T87" fmla="*/ 226 h 608"/>
              <a:gd name="T88" fmla="*/ 17 w 446"/>
              <a:gd name="T89" fmla="*/ 206 h 608"/>
              <a:gd name="T90" fmla="*/ 17 w 446"/>
              <a:gd name="T91" fmla="*/ 239 h 608"/>
              <a:gd name="T92" fmla="*/ 39 w 446"/>
              <a:gd name="T93" fmla="*/ 226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46" h="608">
                <a:moveTo>
                  <a:pt x="223" y="93"/>
                </a:moveTo>
                <a:cubicBezTo>
                  <a:pt x="149" y="93"/>
                  <a:pt x="90" y="153"/>
                  <a:pt x="90" y="226"/>
                </a:cubicBezTo>
                <a:cubicBezTo>
                  <a:pt x="90" y="261"/>
                  <a:pt x="117" y="303"/>
                  <a:pt x="117" y="304"/>
                </a:cubicBezTo>
                <a:cubicBezTo>
                  <a:pt x="123" y="313"/>
                  <a:pt x="132" y="327"/>
                  <a:pt x="137" y="337"/>
                </a:cubicBezTo>
                <a:lnTo>
                  <a:pt x="165" y="393"/>
                </a:lnTo>
                <a:cubicBezTo>
                  <a:pt x="171" y="403"/>
                  <a:pt x="175" y="417"/>
                  <a:pt x="175" y="425"/>
                </a:cubicBezTo>
                <a:cubicBezTo>
                  <a:pt x="175" y="426"/>
                  <a:pt x="178" y="428"/>
                  <a:pt x="184" y="428"/>
                </a:cubicBezTo>
                <a:lnTo>
                  <a:pt x="261" y="428"/>
                </a:lnTo>
                <a:cubicBezTo>
                  <a:pt x="267" y="428"/>
                  <a:pt x="270" y="426"/>
                  <a:pt x="271" y="425"/>
                </a:cubicBezTo>
                <a:cubicBezTo>
                  <a:pt x="270" y="417"/>
                  <a:pt x="275" y="403"/>
                  <a:pt x="280" y="393"/>
                </a:cubicBezTo>
                <a:lnTo>
                  <a:pt x="309" y="337"/>
                </a:lnTo>
                <a:cubicBezTo>
                  <a:pt x="313" y="327"/>
                  <a:pt x="322" y="313"/>
                  <a:pt x="328" y="304"/>
                </a:cubicBezTo>
                <a:cubicBezTo>
                  <a:pt x="337" y="289"/>
                  <a:pt x="356" y="254"/>
                  <a:pt x="356" y="226"/>
                </a:cubicBezTo>
                <a:cubicBezTo>
                  <a:pt x="356" y="153"/>
                  <a:pt x="296" y="93"/>
                  <a:pt x="223" y="93"/>
                </a:cubicBezTo>
                <a:close/>
                <a:moveTo>
                  <a:pt x="261" y="456"/>
                </a:moveTo>
                <a:lnTo>
                  <a:pt x="184" y="456"/>
                </a:lnTo>
                <a:cubicBezTo>
                  <a:pt x="163" y="456"/>
                  <a:pt x="147" y="442"/>
                  <a:pt x="147" y="425"/>
                </a:cubicBezTo>
                <a:cubicBezTo>
                  <a:pt x="147" y="423"/>
                  <a:pt x="145" y="414"/>
                  <a:pt x="141" y="405"/>
                </a:cubicBezTo>
                <a:lnTo>
                  <a:pt x="112" y="349"/>
                </a:lnTo>
                <a:cubicBezTo>
                  <a:pt x="107" y="341"/>
                  <a:pt x="99" y="327"/>
                  <a:pt x="94" y="319"/>
                </a:cubicBezTo>
                <a:cubicBezTo>
                  <a:pt x="91" y="314"/>
                  <a:pt x="62" y="268"/>
                  <a:pt x="62" y="226"/>
                </a:cubicBezTo>
                <a:cubicBezTo>
                  <a:pt x="62" y="137"/>
                  <a:pt x="134" y="65"/>
                  <a:pt x="223" y="65"/>
                </a:cubicBezTo>
                <a:cubicBezTo>
                  <a:pt x="311" y="65"/>
                  <a:pt x="383" y="137"/>
                  <a:pt x="383" y="226"/>
                </a:cubicBezTo>
                <a:cubicBezTo>
                  <a:pt x="383" y="268"/>
                  <a:pt x="354" y="314"/>
                  <a:pt x="351" y="319"/>
                </a:cubicBezTo>
                <a:cubicBezTo>
                  <a:pt x="346" y="327"/>
                  <a:pt x="338" y="341"/>
                  <a:pt x="333" y="349"/>
                </a:cubicBezTo>
                <a:lnTo>
                  <a:pt x="305" y="405"/>
                </a:lnTo>
                <a:cubicBezTo>
                  <a:pt x="301" y="414"/>
                  <a:pt x="298" y="423"/>
                  <a:pt x="298" y="425"/>
                </a:cubicBezTo>
                <a:cubicBezTo>
                  <a:pt x="298" y="442"/>
                  <a:pt x="282" y="456"/>
                  <a:pt x="261" y="456"/>
                </a:cubicBezTo>
                <a:close/>
                <a:moveTo>
                  <a:pt x="180" y="524"/>
                </a:moveTo>
                <a:cubicBezTo>
                  <a:pt x="169" y="524"/>
                  <a:pt x="159" y="534"/>
                  <a:pt x="159" y="545"/>
                </a:cubicBezTo>
                <a:cubicBezTo>
                  <a:pt x="159" y="556"/>
                  <a:pt x="169" y="566"/>
                  <a:pt x="180" y="566"/>
                </a:cubicBezTo>
                <a:lnTo>
                  <a:pt x="267" y="566"/>
                </a:lnTo>
                <a:cubicBezTo>
                  <a:pt x="279" y="566"/>
                  <a:pt x="289" y="556"/>
                  <a:pt x="289" y="545"/>
                </a:cubicBezTo>
                <a:cubicBezTo>
                  <a:pt x="289" y="534"/>
                  <a:pt x="279" y="524"/>
                  <a:pt x="267" y="524"/>
                </a:cubicBezTo>
                <a:lnTo>
                  <a:pt x="180" y="524"/>
                </a:lnTo>
                <a:close/>
                <a:moveTo>
                  <a:pt x="172" y="558"/>
                </a:moveTo>
                <a:cubicBezTo>
                  <a:pt x="173" y="586"/>
                  <a:pt x="196" y="608"/>
                  <a:pt x="224" y="608"/>
                </a:cubicBezTo>
                <a:cubicBezTo>
                  <a:pt x="252" y="608"/>
                  <a:pt x="275" y="586"/>
                  <a:pt x="276" y="558"/>
                </a:cubicBezTo>
                <a:lnTo>
                  <a:pt x="172" y="558"/>
                </a:lnTo>
                <a:close/>
                <a:moveTo>
                  <a:pt x="289" y="545"/>
                </a:moveTo>
                <a:lnTo>
                  <a:pt x="159" y="545"/>
                </a:lnTo>
                <a:lnTo>
                  <a:pt x="159" y="480"/>
                </a:lnTo>
                <a:lnTo>
                  <a:pt x="289" y="480"/>
                </a:lnTo>
                <a:lnTo>
                  <a:pt x="289" y="545"/>
                </a:lnTo>
                <a:close/>
                <a:moveTo>
                  <a:pt x="309" y="233"/>
                </a:moveTo>
                <a:cubicBezTo>
                  <a:pt x="309" y="245"/>
                  <a:pt x="299" y="254"/>
                  <a:pt x="287" y="254"/>
                </a:cubicBezTo>
                <a:lnTo>
                  <a:pt x="244" y="254"/>
                </a:lnTo>
                <a:lnTo>
                  <a:pt x="244" y="298"/>
                </a:lnTo>
                <a:cubicBezTo>
                  <a:pt x="244" y="309"/>
                  <a:pt x="234" y="319"/>
                  <a:pt x="223" y="319"/>
                </a:cubicBezTo>
                <a:cubicBezTo>
                  <a:pt x="211" y="319"/>
                  <a:pt x="202" y="309"/>
                  <a:pt x="202" y="298"/>
                </a:cubicBezTo>
                <a:lnTo>
                  <a:pt x="202" y="254"/>
                </a:lnTo>
                <a:lnTo>
                  <a:pt x="158" y="254"/>
                </a:lnTo>
                <a:cubicBezTo>
                  <a:pt x="146" y="254"/>
                  <a:pt x="137" y="245"/>
                  <a:pt x="137" y="233"/>
                </a:cubicBezTo>
                <a:cubicBezTo>
                  <a:pt x="137" y="221"/>
                  <a:pt x="146" y="212"/>
                  <a:pt x="158" y="212"/>
                </a:cubicBezTo>
                <a:lnTo>
                  <a:pt x="202" y="212"/>
                </a:lnTo>
                <a:lnTo>
                  <a:pt x="202" y="168"/>
                </a:lnTo>
                <a:cubicBezTo>
                  <a:pt x="202" y="157"/>
                  <a:pt x="211" y="147"/>
                  <a:pt x="223" y="147"/>
                </a:cubicBezTo>
                <a:cubicBezTo>
                  <a:pt x="234" y="147"/>
                  <a:pt x="244" y="157"/>
                  <a:pt x="244" y="168"/>
                </a:cubicBezTo>
                <a:lnTo>
                  <a:pt x="244" y="212"/>
                </a:lnTo>
                <a:lnTo>
                  <a:pt x="287" y="212"/>
                </a:lnTo>
                <a:cubicBezTo>
                  <a:pt x="299" y="212"/>
                  <a:pt x="309" y="221"/>
                  <a:pt x="309" y="233"/>
                </a:cubicBezTo>
                <a:close/>
                <a:moveTo>
                  <a:pt x="428" y="206"/>
                </a:moveTo>
                <a:lnTo>
                  <a:pt x="404" y="206"/>
                </a:lnTo>
                <a:cubicBezTo>
                  <a:pt x="405" y="212"/>
                  <a:pt x="405" y="219"/>
                  <a:pt x="405" y="226"/>
                </a:cubicBezTo>
                <a:cubicBezTo>
                  <a:pt x="405" y="230"/>
                  <a:pt x="405" y="235"/>
                  <a:pt x="405" y="239"/>
                </a:cubicBezTo>
                <a:lnTo>
                  <a:pt x="428" y="239"/>
                </a:lnTo>
                <a:cubicBezTo>
                  <a:pt x="438" y="239"/>
                  <a:pt x="446" y="232"/>
                  <a:pt x="446" y="222"/>
                </a:cubicBezTo>
                <a:cubicBezTo>
                  <a:pt x="446" y="213"/>
                  <a:pt x="438" y="206"/>
                  <a:pt x="428" y="206"/>
                </a:cubicBezTo>
                <a:close/>
                <a:moveTo>
                  <a:pt x="362" y="107"/>
                </a:moveTo>
                <a:lnTo>
                  <a:pt x="379" y="90"/>
                </a:lnTo>
                <a:cubicBezTo>
                  <a:pt x="386" y="83"/>
                  <a:pt x="386" y="72"/>
                  <a:pt x="380" y="66"/>
                </a:cubicBezTo>
                <a:cubicBezTo>
                  <a:pt x="373" y="60"/>
                  <a:pt x="362" y="60"/>
                  <a:pt x="356" y="67"/>
                </a:cubicBezTo>
                <a:lnTo>
                  <a:pt x="338" y="84"/>
                </a:lnTo>
                <a:cubicBezTo>
                  <a:pt x="347" y="91"/>
                  <a:pt x="355" y="99"/>
                  <a:pt x="362" y="107"/>
                </a:cubicBezTo>
                <a:close/>
                <a:moveTo>
                  <a:pt x="222" y="43"/>
                </a:moveTo>
                <a:cubicBezTo>
                  <a:pt x="228" y="43"/>
                  <a:pt x="233" y="43"/>
                  <a:pt x="239" y="44"/>
                </a:cubicBezTo>
                <a:lnTo>
                  <a:pt x="239" y="18"/>
                </a:lnTo>
                <a:cubicBezTo>
                  <a:pt x="239" y="8"/>
                  <a:pt x="231" y="0"/>
                  <a:pt x="222" y="0"/>
                </a:cubicBezTo>
                <a:cubicBezTo>
                  <a:pt x="213" y="0"/>
                  <a:pt x="206" y="8"/>
                  <a:pt x="206" y="18"/>
                </a:cubicBezTo>
                <a:lnTo>
                  <a:pt x="206" y="44"/>
                </a:lnTo>
                <a:cubicBezTo>
                  <a:pt x="211" y="43"/>
                  <a:pt x="217" y="43"/>
                  <a:pt x="222" y="43"/>
                </a:cubicBezTo>
                <a:close/>
                <a:moveTo>
                  <a:pt x="81" y="109"/>
                </a:moveTo>
                <a:cubicBezTo>
                  <a:pt x="89" y="101"/>
                  <a:pt x="96" y="93"/>
                  <a:pt x="105" y="86"/>
                </a:cubicBezTo>
                <a:lnTo>
                  <a:pt x="89" y="69"/>
                </a:lnTo>
                <a:cubicBezTo>
                  <a:pt x="82" y="63"/>
                  <a:pt x="71" y="62"/>
                  <a:pt x="65" y="69"/>
                </a:cubicBezTo>
                <a:cubicBezTo>
                  <a:pt x="58" y="75"/>
                  <a:pt x="58" y="86"/>
                  <a:pt x="65" y="93"/>
                </a:cubicBezTo>
                <a:lnTo>
                  <a:pt x="81" y="109"/>
                </a:lnTo>
                <a:close/>
                <a:moveTo>
                  <a:pt x="39" y="226"/>
                </a:moveTo>
                <a:cubicBezTo>
                  <a:pt x="39" y="219"/>
                  <a:pt x="40" y="212"/>
                  <a:pt x="41" y="206"/>
                </a:cubicBezTo>
                <a:lnTo>
                  <a:pt x="17" y="206"/>
                </a:lnTo>
                <a:cubicBezTo>
                  <a:pt x="7" y="206"/>
                  <a:pt x="0" y="213"/>
                  <a:pt x="0" y="222"/>
                </a:cubicBezTo>
                <a:cubicBezTo>
                  <a:pt x="0" y="232"/>
                  <a:pt x="7" y="239"/>
                  <a:pt x="17" y="239"/>
                </a:cubicBezTo>
                <a:lnTo>
                  <a:pt x="40" y="239"/>
                </a:lnTo>
                <a:cubicBezTo>
                  <a:pt x="40" y="235"/>
                  <a:pt x="39" y="230"/>
                  <a:pt x="39" y="2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2"/>
          <p:cNvSpPr>
            <a:spLocks noEditPoints="1"/>
          </p:cNvSpPr>
          <p:nvPr/>
        </p:nvSpPr>
        <p:spPr bwMode="auto">
          <a:xfrm>
            <a:off x="1572917" y="5709491"/>
            <a:ext cx="841442" cy="656800"/>
          </a:xfrm>
          <a:custGeom>
            <a:avLst/>
            <a:gdLst>
              <a:gd name="T0" fmla="*/ 451 w 771"/>
              <a:gd name="T1" fmla="*/ 411 h 602"/>
              <a:gd name="T2" fmla="*/ 457 w 771"/>
              <a:gd name="T3" fmla="*/ 396 h 602"/>
              <a:gd name="T4" fmla="*/ 459 w 771"/>
              <a:gd name="T5" fmla="*/ 388 h 602"/>
              <a:gd name="T6" fmla="*/ 463 w 771"/>
              <a:gd name="T7" fmla="*/ 372 h 602"/>
              <a:gd name="T8" fmla="*/ 464 w 771"/>
              <a:gd name="T9" fmla="*/ 365 h 602"/>
              <a:gd name="T10" fmla="*/ 466 w 771"/>
              <a:gd name="T11" fmla="*/ 341 h 602"/>
              <a:gd name="T12" fmla="*/ 233 w 771"/>
              <a:gd name="T13" fmla="*/ 139 h 602"/>
              <a:gd name="T14" fmla="*/ 201 w 771"/>
              <a:gd name="T15" fmla="*/ 141 h 602"/>
              <a:gd name="T16" fmla="*/ 201 w 771"/>
              <a:gd name="T17" fmla="*/ 141 h 602"/>
              <a:gd name="T18" fmla="*/ 0 w 771"/>
              <a:gd name="T19" fmla="*/ 341 h 602"/>
              <a:gd name="T20" fmla="*/ 61 w 771"/>
              <a:gd name="T21" fmla="*/ 477 h 602"/>
              <a:gd name="T22" fmla="*/ 37 w 771"/>
              <a:gd name="T23" fmla="*/ 602 h 602"/>
              <a:gd name="T24" fmla="*/ 129 w 771"/>
              <a:gd name="T25" fmla="*/ 522 h 602"/>
              <a:gd name="T26" fmla="*/ 233 w 771"/>
              <a:gd name="T27" fmla="*/ 544 h 602"/>
              <a:gd name="T28" fmla="*/ 363 w 771"/>
              <a:gd name="T29" fmla="*/ 509 h 602"/>
              <a:gd name="T30" fmla="*/ 363 w 771"/>
              <a:gd name="T31" fmla="*/ 509 h 602"/>
              <a:gd name="T32" fmla="*/ 383 w 771"/>
              <a:gd name="T33" fmla="*/ 496 h 602"/>
              <a:gd name="T34" fmla="*/ 389 w 771"/>
              <a:gd name="T35" fmla="*/ 491 h 602"/>
              <a:gd name="T36" fmla="*/ 402 w 771"/>
              <a:gd name="T37" fmla="*/ 480 h 602"/>
              <a:gd name="T38" fmla="*/ 408 w 771"/>
              <a:gd name="T39" fmla="*/ 474 h 602"/>
              <a:gd name="T40" fmla="*/ 419 w 771"/>
              <a:gd name="T41" fmla="*/ 462 h 602"/>
              <a:gd name="T42" fmla="*/ 424 w 771"/>
              <a:gd name="T43" fmla="*/ 457 h 602"/>
              <a:gd name="T44" fmla="*/ 448 w 771"/>
              <a:gd name="T45" fmla="*/ 417 h 602"/>
              <a:gd name="T46" fmla="*/ 451 w 771"/>
              <a:gd name="T47" fmla="*/ 411 h 602"/>
              <a:gd name="T48" fmla="*/ 771 w 771"/>
              <a:gd name="T49" fmla="*/ 263 h 602"/>
              <a:gd name="T50" fmla="*/ 771 w 771"/>
              <a:gd name="T51" fmla="*/ 263 h 602"/>
              <a:gd name="T52" fmla="*/ 469 w 771"/>
              <a:gd name="T53" fmla="*/ 0 h 602"/>
              <a:gd name="T54" fmla="*/ 243 w 771"/>
              <a:gd name="T55" fmla="*/ 89 h 602"/>
              <a:gd name="T56" fmla="*/ 508 w 771"/>
              <a:gd name="T57" fmla="*/ 341 h 602"/>
              <a:gd name="T58" fmla="*/ 424 w 771"/>
              <a:gd name="T59" fmla="*/ 523 h 602"/>
              <a:gd name="T60" fmla="*/ 469 w 771"/>
              <a:gd name="T61" fmla="*/ 526 h 602"/>
              <a:gd name="T62" fmla="*/ 603 w 771"/>
              <a:gd name="T63" fmla="*/ 498 h 602"/>
              <a:gd name="T64" fmla="*/ 722 w 771"/>
              <a:gd name="T65" fmla="*/ 602 h 602"/>
              <a:gd name="T66" fmla="*/ 692 w 771"/>
              <a:gd name="T67" fmla="*/ 440 h 602"/>
              <a:gd name="T68" fmla="*/ 771 w 771"/>
              <a:gd name="T69" fmla="*/ 26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71" h="602">
                <a:moveTo>
                  <a:pt x="451" y="411"/>
                </a:moveTo>
                <a:cubicBezTo>
                  <a:pt x="453" y="406"/>
                  <a:pt x="455" y="401"/>
                  <a:pt x="457" y="396"/>
                </a:cubicBezTo>
                <a:cubicBezTo>
                  <a:pt x="458" y="393"/>
                  <a:pt x="458" y="391"/>
                  <a:pt x="459" y="388"/>
                </a:cubicBezTo>
                <a:cubicBezTo>
                  <a:pt x="460" y="383"/>
                  <a:pt x="462" y="377"/>
                  <a:pt x="463" y="372"/>
                </a:cubicBezTo>
                <a:cubicBezTo>
                  <a:pt x="463" y="370"/>
                  <a:pt x="464" y="367"/>
                  <a:pt x="464" y="365"/>
                </a:cubicBezTo>
                <a:cubicBezTo>
                  <a:pt x="465" y="357"/>
                  <a:pt x="466" y="349"/>
                  <a:pt x="466" y="341"/>
                </a:cubicBezTo>
                <a:cubicBezTo>
                  <a:pt x="466" y="230"/>
                  <a:pt x="361" y="139"/>
                  <a:pt x="233" y="139"/>
                </a:cubicBezTo>
                <a:cubicBezTo>
                  <a:pt x="222" y="139"/>
                  <a:pt x="212" y="140"/>
                  <a:pt x="201" y="141"/>
                </a:cubicBezTo>
                <a:lnTo>
                  <a:pt x="201" y="141"/>
                </a:lnTo>
                <a:cubicBezTo>
                  <a:pt x="88" y="154"/>
                  <a:pt x="0" y="239"/>
                  <a:pt x="0" y="341"/>
                </a:cubicBezTo>
                <a:cubicBezTo>
                  <a:pt x="0" y="394"/>
                  <a:pt x="23" y="441"/>
                  <a:pt x="61" y="477"/>
                </a:cubicBezTo>
                <a:lnTo>
                  <a:pt x="37" y="602"/>
                </a:lnTo>
                <a:lnTo>
                  <a:pt x="129" y="522"/>
                </a:lnTo>
                <a:cubicBezTo>
                  <a:pt x="161" y="536"/>
                  <a:pt x="196" y="544"/>
                  <a:pt x="233" y="544"/>
                </a:cubicBezTo>
                <a:cubicBezTo>
                  <a:pt x="281" y="544"/>
                  <a:pt x="325" y="531"/>
                  <a:pt x="363" y="509"/>
                </a:cubicBezTo>
                <a:cubicBezTo>
                  <a:pt x="363" y="509"/>
                  <a:pt x="363" y="509"/>
                  <a:pt x="363" y="509"/>
                </a:cubicBezTo>
                <a:cubicBezTo>
                  <a:pt x="370" y="505"/>
                  <a:pt x="376" y="500"/>
                  <a:pt x="383" y="496"/>
                </a:cubicBezTo>
                <a:cubicBezTo>
                  <a:pt x="385" y="494"/>
                  <a:pt x="387" y="493"/>
                  <a:pt x="389" y="491"/>
                </a:cubicBezTo>
                <a:cubicBezTo>
                  <a:pt x="393" y="487"/>
                  <a:pt x="398" y="484"/>
                  <a:pt x="402" y="480"/>
                </a:cubicBezTo>
                <a:cubicBezTo>
                  <a:pt x="404" y="478"/>
                  <a:pt x="406" y="476"/>
                  <a:pt x="408" y="474"/>
                </a:cubicBezTo>
                <a:cubicBezTo>
                  <a:pt x="412" y="470"/>
                  <a:pt x="415" y="466"/>
                  <a:pt x="419" y="462"/>
                </a:cubicBezTo>
                <a:cubicBezTo>
                  <a:pt x="421" y="460"/>
                  <a:pt x="422" y="458"/>
                  <a:pt x="424" y="457"/>
                </a:cubicBezTo>
                <a:cubicBezTo>
                  <a:pt x="433" y="445"/>
                  <a:pt x="442" y="431"/>
                  <a:pt x="448" y="417"/>
                </a:cubicBezTo>
                <a:cubicBezTo>
                  <a:pt x="449" y="415"/>
                  <a:pt x="450" y="413"/>
                  <a:pt x="451" y="411"/>
                </a:cubicBezTo>
                <a:close/>
                <a:moveTo>
                  <a:pt x="771" y="263"/>
                </a:moveTo>
                <a:lnTo>
                  <a:pt x="771" y="263"/>
                </a:lnTo>
                <a:cubicBezTo>
                  <a:pt x="771" y="118"/>
                  <a:pt x="635" y="0"/>
                  <a:pt x="469" y="0"/>
                </a:cubicBezTo>
                <a:cubicBezTo>
                  <a:pt x="379" y="0"/>
                  <a:pt x="299" y="35"/>
                  <a:pt x="243" y="89"/>
                </a:cubicBezTo>
                <a:cubicBezTo>
                  <a:pt x="390" y="94"/>
                  <a:pt x="508" y="205"/>
                  <a:pt x="508" y="341"/>
                </a:cubicBezTo>
                <a:cubicBezTo>
                  <a:pt x="508" y="413"/>
                  <a:pt x="476" y="477"/>
                  <a:pt x="424" y="523"/>
                </a:cubicBezTo>
                <a:cubicBezTo>
                  <a:pt x="439" y="525"/>
                  <a:pt x="453" y="526"/>
                  <a:pt x="469" y="526"/>
                </a:cubicBezTo>
                <a:cubicBezTo>
                  <a:pt x="517" y="526"/>
                  <a:pt x="563" y="516"/>
                  <a:pt x="603" y="498"/>
                </a:cubicBezTo>
                <a:lnTo>
                  <a:pt x="722" y="602"/>
                </a:lnTo>
                <a:lnTo>
                  <a:pt x="692" y="440"/>
                </a:lnTo>
                <a:cubicBezTo>
                  <a:pt x="741" y="393"/>
                  <a:pt x="771" y="331"/>
                  <a:pt x="771" y="26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3"/>
          <p:cNvSpPr>
            <a:spLocks noEditPoints="1"/>
          </p:cNvSpPr>
          <p:nvPr/>
        </p:nvSpPr>
        <p:spPr bwMode="auto">
          <a:xfrm>
            <a:off x="7071476" y="3604616"/>
            <a:ext cx="836166" cy="656800"/>
          </a:xfrm>
          <a:custGeom>
            <a:avLst/>
            <a:gdLst>
              <a:gd name="T0" fmla="*/ 282 w 766"/>
              <a:gd name="T1" fmla="*/ 304 h 600"/>
              <a:gd name="T2" fmla="*/ 391 w 766"/>
              <a:gd name="T3" fmla="*/ 248 h 600"/>
              <a:gd name="T4" fmla="*/ 596 w 766"/>
              <a:gd name="T5" fmla="*/ 213 h 600"/>
              <a:gd name="T6" fmla="*/ 652 w 766"/>
              <a:gd name="T7" fmla="*/ 129 h 600"/>
              <a:gd name="T8" fmla="*/ 570 w 766"/>
              <a:gd name="T9" fmla="*/ 186 h 600"/>
              <a:gd name="T10" fmla="*/ 391 w 766"/>
              <a:gd name="T11" fmla="*/ 195 h 600"/>
              <a:gd name="T12" fmla="*/ 766 w 766"/>
              <a:gd name="T13" fmla="*/ 80 h 600"/>
              <a:gd name="T14" fmla="*/ 465 w 766"/>
              <a:gd name="T15" fmla="*/ 32 h 600"/>
              <a:gd name="T16" fmla="*/ 437 w 766"/>
              <a:gd name="T17" fmla="*/ 0 h 600"/>
              <a:gd name="T18" fmla="*/ 154 w 766"/>
              <a:gd name="T19" fmla="*/ 32 h 600"/>
              <a:gd name="T20" fmla="*/ 175 w 766"/>
              <a:gd name="T21" fmla="*/ 80 h 600"/>
              <a:gd name="T22" fmla="*/ 216 w 766"/>
              <a:gd name="T23" fmla="*/ 135 h 600"/>
              <a:gd name="T24" fmla="*/ 706 w 766"/>
              <a:gd name="T25" fmla="*/ 80 h 600"/>
              <a:gd name="T26" fmla="*/ 355 w 766"/>
              <a:gd name="T27" fmla="*/ 394 h 600"/>
              <a:gd name="T28" fmla="*/ 706 w 766"/>
              <a:gd name="T29" fmla="*/ 410 h 600"/>
              <a:gd name="T30" fmla="*/ 361 w 766"/>
              <a:gd name="T31" fmla="*/ 427 h 600"/>
              <a:gd name="T32" fmla="*/ 362 w 766"/>
              <a:gd name="T33" fmla="*/ 478 h 600"/>
              <a:gd name="T34" fmla="*/ 437 w 766"/>
              <a:gd name="T35" fmla="*/ 595 h 600"/>
              <a:gd name="T36" fmla="*/ 465 w 766"/>
              <a:gd name="T37" fmla="*/ 478 h 600"/>
              <a:gd name="T38" fmla="*/ 603 w 766"/>
              <a:gd name="T39" fmla="*/ 592 h 600"/>
              <a:gd name="T40" fmla="*/ 591 w 766"/>
              <a:gd name="T41" fmla="*/ 478 h 600"/>
              <a:gd name="T42" fmla="*/ 766 w 766"/>
              <a:gd name="T43" fmla="*/ 427 h 600"/>
              <a:gd name="T44" fmla="*/ 747 w 766"/>
              <a:gd name="T45" fmla="*/ 80 h 600"/>
              <a:gd name="T46" fmla="*/ 161 w 766"/>
              <a:gd name="T47" fmla="*/ 310 h 600"/>
              <a:gd name="T48" fmla="*/ 235 w 766"/>
              <a:gd name="T49" fmla="*/ 236 h 600"/>
              <a:gd name="T50" fmla="*/ 86 w 766"/>
              <a:gd name="T51" fmla="*/ 236 h 600"/>
              <a:gd name="T52" fmla="*/ 208 w 766"/>
              <a:gd name="T53" fmla="*/ 325 h 600"/>
              <a:gd name="T54" fmla="*/ 181 w 766"/>
              <a:gd name="T55" fmla="*/ 325 h 600"/>
              <a:gd name="T56" fmla="*/ 188 w 766"/>
              <a:gd name="T57" fmla="*/ 339 h 600"/>
              <a:gd name="T58" fmla="*/ 196 w 766"/>
              <a:gd name="T59" fmla="*/ 510 h 600"/>
              <a:gd name="T60" fmla="*/ 129 w 766"/>
              <a:gd name="T61" fmla="*/ 510 h 600"/>
              <a:gd name="T62" fmla="*/ 137 w 766"/>
              <a:gd name="T63" fmla="*/ 339 h 600"/>
              <a:gd name="T64" fmla="*/ 145 w 766"/>
              <a:gd name="T65" fmla="*/ 325 h 600"/>
              <a:gd name="T66" fmla="*/ 0 w 766"/>
              <a:gd name="T67" fmla="*/ 438 h 600"/>
              <a:gd name="T68" fmla="*/ 66 w 766"/>
              <a:gd name="T69" fmla="*/ 600 h 600"/>
              <a:gd name="T70" fmla="*/ 89 w 766"/>
              <a:gd name="T71" fmla="*/ 432 h 600"/>
              <a:gd name="T72" fmla="*/ 230 w 766"/>
              <a:gd name="T73" fmla="*/ 600 h 600"/>
              <a:gd name="T74" fmla="*/ 253 w 766"/>
              <a:gd name="T75" fmla="*/ 432 h 600"/>
              <a:gd name="T76" fmla="*/ 321 w 766"/>
              <a:gd name="T77" fmla="*/ 600 h 600"/>
              <a:gd name="T78" fmla="*/ 208 w 766"/>
              <a:gd name="T79" fmla="*/ 325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66" h="600">
                <a:moveTo>
                  <a:pt x="391" y="195"/>
                </a:moveTo>
                <a:lnTo>
                  <a:pt x="282" y="304"/>
                </a:lnTo>
                <a:cubicBezTo>
                  <a:pt x="293" y="310"/>
                  <a:pt x="303" y="317"/>
                  <a:pt x="312" y="326"/>
                </a:cubicBezTo>
                <a:lnTo>
                  <a:pt x="391" y="248"/>
                </a:lnTo>
                <a:lnTo>
                  <a:pt x="476" y="333"/>
                </a:lnTo>
                <a:lnTo>
                  <a:pt x="596" y="213"/>
                </a:lnTo>
                <a:lnTo>
                  <a:pt x="614" y="259"/>
                </a:lnTo>
                <a:lnTo>
                  <a:pt x="652" y="129"/>
                </a:lnTo>
                <a:lnTo>
                  <a:pt x="522" y="167"/>
                </a:lnTo>
                <a:lnTo>
                  <a:pt x="570" y="186"/>
                </a:lnTo>
                <a:lnTo>
                  <a:pt x="476" y="280"/>
                </a:lnTo>
                <a:lnTo>
                  <a:pt x="391" y="195"/>
                </a:lnTo>
                <a:close/>
                <a:moveTo>
                  <a:pt x="766" y="80"/>
                </a:moveTo>
                <a:lnTo>
                  <a:pt x="766" y="80"/>
                </a:lnTo>
                <a:lnTo>
                  <a:pt x="766" y="32"/>
                </a:lnTo>
                <a:lnTo>
                  <a:pt x="465" y="32"/>
                </a:lnTo>
                <a:lnTo>
                  <a:pt x="465" y="0"/>
                </a:lnTo>
                <a:lnTo>
                  <a:pt x="437" y="0"/>
                </a:lnTo>
                <a:lnTo>
                  <a:pt x="437" y="32"/>
                </a:lnTo>
                <a:lnTo>
                  <a:pt x="154" y="32"/>
                </a:lnTo>
                <a:lnTo>
                  <a:pt x="154" y="80"/>
                </a:lnTo>
                <a:lnTo>
                  <a:pt x="175" y="80"/>
                </a:lnTo>
                <a:lnTo>
                  <a:pt x="175" y="122"/>
                </a:lnTo>
                <a:cubicBezTo>
                  <a:pt x="190" y="124"/>
                  <a:pt x="203" y="128"/>
                  <a:pt x="216" y="135"/>
                </a:cubicBezTo>
                <a:lnTo>
                  <a:pt x="216" y="80"/>
                </a:lnTo>
                <a:lnTo>
                  <a:pt x="706" y="80"/>
                </a:lnTo>
                <a:lnTo>
                  <a:pt x="706" y="394"/>
                </a:lnTo>
                <a:lnTo>
                  <a:pt x="355" y="394"/>
                </a:lnTo>
                <a:cubicBezTo>
                  <a:pt x="356" y="399"/>
                  <a:pt x="358" y="404"/>
                  <a:pt x="359" y="410"/>
                </a:cubicBezTo>
                <a:lnTo>
                  <a:pt x="706" y="410"/>
                </a:lnTo>
                <a:lnTo>
                  <a:pt x="706" y="427"/>
                </a:lnTo>
                <a:lnTo>
                  <a:pt x="361" y="427"/>
                </a:lnTo>
                <a:cubicBezTo>
                  <a:pt x="361" y="430"/>
                  <a:pt x="362" y="434"/>
                  <a:pt x="362" y="438"/>
                </a:cubicBezTo>
                <a:lnTo>
                  <a:pt x="362" y="478"/>
                </a:lnTo>
                <a:lnTo>
                  <a:pt x="437" y="478"/>
                </a:lnTo>
                <a:lnTo>
                  <a:pt x="437" y="595"/>
                </a:lnTo>
                <a:lnTo>
                  <a:pt x="465" y="595"/>
                </a:lnTo>
                <a:lnTo>
                  <a:pt x="465" y="478"/>
                </a:lnTo>
                <a:lnTo>
                  <a:pt x="560" y="478"/>
                </a:lnTo>
                <a:lnTo>
                  <a:pt x="603" y="592"/>
                </a:lnTo>
                <a:lnTo>
                  <a:pt x="631" y="585"/>
                </a:lnTo>
                <a:lnTo>
                  <a:pt x="591" y="478"/>
                </a:lnTo>
                <a:lnTo>
                  <a:pt x="766" y="478"/>
                </a:lnTo>
                <a:lnTo>
                  <a:pt x="766" y="427"/>
                </a:lnTo>
                <a:lnTo>
                  <a:pt x="747" y="427"/>
                </a:lnTo>
                <a:lnTo>
                  <a:pt x="747" y="80"/>
                </a:lnTo>
                <a:lnTo>
                  <a:pt x="766" y="80"/>
                </a:lnTo>
                <a:close/>
                <a:moveTo>
                  <a:pt x="161" y="310"/>
                </a:moveTo>
                <a:lnTo>
                  <a:pt x="161" y="310"/>
                </a:lnTo>
                <a:cubicBezTo>
                  <a:pt x="202" y="310"/>
                  <a:pt x="235" y="277"/>
                  <a:pt x="235" y="236"/>
                </a:cubicBezTo>
                <a:cubicBezTo>
                  <a:pt x="235" y="194"/>
                  <a:pt x="202" y="161"/>
                  <a:pt x="161" y="161"/>
                </a:cubicBezTo>
                <a:cubicBezTo>
                  <a:pt x="119" y="161"/>
                  <a:pt x="86" y="194"/>
                  <a:pt x="86" y="236"/>
                </a:cubicBezTo>
                <a:cubicBezTo>
                  <a:pt x="86" y="277"/>
                  <a:pt x="119" y="310"/>
                  <a:pt x="161" y="310"/>
                </a:cubicBezTo>
                <a:close/>
                <a:moveTo>
                  <a:pt x="208" y="325"/>
                </a:moveTo>
                <a:lnTo>
                  <a:pt x="208" y="325"/>
                </a:lnTo>
                <a:lnTo>
                  <a:pt x="181" y="325"/>
                </a:lnTo>
                <a:lnTo>
                  <a:pt x="185" y="328"/>
                </a:lnTo>
                <a:cubicBezTo>
                  <a:pt x="188" y="331"/>
                  <a:pt x="190" y="336"/>
                  <a:pt x="188" y="339"/>
                </a:cubicBezTo>
                <a:lnTo>
                  <a:pt x="178" y="365"/>
                </a:lnTo>
                <a:lnTo>
                  <a:pt x="196" y="510"/>
                </a:lnTo>
                <a:lnTo>
                  <a:pt x="163" y="540"/>
                </a:lnTo>
                <a:lnTo>
                  <a:pt x="129" y="510"/>
                </a:lnTo>
                <a:lnTo>
                  <a:pt x="147" y="365"/>
                </a:lnTo>
                <a:lnTo>
                  <a:pt x="137" y="339"/>
                </a:lnTo>
                <a:cubicBezTo>
                  <a:pt x="135" y="336"/>
                  <a:pt x="137" y="331"/>
                  <a:pt x="140" y="328"/>
                </a:cubicBezTo>
                <a:lnTo>
                  <a:pt x="145" y="325"/>
                </a:lnTo>
                <a:lnTo>
                  <a:pt x="112" y="325"/>
                </a:lnTo>
                <a:cubicBezTo>
                  <a:pt x="50" y="325"/>
                  <a:pt x="0" y="376"/>
                  <a:pt x="0" y="438"/>
                </a:cubicBezTo>
                <a:lnTo>
                  <a:pt x="0" y="600"/>
                </a:lnTo>
                <a:lnTo>
                  <a:pt x="66" y="600"/>
                </a:lnTo>
                <a:lnTo>
                  <a:pt x="66" y="432"/>
                </a:lnTo>
                <a:lnTo>
                  <a:pt x="89" y="432"/>
                </a:lnTo>
                <a:lnTo>
                  <a:pt x="89" y="600"/>
                </a:lnTo>
                <a:lnTo>
                  <a:pt x="230" y="600"/>
                </a:lnTo>
                <a:lnTo>
                  <a:pt x="230" y="432"/>
                </a:lnTo>
                <a:lnTo>
                  <a:pt x="253" y="432"/>
                </a:lnTo>
                <a:lnTo>
                  <a:pt x="253" y="600"/>
                </a:lnTo>
                <a:lnTo>
                  <a:pt x="321" y="600"/>
                </a:lnTo>
                <a:lnTo>
                  <a:pt x="321" y="438"/>
                </a:lnTo>
                <a:cubicBezTo>
                  <a:pt x="321" y="376"/>
                  <a:pt x="271" y="325"/>
                  <a:pt x="208" y="3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4"/>
          <p:cNvSpPr>
            <a:spLocks noEditPoints="1"/>
          </p:cNvSpPr>
          <p:nvPr/>
        </p:nvSpPr>
        <p:spPr bwMode="auto">
          <a:xfrm>
            <a:off x="4440484" y="3604616"/>
            <a:ext cx="527550" cy="659437"/>
          </a:xfrm>
          <a:custGeom>
            <a:avLst/>
            <a:gdLst>
              <a:gd name="T0" fmla="*/ 82 w 484"/>
              <a:gd name="T1" fmla="*/ 166 h 606"/>
              <a:gd name="T2" fmla="*/ 82 w 484"/>
              <a:gd name="T3" fmla="*/ 186 h 606"/>
              <a:gd name="T4" fmla="*/ 331 w 484"/>
              <a:gd name="T5" fmla="*/ 193 h 606"/>
              <a:gd name="T6" fmla="*/ 331 w 484"/>
              <a:gd name="T7" fmla="*/ 173 h 606"/>
              <a:gd name="T8" fmla="*/ 387 w 484"/>
              <a:gd name="T9" fmla="*/ 556 h 606"/>
              <a:gd name="T10" fmla="*/ 388 w 484"/>
              <a:gd name="T11" fmla="*/ 564 h 606"/>
              <a:gd name="T12" fmla="*/ 418 w 484"/>
              <a:gd name="T13" fmla="*/ 594 h 606"/>
              <a:gd name="T14" fmla="*/ 474 w 484"/>
              <a:gd name="T15" fmla="*/ 581 h 606"/>
              <a:gd name="T16" fmla="*/ 474 w 484"/>
              <a:gd name="T17" fmla="*/ 531 h 606"/>
              <a:gd name="T18" fmla="*/ 444 w 484"/>
              <a:gd name="T19" fmla="*/ 501 h 606"/>
              <a:gd name="T20" fmla="*/ 418 w 484"/>
              <a:gd name="T21" fmla="*/ 519 h 606"/>
              <a:gd name="T22" fmla="*/ 384 w 484"/>
              <a:gd name="T23" fmla="*/ 553 h 606"/>
              <a:gd name="T24" fmla="*/ 218 w 484"/>
              <a:gd name="T25" fmla="*/ 354 h 606"/>
              <a:gd name="T26" fmla="*/ 229 w 484"/>
              <a:gd name="T27" fmla="*/ 336 h 606"/>
              <a:gd name="T28" fmla="*/ 207 w 484"/>
              <a:gd name="T29" fmla="*/ 320 h 606"/>
              <a:gd name="T30" fmla="*/ 207 w 484"/>
              <a:gd name="T31" fmla="*/ 327 h 606"/>
              <a:gd name="T32" fmla="*/ 246 w 484"/>
              <a:gd name="T33" fmla="*/ 422 h 606"/>
              <a:gd name="T34" fmla="*/ 297 w 484"/>
              <a:gd name="T35" fmla="*/ 364 h 606"/>
              <a:gd name="T36" fmla="*/ 296 w 484"/>
              <a:gd name="T37" fmla="*/ 357 h 606"/>
              <a:gd name="T38" fmla="*/ 224 w 484"/>
              <a:gd name="T39" fmla="*/ 362 h 606"/>
              <a:gd name="T40" fmla="*/ 224 w 484"/>
              <a:gd name="T41" fmla="*/ 368 h 606"/>
              <a:gd name="T42" fmla="*/ 246 w 484"/>
              <a:gd name="T43" fmla="*/ 422 h 606"/>
              <a:gd name="T44" fmla="*/ 429 w 484"/>
              <a:gd name="T45" fmla="*/ 493 h 606"/>
              <a:gd name="T46" fmla="*/ 429 w 484"/>
              <a:gd name="T47" fmla="*/ 487 h 606"/>
              <a:gd name="T48" fmla="*/ 394 w 484"/>
              <a:gd name="T49" fmla="*/ 451 h 606"/>
              <a:gd name="T50" fmla="*/ 256 w 484"/>
              <a:gd name="T51" fmla="*/ 425 h 606"/>
              <a:gd name="T52" fmla="*/ 256 w 484"/>
              <a:gd name="T53" fmla="*/ 432 h 606"/>
              <a:gd name="T54" fmla="*/ 354 w 484"/>
              <a:gd name="T55" fmla="*/ 530 h 606"/>
              <a:gd name="T56" fmla="*/ 395 w 484"/>
              <a:gd name="T57" fmla="*/ 528 h 606"/>
              <a:gd name="T58" fmla="*/ 20 w 484"/>
              <a:gd name="T59" fmla="*/ 150 h 606"/>
              <a:gd name="T60" fmla="*/ 89 w 484"/>
              <a:gd name="T61" fmla="*/ 152 h 606"/>
              <a:gd name="T62" fmla="*/ 141 w 484"/>
              <a:gd name="T63" fmla="*/ 100 h 606"/>
              <a:gd name="T64" fmla="*/ 141 w 484"/>
              <a:gd name="T65" fmla="*/ 93 h 606"/>
              <a:gd name="T66" fmla="*/ 383 w 484"/>
              <a:gd name="T67" fmla="*/ 28 h 606"/>
              <a:gd name="T68" fmla="*/ 394 w 484"/>
              <a:gd name="T69" fmla="*/ 422 h 606"/>
              <a:gd name="T70" fmla="*/ 414 w 484"/>
              <a:gd name="T71" fmla="*/ 449 h 606"/>
              <a:gd name="T72" fmla="*/ 414 w 484"/>
              <a:gd name="T73" fmla="*/ 39 h 606"/>
              <a:gd name="T74" fmla="*/ 383 w 484"/>
              <a:gd name="T75" fmla="*/ 0 h 606"/>
              <a:gd name="T76" fmla="*/ 121 w 484"/>
              <a:gd name="T77" fmla="*/ 2 h 606"/>
              <a:gd name="T78" fmla="*/ 0 w 484"/>
              <a:gd name="T79" fmla="*/ 123 h 606"/>
              <a:gd name="T80" fmla="*/ 0 w 484"/>
              <a:gd name="T81" fmla="*/ 492 h 606"/>
              <a:gd name="T82" fmla="*/ 31 w 484"/>
              <a:gd name="T83" fmla="*/ 530 h 606"/>
              <a:gd name="T84" fmla="*/ 319 w 484"/>
              <a:gd name="T85" fmla="*/ 524 h 606"/>
              <a:gd name="T86" fmla="*/ 305 w 484"/>
              <a:gd name="T87" fmla="*/ 503 h 606"/>
              <a:gd name="T88" fmla="*/ 20 w 484"/>
              <a:gd name="T89" fmla="*/ 492 h 606"/>
              <a:gd name="T90" fmla="*/ 20 w 484"/>
              <a:gd name="T91" fmla="*/ 150 h 606"/>
              <a:gd name="T92" fmla="*/ 156 w 484"/>
              <a:gd name="T93" fmla="*/ 322 h 606"/>
              <a:gd name="T94" fmla="*/ 156 w 484"/>
              <a:gd name="T95" fmla="*/ 301 h 606"/>
              <a:gd name="T96" fmla="*/ 82 w 484"/>
              <a:gd name="T97" fmla="*/ 294 h 606"/>
              <a:gd name="T98" fmla="*/ 82 w 484"/>
              <a:gd name="T99" fmla="*/ 315 h 606"/>
              <a:gd name="T100" fmla="*/ 82 w 484"/>
              <a:gd name="T101" fmla="*/ 272 h 606"/>
              <a:gd name="T102" fmla="*/ 331 w 484"/>
              <a:gd name="T103" fmla="*/ 279 h 606"/>
              <a:gd name="T104" fmla="*/ 331 w 484"/>
              <a:gd name="T105" fmla="*/ 258 h 606"/>
              <a:gd name="T106" fmla="*/ 82 w 484"/>
              <a:gd name="T107" fmla="*/ 252 h 606"/>
              <a:gd name="T108" fmla="*/ 82 w 484"/>
              <a:gd name="T109" fmla="*/ 272 h 606"/>
              <a:gd name="T110" fmla="*/ 82 w 484"/>
              <a:gd name="T111" fmla="*/ 236 h 606"/>
              <a:gd name="T112" fmla="*/ 331 w 484"/>
              <a:gd name="T113" fmla="*/ 229 h 606"/>
              <a:gd name="T114" fmla="*/ 331 w 484"/>
              <a:gd name="T115" fmla="*/ 209 h 606"/>
              <a:gd name="T116" fmla="*/ 82 w 484"/>
              <a:gd name="T117" fmla="*/ 21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84" h="606">
                <a:moveTo>
                  <a:pt x="331" y="166"/>
                </a:moveTo>
                <a:lnTo>
                  <a:pt x="82" y="166"/>
                </a:lnTo>
                <a:lnTo>
                  <a:pt x="82" y="173"/>
                </a:lnTo>
                <a:lnTo>
                  <a:pt x="82" y="186"/>
                </a:lnTo>
                <a:lnTo>
                  <a:pt x="82" y="193"/>
                </a:lnTo>
                <a:lnTo>
                  <a:pt x="331" y="193"/>
                </a:lnTo>
                <a:lnTo>
                  <a:pt x="331" y="186"/>
                </a:lnTo>
                <a:lnTo>
                  <a:pt x="331" y="173"/>
                </a:lnTo>
                <a:lnTo>
                  <a:pt x="331" y="166"/>
                </a:lnTo>
                <a:close/>
                <a:moveTo>
                  <a:pt x="387" y="556"/>
                </a:moveTo>
                <a:lnTo>
                  <a:pt x="384" y="560"/>
                </a:lnTo>
                <a:lnTo>
                  <a:pt x="388" y="564"/>
                </a:lnTo>
                <a:lnTo>
                  <a:pt x="408" y="583"/>
                </a:lnTo>
                <a:lnTo>
                  <a:pt x="418" y="594"/>
                </a:lnTo>
                <a:cubicBezTo>
                  <a:pt x="430" y="606"/>
                  <a:pt x="450" y="606"/>
                  <a:pt x="462" y="594"/>
                </a:cubicBezTo>
                <a:lnTo>
                  <a:pt x="474" y="581"/>
                </a:lnTo>
                <a:cubicBezTo>
                  <a:pt x="481" y="575"/>
                  <a:pt x="484" y="565"/>
                  <a:pt x="483" y="556"/>
                </a:cubicBezTo>
                <a:cubicBezTo>
                  <a:pt x="484" y="548"/>
                  <a:pt x="481" y="538"/>
                  <a:pt x="474" y="531"/>
                </a:cubicBezTo>
                <a:lnTo>
                  <a:pt x="462" y="519"/>
                </a:lnTo>
                <a:lnTo>
                  <a:pt x="444" y="501"/>
                </a:lnTo>
                <a:lnTo>
                  <a:pt x="440" y="497"/>
                </a:lnTo>
                <a:lnTo>
                  <a:pt x="418" y="519"/>
                </a:lnTo>
                <a:lnTo>
                  <a:pt x="412" y="525"/>
                </a:lnTo>
                <a:lnTo>
                  <a:pt x="384" y="553"/>
                </a:lnTo>
                <a:lnTo>
                  <a:pt x="387" y="556"/>
                </a:lnTo>
                <a:close/>
                <a:moveTo>
                  <a:pt x="218" y="354"/>
                </a:moveTo>
                <a:lnTo>
                  <a:pt x="234" y="338"/>
                </a:lnTo>
                <a:lnTo>
                  <a:pt x="229" y="336"/>
                </a:lnTo>
                <a:lnTo>
                  <a:pt x="234" y="331"/>
                </a:lnTo>
                <a:lnTo>
                  <a:pt x="207" y="320"/>
                </a:lnTo>
                <a:lnTo>
                  <a:pt x="211" y="328"/>
                </a:lnTo>
                <a:lnTo>
                  <a:pt x="207" y="327"/>
                </a:lnTo>
                <a:lnTo>
                  <a:pt x="218" y="354"/>
                </a:lnTo>
                <a:close/>
                <a:moveTo>
                  <a:pt x="246" y="422"/>
                </a:moveTo>
                <a:lnTo>
                  <a:pt x="302" y="366"/>
                </a:lnTo>
                <a:lnTo>
                  <a:pt x="297" y="364"/>
                </a:lnTo>
                <a:lnTo>
                  <a:pt x="302" y="359"/>
                </a:lnTo>
                <a:lnTo>
                  <a:pt x="296" y="357"/>
                </a:lnTo>
                <a:lnTo>
                  <a:pt x="249" y="337"/>
                </a:lnTo>
                <a:lnTo>
                  <a:pt x="224" y="362"/>
                </a:lnTo>
                <a:lnTo>
                  <a:pt x="226" y="367"/>
                </a:lnTo>
                <a:lnTo>
                  <a:pt x="224" y="368"/>
                </a:lnTo>
                <a:lnTo>
                  <a:pt x="243" y="416"/>
                </a:lnTo>
                <a:lnTo>
                  <a:pt x="246" y="422"/>
                </a:lnTo>
                <a:close/>
                <a:moveTo>
                  <a:pt x="412" y="511"/>
                </a:moveTo>
                <a:lnTo>
                  <a:pt x="429" y="493"/>
                </a:lnTo>
                <a:lnTo>
                  <a:pt x="426" y="490"/>
                </a:lnTo>
                <a:lnTo>
                  <a:pt x="429" y="487"/>
                </a:lnTo>
                <a:lnTo>
                  <a:pt x="414" y="472"/>
                </a:lnTo>
                <a:lnTo>
                  <a:pt x="394" y="451"/>
                </a:lnTo>
                <a:lnTo>
                  <a:pt x="312" y="369"/>
                </a:lnTo>
                <a:lnTo>
                  <a:pt x="256" y="425"/>
                </a:lnTo>
                <a:lnTo>
                  <a:pt x="260" y="429"/>
                </a:lnTo>
                <a:lnTo>
                  <a:pt x="256" y="432"/>
                </a:lnTo>
                <a:lnTo>
                  <a:pt x="334" y="510"/>
                </a:lnTo>
                <a:lnTo>
                  <a:pt x="354" y="530"/>
                </a:lnTo>
                <a:lnTo>
                  <a:pt x="374" y="549"/>
                </a:lnTo>
                <a:lnTo>
                  <a:pt x="395" y="528"/>
                </a:lnTo>
                <a:lnTo>
                  <a:pt x="412" y="511"/>
                </a:lnTo>
                <a:close/>
                <a:moveTo>
                  <a:pt x="20" y="150"/>
                </a:moveTo>
                <a:lnTo>
                  <a:pt x="89" y="152"/>
                </a:lnTo>
                <a:lnTo>
                  <a:pt x="89" y="152"/>
                </a:lnTo>
                <a:lnTo>
                  <a:pt x="89" y="152"/>
                </a:lnTo>
                <a:cubicBezTo>
                  <a:pt x="118" y="152"/>
                  <a:pt x="141" y="129"/>
                  <a:pt x="141" y="100"/>
                </a:cubicBezTo>
                <a:lnTo>
                  <a:pt x="141" y="94"/>
                </a:lnTo>
                <a:lnTo>
                  <a:pt x="141" y="93"/>
                </a:lnTo>
                <a:lnTo>
                  <a:pt x="141" y="28"/>
                </a:lnTo>
                <a:lnTo>
                  <a:pt x="383" y="28"/>
                </a:lnTo>
                <a:cubicBezTo>
                  <a:pt x="389" y="28"/>
                  <a:pt x="394" y="32"/>
                  <a:pt x="394" y="38"/>
                </a:cubicBezTo>
                <a:lnTo>
                  <a:pt x="394" y="422"/>
                </a:lnTo>
                <a:lnTo>
                  <a:pt x="394" y="429"/>
                </a:lnTo>
                <a:lnTo>
                  <a:pt x="414" y="449"/>
                </a:lnTo>
                <a:lnTo>
                  <a:pt x="414" y="443"/>
                </a:lnTo>
                <a:lnTo>
                  <a:pt x="414" y="39"/>
                </a:lnTo>
                <a:lnTo>
                  <a:pt x="414" y="32"/>
                </a:lnTo>
                <a:cubicBezTo>
                  <a:pt x="414" y="15"/>
                  <a:pt x="400" y="0"/>
                  <a:pt x="383" y="0"/>
                </a:cubicBezTo>
                <a:lnTo>
                  <a:pt x="123" y="0"/>
                </a:lnTo>
                <a:lnTo>
                  <a:pt x="121" y="2"/>
                </a:lnTo>
                <a:lnTo>
                  <a:pt x="1" y="122"/>
                </a:lnTo>
                <a:lnTo>
                  <a:pt x="0" y="123"/>
                </a:lnTo>
                <a:lnTo>
                  <a:pt x="0" y="130"/>
                </a:lnTo>
                <a:lnTo>
                  <a:pt x="0" y="492"/>
                </a:lnTo>
                <a:lnTo>
                  <a:pt x="0" y="499"/>
                </a:lnTo>
                <a:cubicBezTo>
                  <a:pt x="0" y="516"/>
                  <a:pt x="14" y="530"/>
                  <a:pt x="31" y="530"/>
                </a:cubicBezTo>
                <a:lnTo>
                  <a:pt x="326" y="530"/>
                </a:lnTo>
                <a:lnTo>
                  <a:pt x="319" y="524"/>
                </a:lnTo>
                <a:lnTo>
                  <a:pt x="326" y="524"/>
                </a:lnTo>
                <a:lnTo>
                  <a:pt x="305" y="503"/>
                </a:lnTo>
                <a:lnTo>
                  <a:pt x="31" y="503"/>
                </a:lnTo>
                <a:cubicBezTo>
                  <a:pt x="25" y="503"/>
                  <a:pt x="21" y="498"/>
                  <a:pt x="20" y="492"/>
                </a:cubicBezTo>
                <a:lnTo>
                  <a:pt x="20" y="492"/>
                </a:lnTo>
                <a:lnTo>
                  <a:pt x="20" y="150"/>
                </a:lnTo>
                <a:close/>
                <a:moveTo>
                  <a:pt x="82" y="322"/>
                </a:moveTo>
                <a:lnTo>
                  <a:pt x="156" y="322"/>
                </a:lnTo>
                <a:lnTo>
                  <a:pt x="156" y="315"/>
                </a:lnTo>
                <a:lnTo>
                  <a:pt x="156" y="301"/>
                </a:lnTo>
                <a:lnTo>
                  <a:pt x="156" y="294"/>
                </a:lnTo>
                <a:lnTo>
                  <a:pt x="82" y="294"/>
                </a:lnTo>
                <a:lnTo>
                  <a:pt x="82" y="301"/>
                </a:lnTo>
                <a:lnTo>
                  <a:pt x="82" y="315"/>
                </a:lnTo>
                <a:lnTo>
                  <a:pt x="82" y="322"/>
                </a:lnTo>
                <a:close/>
                <a:moveTo>
                  <a:pt x="82" y="272"/>
                </a:moveTo>
                <a:lnTo>
                  <a:pt x="82" y="279"/>
                </a:lnTo>
                <a:lnTo>
                  <a:pt x="331" y="279"/>
                </a:lnTo>
                <a:lnTo>
                  <a:pt x="331" y="272"/>
                </a:lnTo>
                <a:lnTo>
                  <a:pt x="331" y="258"/>
                </a:lnTo>
                <a:lnTo>
                  <a:pt x="331" y="252"/>
                </a:lnTo>
                <a:lnTo>
                  <a:pt x="82" y="252"/>
                </a:lnTo>
                <a:lnTo>
                  <a:pt x="82" y="258"/>
                </a:lnTo>
                <a:lnTo>
                  <a:pt x="82" y="272"/>
                </a:lnTo>
                <a:close/>
                <a:moveTo>
                  <a:pt x="82" y="229"/>
                </a:moveTo>
                <a:lnTo>
                  <a:pt x="82" y="236"/>
                </a:lnTo>
                <a:lnTo>
                  <a:pt x="331" y="236"/>
                </a:lnTo>
                <a:lnTo>
                  <a:pt x="331" y="229"/>
                </a:lnTo>
                <a:lnTo>
                  <a:pt x="331" y="216"/>
                </a:lnTo>
                <a:lnTo>
                  <a:pt x="331" y="209"/>
                </a:lnTo>
                <a:lnTo>
                  <a:pt x="82" y="209"/>
                </a:lnTo>
                <a:lnTo>
                  <a:pt x="82" y="216"/>
                </a:lnTo>
                <a:lnTo>
                  <a:pt x="82" y="2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5"/>
          <p:cNvSpPr>
            <a:spLocks noEditPoints="1"/>
          </p:cNvSpPr>
          <p:nvPr/>
        </p:nvSpPr>
        <p:spPr bwMode="auto">
          <a:xfrm>
            <a:off x="8699424" y="5706851"/>
            <a:ext cx="619870" cy="659437"/>
          </a:xfrm>
          <a:custGeom>
            <a:avLst/>
            <a:gdLst>
              <a:gd name="T0" fmla="*/ 171 w 568"/>
              <a:gd name="T1" fmla="*/ 92 h 606"/>
              <a:gd name="T2" fmla="*/ 372 w 568"/>
              <a:gd name="T3" fmla="*/ 67 h 606"/>
              <a:gd name="T4" fmla="*/ 300 w 568"/>
              <a:gd name="T5" fmla="*/ 41 h 606"/>
              <a:gd name="T6" fmla="*/ 217 w 568"/>
              <a:gd name="T7" fmla="*/ 41 h 606"/>
              <a:gd name="T8" fmla="*/ 145 w 568"/>
              <a:gd name="T9" fmla="*/ 67 h 606"/>
              <a:gd name="T10" fmla="*/ 468 w 568"/>
              <a:gd name="T11" fmla="*/ 525 h 606"/>
              <a:gd name="T12" fmla="*/ 475 w 568"/>
              <a:gd name="T13" fmla="*/ 507 h 606"/>
              <a:gd name="T14" fmla="*/ 443 w 568"/>
              <a:gd name="T15" fmla="*/ 393 h 606"/>
              <a:gd name="T16" fmla="*/ 422 w 568"/>
              <a:gd name="T17" fmla="*/ 393 h 606"/>
              <a:gd name="T18" fmla="*/ 422 w 568"/>
              <a:gd name="T19" fmla="*/ 481 h 606"/>
              <a:gd name="T20" fmla="*/ 422 w 568"/>
              <a:gd name="T21" fmla="*/ 483 h 606"/>
              <a:gd name="T22" fmla="*/ 423 w 568"/>
              <a:gd name="T23" fmla="*/ 484 h 606"/>
              <a:gd name="T24" fmla="*/ 425 w 568"/>
              <a:gd name="T25" fmla="*/ 486 h 606"/>
              <a:gd name="T26" fmla="*/ 541 w 568"/>
              <a:gd name="T27" fmla="*/ 400 h 606"/>
              <a:gd name="T28" fmla="*/ 432 w 568"/>
              <a:gd name="T29" fmla="*/ 342 h 606"/>
              <a:gd name="T30" fmla="*/ 407 w 568"/>
              <a:gd name="T31" fmla="*/ 604 h 606"/>
              <a:gd name="T32" fmla="*/ 562 w 568"/>
              <a:gd name="T33" fmla="*/ 499 h 606"/>
              <a:gd name="T34" fmla="*/ 542 w 568"/>
              <a:gd name="T35" fmla="*/ 495 h 606"/>
              <a:gd name="T36" fmla="*/ 432 w 568"/>
              <a:gd name="T37" fmla="*/ 586 h 606"/>
              <a:gd name="T38" fmla="*/ 323 w 568"/>
              <a:gd name="T39" fmla="*/ 453 h 606"/>
              <a:gd name="T40" fmla="*/ 453 w 568"/>
              <a:gd name="T41" fmla="*/ 365 h 606"/>
              <a:gd name="T42" fmla="*/ 542 w 568"/>
              <a:gd name="T43" fmla="*/ 495 h 606"/>
              <a:gd name="T44" fmla="*/ 190 w 568"/>
              <a:gd name="T45" fmla="*/ 494 h 606"/>
              <a:gd name="T46" fmla="*/ 325 w 568"/>
              <a:gd name="T47" fmla="*/ 360 h 606"/>
              <a:gd name="T48" fmla="*/ 353 w 568"/>
              <a:gd name="T49" fmla="*/ 339 h 606"/>
              <a:gd name="T50" fmla="*/ 491 w 568"/>
              <a:gd name="T51" fmla="*/ 205 h 606"/>
              <a:gd name="T52" fmla="*/ 496 w 568"/>
              <a:gd name="T53" fmla="*/ 331 h 606"/>
              <a:gd name="T54" fmla="*/ 518 w 568"/>
              <a:gd name="T55" fmla="*/ 339 h 606"/>
              <a:gd name="T56" fmla="*/ 518 w 568"/>
              <a:gd name="T57" fmla="*/ 139 h 606"/>
              <a:gd name="T58" fmla="*/ 27 w 568"/>
              <a:gd name="T59" fmla="*/ 112 h 606"/>
              <a:gd name="T60" fmla="*/ 0 w 568"/>
              <a:gd name="T61" fmla="*/ 211 h 606"/>
              <a:gd name="T62" fmla="*/ 0 w 568"/>
              <a:gd name="T63" fmla="*/ 360 h 606"/>
              <a:gd name="T64" fmla="*/ 0 w 568"/>
              <a:gd name="T65" fmla="*/ 504 h 606"/>
              <a:gd name="T66" fmla="*/ 286 w 568"/>
              <a:gd name="T67" fmla="*/ 531 h 606"/>
              <a:gd name="T68" fmla="*/ 21 w 568"/>
              <a:gd name="T69" fmla="*/ 211 h 606"/>
              <a:gd name="T70" fmla="*/ 27 w 568"/>
              <a:gd name="T71" fmla="*/ 205 h 606"/>
              <a:gd name="T72" fmla="*/ 169 w 568"/>
              <a:gd name="T73" fmla="*/ 339 h 606"/>
              <a:gd name="T74" fmla="*/ 21 w 568"/>
              <a:gd name="T75" fmla="*/ 211 h 606"/>
              <a:gd name="T76" fmla="*/ 169 w 568"/>
              <a:gd name="T77" fmla="*/ 360 h 606"/>
              <a:gd name="T78" fmla="*/ 27 w 568"/>
              <a:gd name="T79" fmla="*/ 494 h 606"/>
              <a:gd name="T80" fmla="*/ 21 w 568"/>
              <a:gd name="T81" fmla="*/ 360 h 606"/>
              <a:gd name="T82" fmla="*/ 190 w 568"/>
              <a:gd name="T83" fmla="*/ 339 h 606"/>
              <a:gd name="T84" fmla="*/ 190 w 568"/>
              <a:gd name="T85" fmla="*/ 205 h 606"/>
              <a:gd name="T86" fmla="*/ 332 w 568"/>
              <a:gd name="T87" fmla="*/ 339 h 606"/>
              <a:gd name="T88" fmla="*/ 342 w 568"/>
              <a:gd name="T89" fmla="*/ 139 h 606"/>
              <a:gd name="T90" fmla="*/ 361 w 568"/>
              <a:gd name="T91" fmla="*/ 157 h 606"/>
              <a:gd name="T92" fmla="*/ 324 w 568"/>
              <a:gd name="T93" fmla="*/ 157 h 606"/>
              <a:gd name="T94" fmla="*/ 180 w 568"/>
              <a:gd name="T95" fmla="*/ 139 h 606"/>
              <a:gd name="T96" fmla="*/ 198 w 568"/>
              <a:gd name="T97" fmla="*/ 157 h 606"/>
              <a:gd name="T98" fmla="*/ 161 w 568"/>
              <a:gd name="T99" fmla="*/ 157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68" h="606">
                <a:moveTo>
                  <a:pt x="145" y="67"/>
                </a:moveTo>
                <a:cubicBezTo>
                  <a:pt x="145" y="81"/>
                  <a:pt x="157" y="92"/>
                  <a:pt x="171" y="92"/>
                </a:cubicBezTo>
                <a:lnTo>
                  <a:pt x="347" y="92"/>
                </a:lnTo>
                <a:cubicBezTo>
                  <a:pt x="361" y="92"/>
                  <a:pt x="372" y="81"/>
                  <a:pt x="372" y="67"/>
                </a:cubicBezTo>
                <a:cubicBezTo>
                  <a:pt x="372" y="53"/>
                  <a:pt x="361" y="41"/>
                  <a:pt x="347" y="41"/>
                </a:cubicBezTo>
                <a:lnTo>
                  <a:pt x="300" y="41"/>
                </a:lnTo>
                <a:cubicBezTo>
                  <a:pt x="300" y="18"/>
                  <a:pt x="282" y="0"/>
                  <a:pt x="259" y="0"/>
                </a:cubicBezTo>
                <a:cubicBezTo>
                  <a:pt x="236" y="0"/>
                  <a:pt x="217" y="18"/>
                  <a:pt x="217" y="41"/>
                </a:cubicBezTo>
                <a:lnTo>
                  <a:pt x="171" y="41"/>
                </a:lnTo>
                <a:cubicBezTo>
                  <a:pt x="157" y="41"/>
                  <a:pt x="145" y="53"/>
                  <a:pt x="145" y="67"/>
                </a:cubicBezTo>
                <a:close/>
                <a:moveTo>
                  <a:pt x="460" y="522"/>
                </a:moveTo>
                <a:cubicBezTo>
                  <a:pt x="462" y="524"/>
                  <a:pt x="465" y="525"/>
                  <a:pt x="468" y="525"/>
                </a:cubicBezTo>
                <a:cubicBezTo>
                  <a:pt x="471" y="525"/>
                  <a:pt x="473" y="524"/>
                  <a:pt x="475" y="522"/>
                </a:cubicBezTo>
                <a:cubicBezTo>
                  <a:pt x="480" y="518"/>
                  <a:pt x="480" y="511"/>
                  <a:pt x="475" y="507"/>
                </a:cubicBezTo>
                <a:lnTo>
                  <a:pt x="443" y="474"/>
                </a:lnTo>
                <a:lnTo>
                  <a:pt x="443" y="393"/>
                </a:lnTo>
                <a:cubicBezTo>
                  <a:pt x="443" y="387"/>
                  <a:pt x="438" y="383"/>
                  <a:pt x="432" y="383"/>
                </a:cubicBezTo>
                <a:cubicBezTo>
                  <a:pt x="426" y="383"/>
                  <a:pt x="422" y="387"/>
                  <a:pt x="422" y="393"/>
                </a:cubicBezTo>
                <a:lnTo>
                  <a:pt x="422" y="479"/>
                </a:lnTo>
                <a:cubicBezTo>
                  <a:pt x="422" y="479"/>
                  <a:pt x="422" y="480"/>
                  <a:pt x="422" y="481"/>
                </a:cubicBezTo>
                <a:cubicBezTo>
                  <a:pt x="422" y="481"/>
                  <a:pt x="422" y="481"/>
                  <a:pt x="422" y="481"/>
                </a:cubicBezTo>
                <a:cubicBezTo>
                  <a:pt x="422" y="482"/>
                  <a:pt x="422" y="482"/>
                  <a:pt x="422" y="483"/>
                </a:cubicBezTo>
                <a:cubicBezTo>
                  <a:pt x="423" y="483"/>
                  <a:pt x="423" y="483"/>
                  <a:pt x="423" y="484"/>
                </a:cubicBezTo>
                <a:cubicBezTo>
                  <a:pt x="423" y="484"/>
                  <a:pt x="423" y="484"/>
                  <a:pt x="423" y="484"/>
                </a:cubicBezTo>
                <a:cubicBezTo>
                  <a:pt x="424" y="485"/>
                  <a:pt x="424" y="485"/>
                  <a:pt x="425" y="486"/>
                </a:cubicBezTo>
                <a:cubicBezTo>
                  <a:pt x="425" y="486"/>
                  <a:pt x="425" y="486"/>
                  <a:pt x="425" y="486"/>
                </a:cubicBezTo>
                <a:lnTo>
                  <a:pt x="460" y="522"/>
                </a:lnTo>
                <a:close/>
                <a:moveTo>
                  <a:pt x="541" y="400"/>
                </a:moveTo>
                <a:cubicBezTo>
                  <a:pt x="522" y="371"/>
                  <a:pt x="492" y="351"/>
                  <a:pt x="457" y="344"/>
                </a:cubicBezTo>
                <a:cubicBezTo>
                  <a:pt x="449" y="343"/>
                  <a:pt x="440" y="342"/>
                  <a:pt x="432" y="342"/>
                </a:cubicBezTo>
                <a:cubicBezTo>
                  <a:pt x="369" y="342"/>
                  <a:pt x="314" y="387"/>
                  <a:pt x="303" y="449"/>
                </a:cubicBezTo>
                <a:cubicBezTo>
                  <a:pt x="289" y="521"/>
                  <a:pt x="336" y="590"/>
                  <a:pt x="407" y="604"/>
                </a:cubicBezTo>
                <a:cubicBezTo>
                  <a:pt x="416" y="605"/>
                  <a:pt x="424" y="606"/>
                  <a:pt x="432" y="606"/>
                </a:cubicBezTo>
                <a:cubicBezTo>
                  <a:pt x="496" y="606"/>
                  <a:pt x="550" y="561"/>
                  <a:pt x="562" y="499"/>
                </a:cubicBezTo>
                <a:cubicBezTo>
                  <a:pt x="568" y="464"/>
                  <a:pt x="561" y="429"/>
                  <a:pt x="541" y="400"/>
                </a:cubicBezTo>
                <a:close/>
                <a:moveTo>
                  <a:pt x="542" y="495"/>
                </a:moveTo>
                <a:lnTo>
                  <a:pt x="542" y="495"/>
                </a:lnTo>
                <a:cubicBezTo>
                  <a:pt x="532" y="547"/>
                  <a:pt x="486" y="586"/>
                  <a:pt x="432" y="586"/>
                </a:cubicBezTo>
                <a:cubicBezTo>
                  <a:pt x="425" y="586"/>
                  <a:pt x="418" y="585"/>
                  <a:pt x="411" y="584"/>
                </a:cubicBezTo>
                <a:cubicBezTo>
                  <a:pt x="351" y="572"/>
                  <a:pt x="311" y="513"/>
                  <a:pt x="323" y="453"/>
                </a:cubicBezTo>
                <a:cubicBezTo>
                  <a:pt x="333" y="401"/>
                  <a:pt x="379" y="363"/>
                  <a:pt x="432" y="363"/>
                </a:cubicBezTo>
                <a:cubicBezTo>
                  <a:pt x="439" y="363"/>
                  <a:pt x="446" y="363"/>
                  <a:pt x="453" y="365"/>
                </a:cubicBezTo>
                <a:cubicBezTo>
                  <a:pt x="482" y="370"/>
                  <a:pt x="508" y="387"/>
                  <a:pt x="524" y="411"/>
                </a:cubicBezTo>
                <a:cubicBezTo>
                  <a:pt x="541" y="436"/>
                  <a:pt x="547" y="466"/>
                  <a:pt x="542" y="495"/>
                </a:cubicBezTo>
                <a:close/>
                <a:moveTo>
                  <a:pt x="277" y="494"/>
                </a:moveTo>
                <a:lnTo>
                  <a:pt x="190" y="494"/>
                </a:lnTo>
                <a:lnTo>
                  <a:pt x="190" y="360"/>
                </a:lnTo>
                <a:lnTo>
                  <a:pt x="325" y="360"/>
                </a:lnTo>
                <a:cubicBezTo>
                  <a:pt x="334" y="352"/>
                  <a:pt x="343" y="345"/>
                  <a:pt x="353" y="339"/>
                </a:cubicBezTo>
                <a:lnTo>
                  <a:pt x="353" y="339"/>
                </a:lnTo>
                <a:lnTo>
                  <a:pt x="353" y="205"/>
                </a:lnTo>
                <a:lnTo>
                  <a:pt x="491" y="205"/>
                </a:lnTo>
                <a:cubicBezTo>
                  <a:pt x="494" y="205"/>
                  <a:pt x="496" y="208"/>
                  <a:pt x="496" y="211"/>
                </a:cubicBezTo>
                <a:lnTo>
                  <a:pt x="496" y="331"/>
                </a:lnTo>
                <a:cubicBezTo>
                  <a:pt x="504" y="335"/>
                  <a:pt x="511" y="339"/>
                  <a:pt x="518" y="343"/>
                </a:cubicBezTo>
                <a:lnTo>
                  <a:pt x="518" y="339"/>
                </a:lnTo>
                <a:lnTo>
                  <a:pt x="518" y="211"/>
                </a:lnTo>
                <a:lnTo>
                  <a:pt x="518" y="139"/>
                </a:lnTo>
                <a:cubicBezTo>
                  <a:pt x="518" y="124"/>
                  <a:pt x="506" y="112"/>
                  <a:pt x="491" y="112"/>
                </a:cubicBezTo>
                <a:lnTo>
                  <a:pt x="27" y="112"/>
                </a:lnTo>
                <a:cubicBezTo>
                  <a:pt x="12" y="112"/>
                  <a:pt x="0" y="124"/>
                  <a:pt x="0" y="139"/>
                </a:cubicBezTo>
                <a:lnTo>
                  <a:pt x="0" y="211"/>
                </a:lnTo>
                <a:lnTo>
                  <a:pt x="0" y="339"/>
                </a:lnTo>
                <a:lnTo>
                  <a:pt x="0" y="360"/>
                </a:lnTo>
                <a:lnTo>
                  <a:pt x="0" y="488"/>
                </a:lnTo>
                <a:lnTo>
                  <a:pt x="0" y="504"/>
                </a:lnTo>
                <a:cubicBezTo>
                  <a:pt x="0" y="519"/>
                  <a:pt x="12" y="531"/>
                  <a:pt x="27" y="531"/>
                </a:cubicBezTo>
                <a:lnTo>
                  <a:pt x="286" y="531"/>
                </a:lnTo>
                <a:cubicBezTo>
                  <a:pt x="282" y="519"/>
                  <a:pt x="278" y="507"/>
                  <a:pt x="277" y="494"/>
                </a:cubicBezTo>
                <a:close/>
                <a:moveTo>
                  <a:pt x="21" y="211"/>
                </a:moveTo>
                <a:lnTo>
                  <a:pt x="21" y="211"/>
                </a:lnTo>
                <a:cubicBezTo>
                  <a:pt x="21" y="208"/>
                  <a:pt x="24" y="205"/>
                  <a:pt x="27" y="205"/>
                </a:cubicBezTo>
                <a:lnTo>
                  <a:pt x="169" y="205"/>
                </a:lnTo>
                <a:lnTo>
                  <a:pt x="169" y="339"/>
                </a:lnTo>
                <a:lnTo>
                  <a:pt x="21" y="339"/>
                </a:lnTo>
                <a:lnTo>
                  <a:pt x="21" y="211"/>
                </a:lnTo>
                <a:close/>
                <a:moveTo>
                  <a:pt x="169" y="360"/>
                </a:moveTo>
                <a:lnTo>
                  <a:pt x="169" y="360"/>
                </a:lnTo>
                <a:lnTo>
                  <a:pt x="169" y="494"/>
                </a:lnTo>
                <a:lnTo>
                  <a:pt x="27" y="494"/>
                </a:lnTo>
                <a:cubicBezTo>
                  <a:pt x="24" y="494"/>
                  <a:pt x="21" y="491"/>
                  <a:pt x="21" y="488"/>
                </a:cubicBezTo>
                <a:lnTo>
                  <a:pt x="21" y="360"/>
                </a:lnTo>
                <a:lnTo>
                  <a:pt x="169" y="360"/>
                </a:lnTo>
                <a:close/>
                <a:moveTo>
                  <a:pt x="190" y="339"/>
                </a:moveTo>
                <a:lnTo>
                  <a:pt x="190" y="339"/>
                </a:lnTo>
                <a:lnTo>
                  <a:pt x="190" y="205"/>
                </a:lnTo>
                <a:lnTo>
                  <a:pt x="332" y="205"/>
                </a:lnTo>
                <a:lnTo>
                  <a:pt x="332" y="339"/>
                </a:lnTo>
                <a:lnTo>
                  <a:pt x="190" y="339"/>
                </a:lnTo>
                <a:close/>
                <a:moveTo>
                  <a:pt x="342" y="139"/>
                </a:moveTo>
                <a:lnTo>
                  <a:pt x="342" y="139"/>
                </a:lnTo>
                <a:cubicBezTo>
                  <a:pt x="353" y="139"/>
                  <a:pt x="361" y="147"/>
                  <a:pt x="361" y="157"/>
                </a:cubicBezTo>
                <a:cubicBezTo>
                  <a:pt x="361" y="167"/>
                  <a:pt x="353" y="176"/>
                  <a:pt x="342" y="176"/>
                </a:cubicBezTo>
                <a:cubicBezTo>
                  <a:pt x="332" y="176"/>
                  <a:pt x="324" y="167"/>
                  <a:pt x="324" y="157"/>
                </a:cubicBezTo>
                <a:cubicBezTo>
                  <a:pt x="324" y="147"/>
                  <a:pt x="332" y="139"/>
                  <a:pt x="342" y="139"/>
                </a:cubicBezTo>
                <a:close/>
                <a:moveTo>
                  <a:pt x="180" y="139"/>
                </a:moveTo>
                <a:lnTo>
                  <a:pt x="180" y="139"/>
                </a:lnTo>
                <a:cubicBezTo>
                  <a:pt x="190" y="139"/>
                  <a:pt x="198" y="147"/>
                  <a:pt x="198" y="157"/>
                </a:cubicBezTo>
                <a:cubicBezTo>
                  <a:pt x="198" y="167"/>
                  <a:pt x="190" y="176"/>
                  <a:pt x="180" y="176"/>
                </a:cubicBezTo>
                <a:cubicBezTo>
                  <a:pt x="170" y="176"/>
                  <a:pt x="161" y="167"/>
                  <a:pt x="161" y="157"/>
                </a:cubicBezTo>
                <a:cubicBezTo>
                  <a:pt x="161" y="147"/>
                  <a:pt x="170" y="139"/>
                  <a:pt x="180" y="1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6"/>
          <p:cNvSpPr>
            <a:spLocks noEditPoints="1"/>
          </p:cNvSpPr>
          <p:nvPr/>
        </p:nvSpPr>
        <p:spPr bwMode="auto">
          <a:xfrm>
            <a:off x="1641499" y="3601978"/>
            <a:ext cx="701642" cy="659437"/>
          </a:xfrm>
          <a:custGeom>
            <a:avLst/>
            <a:gdLst>
              <a:gd name="T0" fmla="*/ 21 w 643"/>
              <a:gd name="T1" fmla="*/ 478 h 603"/>
              <a:gd name="T2" fmla="*/ 459 w 643"/>
              <a:gd name="T3" fmla="*/ 359 h 603"/>
              <a:gd name="T4" fmla="*/ 420 w 643"/>
              <a:gd name="T5" fmla="*/ 494 h 603"/>
              <a:gd name="T6" fmla="*/ 407 w 643"/>
              <a:gd name="T7" fmla="*/ 377 h 603"/>
              <a:gd name="T8" fmla="*/ 408 w 643"/>
              <a:gd name="T9" fmla="*/ 272 h 603"/>
              <a:gd name="T10" fmla="*/ 397 w 643"/>
              <a:gd name="T11" fmla="*/ 276 h 603"/>
              <a:gd name="T12" fmla="*/ 405 w 643"/>
              <a:gd name="T13" fmla="*/ 292 h 603"/>
              <a:gd name="T14" fmla="*/ 415 w 643"/>
              <a:gd name="T15" fmla="*/ 288 h 603"/>
              <a:gd name="T16" fmla="*/ 356 w 643"/>
              <a:gd name="T17" fmla="*/ 302 h 603"/>
              <a:gd name="T18" fmla="*/ 360 w 643"/>
              <a:gd name="T19" fmla="*/ 322 h 603"/>
              <a:gd name="T20" fmla="*/ 368 w 643"/>
              <a:gd name="T21" fmla="*/ 315 h 603"/>
              <a:gd name="T22" fmla="*/ 324 w 643"/>
              <a:gd name="T23" fmla="*/ 341 h 603"/>
              <a:gd name="T24" fmla="*/ 319 w 643"/>
              <a:gd name="T25" fmla="*/ 351 h 603"/>
              <a:gd name="T26" fmla="*/ 335 w 643"/>
              <a:gd name="T27" fmla="*/ 359 h 603"/>
              <a:gd name="T28" fmla="*/ 340 w 643"/>
              <a:gd name="T29" fmla="*/ 349 h 603"/>
              <a:gd name="T30" fmla="*/ 305 w 643"/>
              <a:gd name="T31" fmla="*/ 399 h 603"/>
              <a:gd name="T32" fmla="*/ 322 w 643"/>
              <a:gd name="T33" fmla="*/ 411 h 603"/>
              <a:gd name="T34" fmla="*/ 323 w 643"/>
              <a:gd name="T35" fmla="*/ 400 h 603"/>
              <a:gd name="T36" fmla="*/ 308 w 643"/>
              <a:gd name="T37" fmla="*/ 450 h 603"/>
              <a:gd name="T38" fmla="*/ 311 w 643"/>
              <a:gd name="T39" fmla="*/ 461 h 603"/>
              <a:gd name="T40" fmla="*/ 327 w 643"/>
              <a:gd name="T41" fmla="*/ 455 h 603"/>
              <a:gd name="T42" fmla="*/ 324 w 643"/>
              <a:gd name="T43" fmla="*/ 444 h 603"/>
              <a:gd name="T44" fmla="*/ 332 w 643"/>
              <a:gd name="T45" fmla="*/ 506 h 603"/>
              <a:gd name="T46" fmla="*/ 353 w 643"/>
              <a:gd name="T47" fmla="*/ 503 h 603"/>
              <a:gd name="T48" fmla="*/ 346 w 643"/>
              <a:gd name="T49" fmla="*/ 495 h 603"/>
              <a:gd name="T50" fmla="*/ 367 w 643"/>
              <a:gd name="T51" fmla="*/ 541 h 603"/>
              <a:gd name="T52" fmla="*/ 377 w 643"/>
              <a:gd name="T53" fmla="*/ 547 h 603"/>
              <a:gd name="T54" fmla="*/ 386 w 643"/>
              <a:gd name="T55" fmla="*/ 532 h 603"/>
              <a:gd name="T56" fmla="*/ 377 w 643"/>
              <a:gd name="T57" fmla="*/ 526 h 603"/>
              <a:gd name="T58" fmla="*/ 423 w 643"/>
              <a:gd name="T59" fmla="*/ 566 h 603"/>
              <a:gd name="T60" fmla="*/ 434 w 643"/>
              <a:gd name="T61" fmla="*/ 568 h 603"/>
              <a:gd name="T62" fmla="*/ 427 w 643"/>
              <a:gd name="T63" fmla="*/ 549 h 603"/>
              <a:gd name="T64" fmla="*/ 472 w 643"/>
              <a:gd name="T65" fmla="*/ 569 h 603"/>
              <a:gd name="T66" fmla="*/ 484 w 643"/>
              <a:gd name="T67" fmla="*/ 568 h 603"/>
              <a:gd name="T68" fmla="*/ 483 w 643"/>
              <a:gd name="T69" fmla="*/ 550 h 603"/>
              <a:gd name="T70" fmla="*/ 472 w 643"/>
              <a:gd name="T71" fmla="*/ 552 h 603"/>
              <a:gd name="T72" fmla="*/ 530 w 643"/>
              <a:gd name="T73" fmla="*/ 552 h 603"/>
              <a:gd name="T74" fmla="*/ 540 w 643"/>
              <a:gd name="T75" fmla="*/ 545 h 603"/>
              <a:gd name="T76" fmla="*/ 524 w 643"/>
              <a:gd name="T77" fmla="*/ 535 h 603"/>
              <a:gd name="T78" fmla="*/ 570 w 643"/>
              <a:gd name="T79" fmla="*/ 521 h 603"/>
              <a:gd name="T80" fmla="*/ 577 w 643"/>
              <a:gd name="T81" fmla="*/ 512 h 603"/>
              <a:gd name="T82" fmla="*/ 565 w 643"/>
              <a:gd name="T83" fmla="*/ 499 h 603"/>
              <a:gd name="T84" fmla="*/ 559 w 643"/>
              <a:gd name="T85" fmla="*/ 507 h 603"/>
              <a:gd name="T86" fmla="*/ 601 w 643"/>
              <a:gd name="T87" fmla="*/ 469 h 603"/>
              <a:gd name="T88" fmla="*/ 605 w 643"/>
              <a:gd name="T89" fmla="*/ 457 h 603"/>
              <a:gd name="T90" fmla="*/ 586 w 643"/>
              <a:gd name="T91" fmla="*/ 459 h 603"/>
              <a:gd name="T92" fmla="*/ 610 w 643"/>
              <a:gd name="T93" fmla="*/ 419 h 603"/>
              <a:gd name="T94" fmla="*/ 610 w 643"/>
              <a:gd name="T95" fmla="*/ 408 h 603"/>
              <a:gd name="T96" fmla="*/ 592 w 643"/>
              <a:gd name="T97" fmla="*/ 406 h 603"/>
              <a:gd name="T98" fmla="*/ 593 w 643"/>
              <a:gd name="T99" fmla="*/ 417 h 603"/>
              <a:gd name="T100" fmla="*/ 599 w 643"/>
              <a:gd name="T101" fmla="*/ 358 h 603"/>
              <a:gd name="T102" fmla="*/ 594 w 643"/>
              <a:gd name="T103" fmla="*/ 347 h 603"/>
              <a:gd name="T104" fmla="*/ 581 w 643"/>
              <a:gd name="T105" fmla="*/ 363 h 603"/>
              <a:gd name="T106" fmla="*/ 573 w 643"/>
              <a:gd name="T107" fmla="*/ 316 h 603"/>
              <a:gd name="T108" fmla="*/ 565 w 643"/>
              <a:gd name="T109" fmla="*/ 308 h 603"/>
              <a:gd name="T110" fmla="*/ 550 w 643"/>
              <a:gd name="T111" fmla="*/ 318 h 603"/>
              <a:gd name="T112" fmla="*/ 557 w 643"/>
              <a:gd name="T113" fmla="*/ 326 h 603"/>
              <a:gd name="T114" fmla="*/ 524 w 643"/>
              <a:gd name="T115" fmla="*/ 279 h 603"/>
              <a:gd name="T116" fmla="*/ 513 w 643"/>
              <a:gd name="T117" fmla="*/ 274 h 603"/>
              <a:gd name="T118" fmla="*/ 513 w 643"/>
              <a:gd name="T119" fmla="*/ 293 h 603"/>
              <a:gd name="T120" fmla="*/ 457 w 643"/>
              <a:gd name="T121" fmla="*/ 231 h 603"/>
              <a:gd name="T122" fmla="*/ 358 w 643"/>
              <a:gd name="T123" fmla="*/ 9 h 603"/>
              <a:gd name="T124" fmla="*/ 30 w 643"/>
              <a:gd name="T125" fmla="*/ 15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3" h="603">
                <a:moveTo>
                  <a:pt x="51" y="448"/>
                </a:moveTo>
                <a:cubicBezTo>
                  <a:pt x="83" y="445"/>
                  <a:pt x="115" y="443"/>
                  <a:pt x="147" y="442"/>
                </a:cubicBezTo>
                <a:cubicBezTo>
                  <a:pt x="127" y="440"/>
                  <a:pt x="108" y="439"/>
                  <a:pt x="88" y="437"/>
                </a:cubicBezTo>
                <a:cubicBezTo>
                  <a:pt x="72" y="435"/>
                  <a:pt x="59" y="423"/>
                  <a:pt x="59" y="407"/>
                </a:cubicBezTo>
                <a:cubicBezTo>
                  <a:pt x="59" y="383"/>
                  <a:pt x="59" y="359"/>
                  <a:pt x="59" y="335"/>
                </a:cubicBezTo>
                <a:cubicBezTo>
                  <a:pt x="59" y="318"/>
                  <a:pt x="72" y="306"/>
                  <a:pt x="88" y="305"/>
                </a:cubicBezTo>
                <a:cubicBezTo>
                  <a:pt x="148" y="299"/>
                  <a:pt x="207" y="297"/>
                  <a:pt x="267" y="298"/>
                </a:cubicBezTo>
                <a:cubicBezTo>
                  <a:pt x="245" y="333"/>
                  <a:pt x="233" y="373"/>
                  <a:pt x="233" y="417"/>
                </a:cubicBezTo>
                <a:cubicBezTo>
                  <a:pt x="233" y="479"/>
                  <a:pt x="258" y="535"/>
                  <a:pt x="299" y="575"/>
                </a:cubicBezTo>
                <a:cubicBezTo>
                  <a:pt x="301" y="578"/>
                  <a:pt x="304" y="581"/>
                  <a:pt x="306" y="583"/>
                </a:cubicBezTo>
                <a:cubicBezTo>
                  <a:pt x="221" y="590"/>
                  <a:pt x="136" y="589"/>
                  <a:pt x="51" y="579"/>
                </a:cubicBezTo>
                <a:cubicBezTo>
                  <a:pt x="35" y="578"/>
                  <a:pt x="21" y="566"/>
                  <a:pt x="21" y="550"/>
                </a:cubicBezTo>
                <a:cubicBezTo>
                  <a:pt x="21" y="526"/>
                  <a:pt x="21" y="502"/>
                  <a:pt x="21" y="478"/>
                </a:cubicBezTo>
                <a:cubicBezTo>
                  <a:pt x="21" y="461"/>
                  <a:pt x="35" y="449"/>
                  <a:pt x="51" y="448"/>
                </a:cubicBezTo>
                <a:close/>
                <a:moveTo>
                  <a:pt x="442" y="265"/>
                </a:moveTo>
                <a:lnTo>
                  <a:pt x="442" y="265"/>
                </a:lnTo>
                <a:cubicBezTo>
                  <a:pt x="454" y="263"/>
                  <a:pt x="467" y="262"/>
                  <a:pt x="479" y="265"/>
                </a:cubicBezTo>
                <a:cubicBezTo>
                  <a:pt x="478" y="271"/>
                  <a:pt x="478" y="278"/>
                  <a:pt x="477" y="284"/>
                </a:cubicBezTo>
                <a:cubicBezTo>
                  <a:pt x="466" y="283"/>
                  <a:pt x="455" y="283"/>
                  <a:pt x="444" y="284"/>
                </a:cubicBezTo>
                <a:cubicBezTo>
                  <a:pt x="443" y="278"/>
                  <a:pt x="443" y="271"/>
                  <a:pt x="442" y="265"/>
                </a:cubicBezTo>
                <a:close/>
                <a:moveTo>
                  <a:pt x="510" y="384"/>
                </a:moveTo>
                <a:lnTo>
                  <a:pt x="510" y="384"/>
                </a:lnTo>
                <a:lnTo>
                  <a:pt x="467" y="384"/>
                </a:lnTo>
                <a:lnTo>
                  <a:pt x="467" y="377"/>
                </a:lnTo>
                <a:cubicBezTo>
                  <a:pt x="467" y="369"/>
                  <a:pt x="466" y="364"/>
                  <a:pt x="465" y="362"/>
                </a:cubicBezTo>
                <a:cubicBezTo>
                  <a:pt x="464" y="360"/>
                  <a:pt x="462" y="359"/>
                  <a:pt x="459" y="359"/>
                </a:cubicBezTo>
                <a:cubicBezTo>
                  <a:pt x="456" y="359"/>
                  <a:pt x="454" y="360"/>
                  <a:pt x="453" y="362"/>
                </a:cubicBezTo>
                <a:cubicBezTo>
                  <a:pt x="452" y="364"/>
                  <a:pt x="451" y="367"/>
                  <a:pt x="451" y="371"/>
                </a:cubicBezTo>
                <a:cubicBezTo>
                  <a:pt x="451" y="378"/>
                  <a:pt x="452" y="382"/>
                  <a:pt x="455" y="385"/>
                </a:cubicBezTo>
                <a:cubicBezTo>
                  <a:pt x="458" y="388"/>
                  <a:pt x="466" y="393"/>
                  <a:pt x="478" y="401"/>
                </a:cubicBezTo>
                <a:cubicBezTo>
                  <a:pt x="489" y="407"/>
                  <a:pt x="497" y="413"/>
                  <a:pt x="501" y="416"/>
                </a:cubicBezTo>
                <a:cubicBezTo>
                  <a:pt x="505" y="420"/>
                  <a:pt x="508" y="425"/>
                  <a:pt x="511" y="431"/>
                </a:cubicBezTo>
                <a:cubicBezTo>
                  <a:pt x="514" y="438"/>
                  <a:pt x="515" y="446"/>
                  <a:pt x="515" y="455"/>
                </a:cubicBezTo>
                <a:cubicBezTo>
                  <a:pt x="515" y="471"/>
                  <a:pt x="511" y="483"/>
                  <a:pt x="504" y="491"/>
                </a:cubicBezTo>
                <a:cubicBezTo>
                  <a:pt x="497" y="500"/>
                  <a:pt x="485" y="506"/>
                  <a:pt x="471" y="508"/>
                </a:cubicBezTo>
                <a:lnTo>
                  <a:pt x="471" y="524"/>
                </a:lnTo>
                <a:lnTo>
                  <a:pt x="451" y="524"/>
                </a:lnTo>
                <a:lnTo>
                  <a:pt x="451" y="507"/>
                </a:lnTo>
                <a:cubicBezTo>
                  <a:pt x="439" y="506"/>
                  <a:pt x="429" y="502"/>
                  <a:pt x="420" y="494"/>
                </a:cubicBezTo>
                <a:cubicBezTo>
                  <a:pt x="412" y="486"/>
                  <a:pt x="407" y="473"/>
                  <a:pt x="407" y="453"/>
                </a:cubicBezTo>
                <a:lnTo>
                  <a:pt x="407" y="445"/>
                </a:lnTo>
                <a:lnTo>
                  <a:pt x="451" y="445"/>
                </a:lnTo>
                <a:lnTo>
                  <a:pt x="451" y="456"/>
                </a:lnTo>
                <a:cubicBezTo>
                  <a:pt x="451" y="467"/>
                  <a:pt x="451" y="474"/>
                  <a:pt x="452" y="477"/>
                </a:cubicBezTo>
                <a:cubicBezTo>
                  <a:pt x="453" y="480"/>
                  <a:pt x="455" y="481"/>
                  <a:pt x="458" y="481"/>
                </a:cubicBezTo>
                <a:cubicBezTo>
                  <a:pt x="461" y="481"/>
                  <a:pt x="464" y="480"/>
                  <a:pt x="465" y="479"/>
                </a:cubicBezTo>
                <a:cubicBezTo>
                  <a:pt x="466" y="477"/>
                  <a:pt x="467" y="474"/>
                  <a:pt x="467" y="470"/>
                </a:cubicBezTo>
                <a:cubicBezTo>
                  <a:pt x="467" y="460"/>
                  <a:pt x="466" y="453"/>
                  <a:pt x="465" y="449"/>
                </a:cubicBezTo>
                <a:cubicBezTo>
                  <a:pt x="464" y="445"/>
                  <a:pt x="459" y="440"/>
                  <a:pt x="451" y="435"/>
                </a:cubicBezTo>
                <a:cubicBezTo>
                  <a:pt x="438" y="427"/>
                  <a:pt x="429" y="421"/>
                  <a:pt x="424" y="417"/>
                </a:cubicBezTo>
                <a:cubicBezTo>
                  <a:pt x="420" y="413"/>
                  <a:pt x="415" y="408"/>
                  <a:pt x="412" y="401"/>
                </a:cubicBezTo>
                <a:cubicBezTo>
                  <a:pt x="408" y="394"/>
                  <a:pt x="407" y="386"/>
                  <a:pt x="407" y="377"/>
                </a:cubicBezTo>
                <a:cubicBezTo>
                  <a:pt x="407" y="364"/>
                  <a:pt x="410" y="354"/>
                  <a:pt x="418" y="346"/>
                </a:cubicBezTo>
                <a:cubicBezTo>
                  <a:pt x="425" y="339"/>
                  <a:pt x="436" y="334"/>
                  <a:pt x="451" y="333"/>
                </a:cubicBezTo>
                <a:lnTo>
                  <a:pt x="451" y="319"/>
                </a:lnTo>
                <a:lnTo>
                  <a:pt x="471" y="319"/>
                </a:lnTo>
                <a:lnTo>
                  <a:pt x="471" y="333"/>
                </a:lnTo>
                <a:cubicBezTo>
                  <a:pt x="484" y="334"/>
                  <a:pt x="494" y="339"/>
                  <a:pt x="501" y="346"/>
                </a:cubicBezTo>
                <a:cubicBezTo>
                  <a:pt x="507" y="353"/>
                  <a:pt x="511" y="363"/>
                  <a:pt x="511" y="376"/>
                </a:cubicBezTo>
                <a:cubicBezTo>
                  <a:pt x="511" y="378"/>
                  <a:pt x="510" y="381"/>
                  <a:pt x="510" y="384"/>
                </a:cubicBezTo>
                <a:close/>
                <a:moveTo>
                  <a:pt x="411" y="271"/>
                </a:moveTo>
                <a:lnTo>
                  <a:pt x="411" y="271"/>
                </a:lnTo>
                <a:lnTo>
                  <a:pt x="410" y="271"/>
                </a:lnTo>
                <a:lnTo>
                  <a:pt x="409" y="272"/>
                </a:lnTo>
                <a:lnTo>
                  <a:pt x="408" y="272"/>
                </a:lnTo>
                <a:lnTo>
                  <a:pt x="407" y="272"/>
                </a:lnTo>
                <a:lnTo>
                  <a:pt x="406" y="272"/>
                </a:lnTo>
                <a:lnTo>
                  <a:pt x="405" y="273"/>
                </a:lnTo>
                <a:lnTo>
                  <a:pt x="404" y="273"/>
                </a:lnTo>
                <a:lnTo>
                  <a:pt x="404" y="273"/>
                </a:lnTo>
                <a:lnTo>
                  <a:pt x="403" y="274"/>
                </a:lnTo>
                <a:lnTo>
                  <a:pt x="402" y="274"/>
                </a:lnTo>
                <a:lnTo>
                  <a:pt x="401" y="274"/>
                </a:lnTo>
                <a:lnTo>
                  <a:pt x="400" y="275"/>
                </a:lnTo>
                <a:lnTo>
                  <a:pt x="399" y="275"/>
                </a:lnTo>
                <a:lnTo>
                  <a:pt x="398" y="275"/>
                </a:lnTo>
                <a:lnTo>
                  <a:pt x="398" y="276"/>
                </a:lnTo>
                <a:lnTo>
                  <a:pt x="397" y="276"/>
                </a:lnTo>
                <a:lnTo>
                  <a:pt x="396" y="277"/>
                </a:lnTo>
                <a:lnTo>
                  <a:pt x="395" y="277"/>
                </a:lnTo>
                <a:lnTo>
                  <a:pt x="394" y="277"/>
                </a:lnTo>
                <a:lnTo>
                  <a:pt x="393" y="278"/>
                </a:lnTo>
                <a:lnTo>
                  <a:pt x="393" y="278"/>
                </a:lnTo>
                <a:lnTo>
                  <a:pt x="401" y="294"/>
                </a:lnTo>
                <a:lnTo>
                  <a:pt x="401" y="294"/>
                </a:lnTo>
                <a:lnTo>
                  <a:pt x="401" y="293"/>
                </a:lnTo>
                <a:lnTo>
                  <a:pt x="402" y="293"/>
                </a:lnTo>
                <a:lnTo>
                  <a:pt x="403" y="293"/>
                </a:lnTo>
                <a:lnTo>
                  <a:pt x="404" y="292"/>
                </a:lnTo>
                <a:lnTo>
                  <a:pt x="404" y="292"/>
                </a:lnTo>
                <a:lnTo>
                  <a:pt x="405" y="292"/>
                </a:lnTo>
                <a:lnTo>
                  <a:pt x="406" y="291"/>
                </a:lnTo>
                <a:lnTo>
                  <a:pt x="407" y="291"/>
                </a:lnTo>
                <a:lnTo>
                  <a:pt x="407" y="291"/>
                </a:lnTo>
                <a:lnTo>
                  <a:pt x="408" y="290"/>
                </a:lnTo>
                <a:lnTo>
                  <a:pt x="409" y="290"/>
                </a:lnTo>
                <a:lnTo>
                  <a:pt x="410" y="290"/>
                </a:lnTo>
                <a:lnTo>
                  <a:pt x="411" y="290"/>
                </a:lnTo>
                <a:lnTo>
                  <a:pt x="411" y="289"/>
                </a:lnTo>
                <a:lnTo>
                  <a:pt x="412" y="289"/>
                </a:lnTo>
                <a:lnTo>
                  <a:pt x="413" y="289"/>
                </a:lnTo>
                <a:lnTo>
                  <a:pt x="414" y="289"/>
                </a:lnTo>
                <a:lnTo>
                  <a:pt x="414" y="288"/>
                </a:lnTo>
                <a:lnTo>
                  <a:pt x="415" y="288"/>
                </a:lnTo>
                <a:lnTo>
                  <a:pt x="416" y="288"/>
                </a:lnTo>
                <a:lnTo>
                  <a:pt x="411" y="271"/>
                </a:lnTo>
                <a:close/>
                <a:moveTo>
                  <a:pt x="361" y="297"/>
                </a:moveTo>
                <a:lnTo>
                  <a:pt x="361" y="297"/>
                </a:lnTo>
                <a:lnTo>
                  <a:pt x="361" y="298"/>
                </a:lnTo>
                <a:lnTo>
                  <a:pt x="360" y="298"/>
                </a:lnTo>
                <a:lnTo>
                  <a:pt x="360" y="299"/>
                </a:lnTo>
                <a:lnTo>
                  <a:pt x="359" y="299"/>
                </a:lnTo>
                <a:lnTo>
                  <a:pt x="358" y="300"/>
                </a:lnTo>
                <a:lnTo>
                  <a:pt x="358" y="301"/>
                </a:lnTo>
                <a:lnTo>
                  <a:pt x="357" y="301"/>
                </a:lnTo>
                <a:lnTo>
                  <a:pt x="356" y="302"/>
                </a:lnTo>
                <a:lnTo>
                  <a:pt x="356" y="302"/>
                </a:lnTo>
                <a:lnTo>
                  <a:pt x="355" y="303"/>
                </a:lnTo>
                <a:lnTo>
                  <a:pt x="354" y="304"/>
                </a:lnTo>
                <a:lnTo>
                  <a:pt x="354" y="304"/>
                </a:lnTo>
                <a:lnTo>
                  <a:pt x="353" y="305"/>
                </a:lnTo>
                <a:lnTo>
                  <a:pt x="352" y="305"/>
                </a:lnTo>
                <a:lnTo>
                  <a:pt x="352" y="306"/>
                </a:lnTo>
                <a:lnTo>
                  <a:pt x="351" y="307"/>
                </a:lnTo>
                <a:lnTo>
                  <a:pt x="350" y="307"/>
                </a:lnTo>
                <a:lnTo>
                  <a:pt x="350" y="308"/>
                </a:lnTo>
                <a:lnTo>
                  <a:pt x="349" y="309"/>
                </a:lnTo>
                <a:lnTo>
                  <a:pt x="348" y="309"/>
                </a:lnTo>
                <a:lnTo>
                  <a:pt x="348" y="310"/>
                </a:lnTo>
                <a:lnTo>
                  <a:pt x="360" y="322"/>
                </a:lnTo>
                <a:lnTo>
                  <a:pt x="361" y="322"/>
                </a:lnTo>
                <a:lnTo>
                  <a:pt x="361" y="321"/>
                </a:lnTo>
                <a:lnTo>
                  <a:pt x="362" y="320"/>
                </a:lnTo>
                <a:lnTo>
                  <a:pt x="362" y="320"/>
                </a:lnTo>
                <a:lnTo>
                  <a:pt x="363" y="319"/>
                </a:lnTo>
                <a:lnTo>
                  <a:pt x="364" y="319"/>
                </a:lnTo>
                <a:lnTo>
                  <a:pt x="364" y="318"/>
                </a:lnTo>
                <a:lnTo>
                  <a:pt x="365" y="318"/>
                </a:lnTo>
                <a:lnTo>
                  <a:pt x="365" y="317"/>
                </a:lnTo>
                <a:lnTo>
                  <a:pt x="366" y="317"/>
                </a:lnTo>
                <a:lnTo>
                  <a:pt x="367" y="316"/>
                </a:lnTo>
                <a:lnTo>
                  <a:pt x="367" y="316"/>
                </a:lnTo>
                <a:lnTo>
                  <a:pt x="368" y="315"/>
                </a:lnTo>
                <a:lnTo>
                  <a:pt x="368" y="314"/>
                </a:lnTo>
                <a:lnTo>
                  <a:pt x="369" y="314"/>
                </a:lnTo>
                <a:lnTo>
                  <a:pt x="370" y="313"/>
                </a:lnTo>
                <a:lnTo>
                  <a:pt x="370" y="313"/>
                </a:lnTo>
                <a:lnTo>
                  <a:pt x="371" y="312"/>
                </a:lnTo>
                <a:lnTo>
                  <a:pt x="372" y="312"/>
                </a:lnTo>
                <a:lnTo>
                  <a:pt x="372" y="311"/>
                </a:lnTo>
                <a:lnTo>
                  <a:pt x="373" y="311"/>
                </a:lnTo>
                <a:lnTo>
                  <a:pt x="361" y="297"/>
                </a:lnTo>
                <a:close/>
                <a:moveTo>
                  <a:pt x="325" y="339"/>
                </a:moveTo>
                <a:lnTo>
                  <a:pt x="325" y="339"/>
                </a:lnTo>
                <a:lnTo>
                  <a:pt x="325" y="340"/>
                </a:lnTo>
                <a:lnTo>
                  <a:pt x="324" y="341"/>
                </a:lnTo>
                <a:lnTo>
                  <a:pt x="324" y="341"/>
                </a:lnTo>
                <a:lnTo>
                  <a:pt x="323" y="342"/>
                </a:lnTo>
                <a:lnTo>
                  <a:pt x="323" y="343"/>
                </a:lnTo>
                <a:lnTo>
                  <a:pt x="323" y="344"/>
                </a:lnTo>
                <a:lnTo>
                  <a:pt x="322" y="345"/>
                </a:lnTo>
                <a:lnTo>
                  <a:pt x="322" y="346"/>
                </a:lnTo>
                <a:lnTo>
                  <a:pt x="321" y="346"/>
                </a:lnTo>
                <a:lnTo>
                  <a:pt x="321" y="347"/>
                </a:lnTo>
                <a:lnTo>
                  <a:pt x="320" y="348"/>
                </a:lnTo>
                <a:lnTo>
                  <a:pt x="320" y="349"/>
                </a:lnTo>
                <a:lnTo>
                  <a:pt x="320" y="350"/>
                </a:lnTo>
                <a:lnTo>
                  <a:pt x="319" y="350"/>
                </a:lnTo>
                <a:lnTo>
                  <a:pt x="319" y="351"/>
                </a:lnTo>
                <a:lnTo>
                  <a:pt x="318" y="352"/>
                </a:lnTo>
                <a:lnTo>
                  <a:pt x="318" y="353"/>
                </a:lnTo>
                <a:lnTo>
                  <a:pt x="318" y="354"/>
                </a:lnTo>
                <a:lnTo>
                  <a:pt x="317" y="355"/>
                </a:lnTo>
                <a:lnTo>
                  <a:pt x="317" y="356"/>
                </a:lnTo>
                <a:lnTo>
                  <a:pt x="317" y="356"/>
                </a:lnTo>
                <a:lnTo>
                  <a:pt x="333" y="363"/>
                </a:lnTo>
                <a:lnTo>
                  <a:pt x="333" y="363"/>
                </a:lnTo>
                <a:lnTo>
                  <a:pt x="333" y="362"/>
                </a:lnTo>
                <a:lnTo>
                  <a:pt x="334" y="361"/>
                </a:lnTo>
                <a:lnTo>
                  <a:pt x="334" y="360"/>
                </a:lnTo>
                <a:lnTo>
                  <a:pt x="334" y="360"/>
                </a:lnTo>
                <a:lnTo>
                  <a:pt x="335" y="359"/>
                </a:lnTo>
                <a:lnTo>
                  <a:pt x="335" y="358"/>
                </a:lnTo>
                <a:lnTo>
                  <a:pt x="335" y="357"/>
                </a:lnTo>
                <a:lnTo>
                  <a:pt x="336" y="357"/>
                </a:lnTo>
                <a:lnTo>
                  <a:pt x="336" y="356"/>
                </a:lnTo>
                <a:lnTo>
                  <a:pt x="336" y="355"/>
                </a:lnTo>
                <a:lnTo>
                  <a:pt x="337" y="354"/>
                </a:lnTo>
                <a:lnTo>
                  <a:pt x="337" y="354"/>
                </a:lnTo>
                <a:lnTo>
                  <a:pt x="338" y="353"/>
                </a:lnTo>
                <a:lnTo>
                  <a:pt x="338" y="352"/>
                </a:lnTo>
                <a:lnTo>
                  <a:pt x="338" y="352"/>
                </a:lnTo>
                <a:lnTo>
                  <a:pt x="339" y="351"/>
                </a:lnTo>
                <a:lnTo>
                  <a:pt x="339" y="350"/>
                </a:lnTo>
                <a:lnTo>
                  <a:pt x="340" y="349"/>
                </a:lnTo>
                <a:lnTo>
                  <a:pt x="340" y="349"/>
                </a:lnTo>
                <a:lnTo>
                  <a:pt x="340" y="348"/>
                </a:lnTo>
                <a:lnTo>
                  <a:pt x="325" y="339"/>
                </a:lnTo>
                <a:close/>
                <a:moveTo>
                  <a:pt x="306" y="392"/>
                </a:moveTo>
                <a:lnTo>
                  <a:pt x="306" y="392"/>
                </a:lnTo>
                <a:lnTo>
                  <a:pt x="306" y="393"/>
                </a:lnTo>
                <a:lnTo>
                  <a:pt x="306" y="394"/>
                </a:lnTo>
                <a:lnTo>
                  <a:pt x="306" y="395"/>
                </a:lnTo>
                <a:lnTo>
                  <a:pt x="306" y="396"/>
                </a:lnTo>
                <a:lnTo>
                  <a:pt x="305" y="396"/>
                </a:lnTo>
                <a:lnTo>
                  <a:pt x="305" y="397"/>
                </a:lnTo>
                <a:lnTo>
                  <a:pt x="305" y="398"/>
                </a:lnTo>
                <a:lnTo>
                  <a:pt x="305" y="399"/>
                </a:lnTo>
                <a:lnTo>
                  <a:pt x="305" y="400"/>
                </a:lnTo>
                <a:lnTo>
                  <a:pt x="305" y="401"/>
                </a:lnTo>
                <a:lnTo>
                  <a:pt x="305" y="402"/>
                </a:lnTo>
                <a:lnTo>
                  <a:pt x="305" y="403"/>
                </a:lnTo>
                <a:lnTo>
                  <a:pt x="305" y="404"/>
                </a:lnTo>
                <a:lnTo>
                  <a:pt x="304" y="405"/>
                </a:lnTo>
                <a:lnTo>
                  <a:pt x="304" y="406"/>
                </a:lnTo>
                <a:lnTo>
                  <a:pt x="304" y="407"/>
                </a:lnTo>
                <a:lnTo>
                  <a:pt x="304" y="408"/>
                </a:lnTo>
                <a:lnTo>
                  <a:pt x="304" y="409"/>
                </a:lnTo>
                <a:lnTo>
                  <a:pt x="304" y="410"/>
                </a:lnTo>
                <a:lnTo>
                  <a:pt x="304" y="410"/>
                </a:lnTo>
                <a:lnTo>
                  <a:pt x="322" y="411"/>
                </a:lnTo>
                <a:lnTo>
                  <a:pt x="322" y="411"/>
                </a:lnTo>
                <a:lnTo>
                  <a:pt x="322" y="410"/>
                </a:lnTo>
                <a:lnTo>
                  <a:pt x="322" y="409"/>
                </a:lnTo>
                <a:lnTo>
                  <a:pt x="322" y="408"/>
                </a:lnTo>
                <a:lnTo>
                  <a:pt x="322" y="407"/>
                </a:lnTo>
                <a:lnTo>
                  <a:pt x="322" y="406"/>
                </a:lnTo>
                <a:lnTo>
                  <a:pt x="322" y="406"/>
                </a:lnTo>
                <a:lnTo>
                  <a:pt x="322" y="405"/>
                </a:lnTo>
                <a:lnTo>
                  <a:pt x="322" y="404"/>
                </a:lnTo>
                <a:lnTo>
                  <a:pt x="322" y="403"/>
                </a:lnTo>
                <a:lnTo>
                  <a:pt x="322" y="402"/>
                </a:lnTo>
                <a:lnTo>
                  <a:pt x="323" y="401"/>
                </a:lnTo>
                <a:lnTo>
                  <a:pt x="323" y="400"/>
                </a:lnTo>
                <a:lnTo>
                  <a:pt x="323" y="400"/>
                </a:lnTo>
                <a:lnTo>
                  <a:pt x="323" y="399"/>
                </a:lnTo>
                <a:lnTo>
                  <a:pt x="323" y="398"/>
                </a:lnTo>
                <a:lnTo>
                  <a:pt x="323" y="397"/>
                </a:lnTo>
                <a:lnTo>
                  <a:pt x="323" y="396"/>
                </a:lnTo>
                <a:lnTo>
                  <a:pt x="323" y="395"/>
                </a:lnTo>
                <a:lnTo>
                  <a:pt x="323" y="395"/>
                </a:lnTo>
                <a:lnTo>
                  <a:pt x="306" y="392"/>
                </a:lnTo>
                <a:close/>
                <a:moveTo>
                  <a:pt x="307" y="447"/>
                </a:moveTo>
                <a:lnTo>
                  <a:pt x="307" y="447"/>
                </a:lnTo>
                <a:lnTo>
                  <a:pt x="307" y="448"/>
                </a:lnTo>
                <a:lnTo>
                  <a:pt x="307" y="449"/>
                </a:lnTo>
                <a:lnTo>
                  <a:pt x="308" y="450"/>
                </a:lnTo>
                <a:lnTo>
                  <a:pt x="308" y="451"/>
                </a:lnTo>
                <a:lnTo>
                  <a:pt x="308" y="451"/>
                </a:lnTo>
                <a:lnTo>
                  <a:pt x="308" y="452"/>
                </a:lnTo>
                <a:lnTo>
                  <a:pt x="308" y="453"/>
                </a:lnTo>
                <a:lnTo>
                  <a:pt x="309" y="454"/>
                </a:lnTo>
                <a:lnTo>
                  <a:pt x="309" y="455"/>
                </a:lnTo>
                <a:lnTo>
                  <a:pt x="309" y="456"/>
                </a:lnTo>
                <a:lnTo>
                  <a:pt x="309" y="457"/>
                </a:lnTo>
                <a:lnTo>
                  <a:pt x="310" y="458"/>
                </a:lnTo>
                <a:lnTo>
                  <a:pt x="310" y="459"/>
                </a:lnTo>
                <a:lnTo>
                  <a:pt x="310" y="460"/>
                </a:lnTo>
                <a:lnTo>
                  <a:pt x="310" y="461"/>
                </a:lnTo>
                <a:lnTo>
                  <a:pt x="311" y="461"/>
                </a:lnTo>
                <a:lnTo>
                  <a:pt x="311" y="462"/>
                </a:lnTo>
                <a:lnTo>
                  <a:pt x="311" y="463"/>
                </a:lnTo>
                <a:lnTo>
                  <a:pt x="311" y="464"/>
                </a:lnTo>
                <a:lnTo>
                  <a:pt x="312" y="465"/>
                </a:lnTo>
                <a:lnTo>
                  <a:pt x="312" y="466"/>
                </a:lnTo>
                <a:lnTo>
                  <a:pt x="329" y="460"/>
                </a:lnTo>
                <a:lnTo>
                  <a:pt x="328" y="460"/>
                </a:lnTo>
                <a:lnTo>
                  <a:pt x="328" y="459"/>
                </a:lnTo>
                <a:lnTo>
                  <a:pt x="328" y="458"/>
                </a:lnTo>
                <a:lnTo>
                  <a:pt x="328" y="457"/>
                </a:lnTo>
                <a:lnTo>
                  <a:pt x="327" y="456"/>
                </a:lnTo>
                <a:lnTo>
                  <a:pt x="327" y="456"/>
                </a:lnTo>
                <a:lnTo>
                  <a:pt x="327" y="455"/>
                </a:lnTo>
                <a:lnTo>
                  <a:pt x="327" y="454"/>
                </a:lnTo>
                <a:lnTo>
                  <a:pt x="327" y="453"/>
                </a:lnTo>
                <a:lnTo>
                  <a:pt x="326" y="452"/>
                </a:lnTo>
                <a:lnTo>
                  <a:pt x="326" y="452"/>
                </a:lnTo>
                <a:lnTo>
                  <a:pt x="326" y="451"/>
                </a:lnTo>
                <a:lnTo>
                  <a:pt x="326" y="450"/>
                </a:lnTo>
                <a:lnTo>
                  <a:pt x="325" y="449"/>
                </a:lnTo>
                <a:lnTo>
                  <a:pt x="325" y="448"/>
                </a:lnTo>
                <a:lnTo>
                  <a:pt x="325" y="447"/>
                </a:lnTo>
                <a:lnTo>
                  <a:pt x="325" y="447"/>
                </a:lnTo>
                <a:lnTo>
                  <a:pt x="325" y="446"/>
                </a:lnTo>
                <a:lnTo>
                  <a:pt x="325" y="445"/>
                </a:lnTo>
                <a:lnTo>
                  <a:pt x="324" y="444"/>
                </a:lnTo>
                <a:lnTo>
                  <a:pt x="324" y="444"/>
                </a:lnTo>
                <a:lnTo>
                  <a:pt x="307" y="447"/>
                </a:lnTo>
                <a:close/>
                <a:moveTo>
                  <a:pt x="328" y="499"/>
                </a:moveTo>
                <a:lnTo>
                  <a:pt x="328" y="499"/>
                </a:lnTo>
                <a:lnTo>
                  <a:pt x="328" y="499"/>
                </a:lnTo>
                <a:lnTo>
                  <a:pt x="329" y="500"/>
                </a:lnTo>
                <a:lnTo>
                  <a:pt x="329" y="501"/>
                </a:lnTo>
                <a:lnTo>
                  <a:pt x="330" y="502"/>
                </a:lnTo>
                <a:lnTo>
                  <a:pt x="330" y="503"/>
                </a:lnTo>
                <a:lnTo>
                  <a:pt x="331" y="503"/>
                </a:lnTo>
                <a:lnTo>
                  <a:pt x="331" y="504"/>
                </a:lnTo>
                <a:lnTo>
                  <a:pt x="332" y="505"/>
                </a:lnTo>
                <a:lnTo>
                  <a:pt x="332" y="506"/>
                </a:lnTo>
                <a:lnTo>
                  <a:pt x="333" y="506"/>
                </a:lnTo>
                <a:lnTo>
                  <a:pt x="333" y="507"/>
                </a:lnTo>
                <a:lnTo>
                  <a:pt x="334" y="508"/>
                </a:lnTo>
                <a:lnTo>
                  <a:pt x="334" y="509"/>
                </a:lnTo>
                <a:lnTo>
                  <a:pt x="335" y="509"/>
                </a:lnTo>
                <a:lnTo>
                  <a:pt x="336" y="510"/>
                </a:lnTo>
                <a:lnTo>
                  <a:pt x="336" y="511"/>
                </a:lnTo>
                <a:lnTo>
                  <a:pt x="337" y="511"/>
                </a:lnTo>
                <a:lnTo>
                  <a:pt x="337" y="512"/>
                </a:lnTo>
                <a:lnTo>
                  <a:pt x="338" y="513"/>
                </a:lnTo>
                <a:lnTo>
                  <a:pt x="338" y="514"/>
                </a:lnTo>
                <a:lnTo>
                  <a:pt x="339" y="514"/>
                </a:lnTo>
                <a:lnTo>
                  <a:pt x="353" y="503"/>
                </a:lnTo>
                <a:lnTo>
                  <a:pt x="352" y="502"/>
                </a:lnTo>
                <a:lnTo>
                  <a:pt x="352" y="502"/>
                </a:lnTo>
                <a:lnTo>
                  <a:pt x="351" y="501"/>
                </a:lnTo>
                <a:lnTo>
                  <a:pt x="351" y="501"/>
                </a:lnTo>
                <a:lnTo>
                  <a:pt x="350" y="500"/>
                </a:lnTo>
                <a:lnTo>
                  <a:pt x="350" y="499"/>
                </a:lnTo>
                <a:lnTo>
                  <a:pt x="349" y="499"/>
                </a:lnTo>
                <a:lnTo>
                  <a:pt x="349" y="498"/>
                </a:lnTo>
                <a:lnTo>
                  <a:pt x="348" y="497"/>
                </a:lnTo>
                <a:lnTo>
                  <a:pt x="348" y="497"/>
                </a:lnTo>
                <a:lnTo>
                  <a:pt x="347" y="496"/>
                </a:lnTo>
                <a:lnTo>
                  <a:pt x="347" y="495"/>
                </a:lnTo>
                <a:lnTo>
                  <a:pt x="346" y="495"/>
                </a:lnTo>
                <a:lnTo>
                  <a:pt x="346" y="494"/>
                </a:lnTo>
                <a:lnTo>
                  <a:pt x="345" y="493"/>
                </a:lnTo>
                <a:lnTo>
                  <a:pt x="345" y="493"/>
                </a:lnTo>
                <a:lnTo>
                  <a:pt x="344" y="492"/>
                </a:lnTo>
                <a:lnTo>
                  <a:pt x="344" y="491"/>
                </a:lnTo>
                <a:lnTo>
                  <a:pt x="343" y="491"/>
                </a:lnTo>
                <a:lnTo>
                  <a:pt x="343" y="490"/>
                </a:lnTo>
                <a:lnTo>
                  <a:pt x="343" y="490"/>
                </a:lnTo>
                <a:lnTo>
                  <a:pt x="328" y="499"/>
                </a:lnTo>
                <a:close/>
                <a:moveTo>
                  <a:pt x="366" y="540"/>
                </a:moveTo>
                <a:lnTo>
                  <a:pt x="366" y="540"/>
                </a:lnTo>
                <a:lnTo>
                  <a:pt x="366" y="540"/>
                </a:lnTo>
                <a:lnTo>
                  <a:pt x="367" y="541"/>
                </a:lnTo>
                <a:lnTo>
                  <a:pt x="368" y="541"/>
                </a:lnTo>
                <a:lnTo>
                  <a:pt x="369" y="542"/>
                </a:lnTo>
                <a:lnTo>
                  <a:pt x="369" y="542"/>
                </a:lnTo>
                <a:lnTo>
                  <a:pt x="370" y="543"/>
                </a:lnTo>
                <a:lnTo>
                  <a:pt x="371" y="543"/>
                </a:lnTo>
                <a:lnTo>
                  <a:pt x="372" y="544"/>
                </a:lnTo>
                <a:lnTo>
                  <a:pt x="372" y="544"/>
                </a:lnTo>
                <a:lnTo>
                  <a:pt x="373" y="545"/>
                </a:lnTo>
                <a:lnTo>
                  <a:pt x="374" y="545"/>
                </a:lnTo>
                <a:lnTo>
                  <a:pt x="375" y="546"/>
                </a:lnTo>
                <a:lnTo>
                  <a:pt x="375" y="546"/>
                </a:lnTo>
                <a:lnTo>
                  <a:pt x="376" y="547"/>
                </a:lnTo>
                <a:lnTo>
                  <a:pt x="377" y="547"/>
                </a:lnTo>
                <a:lnTo>
                  <a:pt x="378" y="548"/>
                </a:lnTo>
                <a:lnTo>
                  <a:pt x="379" y="548"/>
                </a:lnTo>
                <a:lnTo>
                  <a:pt x="379" y="549"/>
                </a:lnTo>
                <a:lnTo>
                  <a:pt x="380" y="549"/>
                </a:lnTo>
                <a:lnTo>
                  <a:pt x="381" y="550"/>
                </a:lnTo>
                <a:lnTo>
                  <a:pt x="382" y="550"/>
                </a:lnTo>
                <a:lnTo>
                  <a:pt x="390" y="535"/>
                </a:lnTo>
                <a:lnTo>
                  <a:pt x="390" y="534"/>
                </a:lnTo>
                <a:lnTo>
                  <a:pt x="389" y="534"/>
                </a:lnTo>
                <a:lnTo>
                  <a:pt x="388" y="534"/>
                </a:lnTo>
                <a:lnTo>
                  <a:pt x="388" y="533"/>
                </a:lnTo>
                <a:lnTo>
                  <a:pt x="387" y="533"/>
                </a:lnTo>
                <a:lnTo>
                  <a:pt x="386" y="532"/>
                </a:lnTo>
                <a:lnTo>
                  <a:pt x="385" y="532"/>
                </a:lnTo>
                <a:lnTo>
                  <a:pt x="385" y="531"/>
                </a:lnTo>
                <a:lnTo>
                  <a:pt x="384" y="531"/>
                </a:lnTo>
                <a:lnTo>
                  <a:pt x="383" y="531"/>
                </a:lnTo>
                <a:lnTo>
                  <a:pt x="383" y="530"/>
                </a:lnTo>
                <a:lnTo>
                  <a:pt x="382" y="530"/>
                </a:lnTo>
                <a:lnTo>
                  <a:pt x="381" y="529"/>
                </a:lnTo>
                <a:lnTo>
                  <a:pt x="381" y="529"/>
                </a:lnTo>
                <a:lnTo>
                  <a:pt x="380" y="528"/>
                </a:lnTo>
                <a:lnTo>
                  <a:pt x="379" y="528"/>
                </a:lnTo>
                <a:lnTo>
                  <a:pt x="379" y="527"/>
                </a:lnTo>
                <a:lnTo>
                  <a:pt x="378" y="527"/>
                </a:lnTo>
                <a:lnTo>
                  <a:pt x="377" y="526"/>
                </a:lnTo>
                <a:lnTo>
                  <a:pt x="377" y="526"/>
                </a:lnTo>
                <a:lnTo>
                  <a:pt x="376" y="526"/>
                </a:lnTo>
                <a:lnTo>
                  <a:pt x="366" y="540"/>
                </a:lnTo>
                <a:close/>
                <a:moveTo>
                  <a:pt x="416" y="564"/>
                </a:moveTo>
                <a:lnTo>
                  <a:pt x="416" y="564"/>
                </a:lnTo>
                <a:lnTo>
                  <a:pt x="416" y="564"/>
                </a:lnTo>
                <a:lnTo>
                  <a:pt x="417" y="565"/>
                </a:lnTo>
                <a:lnTo>
                  <a:pt x="418" y="565"/>
                </a:lnTo>
                <a:lnTo>
                  <a:pt x="419" y="565"/>
                </a:lnTo>
                <a:lnTo>
                  <a:pt x="420" y="565"/>
                </a:lnTo>
                <a:lnTo>
                  <a:pt x="421" y="566"/>
                </a:lnTo>
                <a:lnTo>
                  <a:pt x="422" y="566"/>
                </a:lnTo>
                <a:lnTo>
                  <a:pt x="423" y="566"/>
                </a:lnTo>
                <a:lnTo>
                  <a:pt x="424" y="566"/>
                </a:lnTo>
                <a:lnTo>
                  <a:pt x="424" y="567"/>
                </a:lnTo>
                <a:lnTo>
                  <a:pt x="425" y="567"/>
                </a:lnTo>
                <a:lnTo>
                  <a:pt x="426" y="567"/>
                </a:lnTo>
                <a:lnTo>
                  <a:pt x="427" y="567"/>
                </a:lnTo>
                <a:lnTo>
                  <a:pt x="428" y="567"/>
                </a:lnTo>
                <a:lnTo>
                  <a:pt x="429" y="567"/>
                </a:lnTo>
                <a:lnTo>
                  <a:pt x="430" y="568"/>
                </a:lnTo>
                <a:lnTo>
                  <a:pt x="431" y="568"/>
                </a:lnTo>
                <a:lnTo>
                  <a:pt x="432" y="568"/>
                </a:lnTo>
                <a:lnTo>
                  <a:pt x="433" y="568"/>
                </a:lnTo>
                <a:lnTo>
                  <a:pt x="434" y="568"/>
                </a:lnTo>
                <a:lnTo>
                  <a:pt x="434" y="568"/>
                </a:lnTo>
                <a:lnTo>
                  <a:pt x="437" y="551"/>
                </a:lnTo>
                <a:lnTo>
                  <a:pt x="437" y="551"/>
                </a:lnTo>
                <a:lnTo>
                  <a:pt x="436" y="551"/>
                </a:lnTo>
                <a:lnTo>
                  <a:pt x="435" y="551"/>
                </a:lnTo>
                <a:lnTo>
                  <a:pt x="434" y="550"/>
                </a:lnTo>
                <a:lnTo>
                  <a:pt x="433" y="550"/>
                </a:lnTo>
                <a:lnTo>
                  <a:pt x="432" y="550"/>
                </a:lnTo>
                <a:lnTo>
                  <a:pt x="431" y="550"/>
                </a:lnTo>
                <a:lnTo>
                  <a:pt x="431" y="550"/>
                </a:lnTo>
                <a:lnTo>
                  <a:pt x="430" y="550"/>
                </a:lnTo>
                <a:lnTo>
                  <a:pt x="429" y="549"/>
                </a:lnTo>
                <a:lnTo>
                  <a:pt x="428" y="549"/>
                </a:lnTo>
                <a:lnTo>
                  <a:pt x="427" y="549"/>
                </a:lnTo>
                <a:lnTo>
                  <a:pt x="427" y="549"/>
                </a:lnTo>
                <a:lnTo>
                  <a:pt x="426" y="549"/>
                </a:lnTo>
                <a:lnTo>
                  <a:pt x="425" y="549"/>
                </a:lnTo>
                <a:lnTo>
                  <a:pt x="424" y="548"/>
                </a:lnTo>
                <a:lnTo>
                  <a:pt x="423" y="548"/>
                </a:lnTo>
                <a:lnTo>
                  <a:pt x="422" y="548"/>
                </a:lnTo>
                <a:lnTo>
                  <a:pt x="422" y="548"/>
                </a:lnTo>
                <a:lnTo>
                  <a:pt x="421" y="548"/>
                </a:lnTo>
                <a:lnTo>
                  <a:pt x="421" y="547"/>
                </a:lnTo>
                <a:lnTo>
                  <a:pt x="416" y="564"/>
                </a:lnTo>
                <a:close/>
                <a:moveTo>
                  <a:pt x="471" y="569"/>
                </a:moveTo>
                <a:lnTo>
                  <a:pt x="471" y="569"/>
                </a:lnTo>
                <a:lnTo>
                  <a:pt x="472" y="569"/>
                </a:lnTo>
                <a:lnTo>
                  <a:pt x="473" y="569"/>
                </a:lnTo>
                <a:lnTo>
                  <a:pt x="474" y="569"/>
                </a:lnTo>
                <a:lnTo>
                  <a:pt x="475" y="569"/>
                </a:lnTo>
                <a:lnTo>
                  <a:pt x="476" y="569"/>
                </a:lnTo>
                <a:lnTo>
                  <a:pt x="477" y="569"/>
                </a:lnTo>
                <a:lnTo>
                  <a:pt x="478" y="569"/>
                </a:lnTo>
                <a:lnTo>
                  <a:pt x="479" y="569"/>
                </a:lnTo>
                <a:lnTo>
                  <a:pt x="480" y="568"/>
                </a:lnTo>
                <a:lnTo>
                  <a:pt x="480" y="568"/>
                </a:lnTo>
                <a:lnTo>
                  <a:pt x="481" y="568"/>
                </a:lnTo>
                <a:lnTo>
                  <a:pt x="482" y="568"/>
                </a:lnTo>
                <a:lnTo>
                  <a:pt x="483" y="568"/>
                </a:lnTo>
                <a:lnTo>
                  <a:pt x="484" y="568"/>
                </a:lnTo>
                <a:lnTo>
                  <a:pt x="485" y="567"/>
                </a:lnTo>
                <a:lnTo>
                  <a:pt x="486" y="567"/>
                </a:lnTo>
                <a:lnTo>
                  <a:pt x="487" y="567"/>
                </a:lnTo>
                <a:lnTo>
                  <a:pt x="488" y="567"/>
                </a:lnTo>
                <a:lnTo>
                  <a:pt x="489" y="567"/>
                </a:lnTo>
                <a:lnTo>
                  <a:pt x="490" y="567"/>
                </a:lnTo>
                <a:lnTo>
                  <a:pt x="490" y="567"/>
                </a:lnTo>
                <a:lnTo>
                  <a:pt x="486" y="549"/>
                </a:lnTo>
                <a:lnTo>
                  <a:pt x="486" y="549"/>
                </a:lnTo>
                <a:lnTo>
                  <a:pt x="485" y="549"/>
                </a:lnTo>
                <a:lnTo>
                  <a:pt x="484" y="550"/>
                </a:lnTo>
                <a:lnTo>
                  <a:pt x="484" y="550"/>
                </a:lnTo>
                <a:lnTo>
                  <a:pt x="483" y="550"/>
                </a:lnTo>
                <a:lnTo>
                  <a:pt x="482" y="550"/>
                </a:lnTo>
                <a:lnTo>
                  <a:pt x="481" y="550"/>
                </a:lnTo>
                <a:lnTo>
                  <a:pt x="480" y="550"/>
                </a:lnTo>
                <a:lnTo>
                  <a:pt x="479" y="551"/>
                </a:lnTo>
                <a:lnTo>
                  <a:pt x="479" y="551"/>
                </a:lnTo>
                <a:lnTo>
                  <a:pt x="478" y="551"/>
                </a:lnTo>
                <a:lnTo>
                  <a:pt x="477" y="551"/>
                </a:lnTo>
                <a:lnTo>
                  <a:pt x="476" y="551"/>
                </a:lnTo>
                <a:lnTo>
                  <a:pt x="475" y="551"/>
                </a:lnTo>
                <a:lnTo>
                  <a:pt x="474" y="551"/>
                </a:lnTo>
                <a:lnTo>
                  <a:pt x="474" y="551"/>
                </a:lnTo>
                <a:lnTo>
                  <a:pt x="473" y="552"/>
                </a:lnTo>
                <a:lnTo>
                  <a:pt x="472" y="552"/>
                </a:lnTo>
                <a:lnTo>
                  <a:pt x="471" y="552"/>
                </a:lnTo>
                <a:lnTo>
                  <a:pt x="470" y="552"/>
                </a:lnTo>
                <a:lnTo>
                  <a:pt x="470" y="552"/>
                </a:lnTo>
                <a:lnTo>
                  <a:pt x="471" y="569"/>
                </a:lnTo>
                <a:close/>
                <a:moveTo>
                  <a:pt x="525" y="554"/>
                </a:moveTo>
                <a:lnTo>
                  <a:pt x="525" y="554"/>
                </a:lnTo>
                <a:lnTo>
                  <a:pt x="525" y="554"/>
                </a:lnTo>
                <a:lnTo>
                  <a:pt x="526" y="554"/>
                </a:lnTo>
                <a:lnTo>
                  <a:pt x="527" y="553"/>
                </a:lnTo>
                <a:lnTo>
                  <a:pt x="528" y="553"/>
                </a:lnTo>
                <a:lnTo>
                  <a:pt x="528" y="552"/>
                </a:lnTo>
                <a:lnTo>
                  <a:pt x="529" y="552"/>
                </a:lnTo>
                <a:lnTo>
                  <a:pt x="530" y="552"/>
                </a:lnTo>
                <a:lnTo>
                  <a:pt x="531" y="551"/>
                </a:lnTo>
                <a:lnTo>
                  <a:pt x="532" y="551"/>
                </a:lnTo>
                <a:lnTo>
                  <a:pt x="533" y="550"/>
                </a:lnTo>
                <a:lnTo>
                  <a:pt x="533" y="550"/>
                </a:lnTo>
                <a:lnTo>
                  <a:pt x="534" y="549"/>
                </a:lnTo>
                <a:lnTo>
                  <a:pt x="535" y="549"/>
                </a:lnTo>
                <a:lnTo>
                  <a:pt x="536" y="548"/>
                </a:lnTo>
                <a:lnTo>
                  <a:pt x="537" y="548"/>
                </a:lnTo>
                <a:lnTo>
                  <a:pt x="537" y="547"/>
                </a:lnTo>
                <a:lnTo>
                  <a:pt x="538" y="547"/>
                </a:lnTo>
                <a:lnTo>
                  <a:pt x="539" y="546"/>
                </a:lnTo>
                <a:lnTo>
                  <a:pt x="540" y="546"/>
                </a:lnTo>
                <a:lnTo>
                  <a:pt x="540" y="545"/>
                </a:lnTo>
                <a:lnTo>
                  <a:pt x="541" y="545"/>
                </a:lnTo>
                <a:lnTo>
                  <a:pt x="532" y="530"/>
                </a:lnTo>
                <a:lnTo>
                  <a:pt x="531" y="531"/>
                </a:lnTo>
                <a:lnTo>
                  <a:pt x="530" y="531"/>
                </a:lnTo>
                <a:lnTo>
                  <a:pt x="529" y="531"/>
                </a:lnTo>
                <a:lnTo>
                  <a:pt x="529" y="532"/>
                </a:lnTo>
                <a:lnTo>
                  <a:pt x="528" y="532"/>
                </a:lnTo>
                <a:lnTo>
                  <a:pt x="527" y="533"/>
                </a:lnTo>
                <a:lnTo>
                  <a:pt x="527" y="533"/>
                </a:lnTo>
                <a:lnTo>
                  <a:pt x="526" y="534"/>
                </a:lnTo>
                <a:lnTo>
                  <a:pt x="525" y="534"/>
                </a:lnTo>
                <a:lnTo>
                  <a:pt x="525" y="534"/>
                </a:lnTo>
                <a:lnTo>
                  <a:pt x="524" y="535"/>
                </a:lnTo>
                <a:lnTo>
                  <a:pt x="523" y="535"/>
                </a:lnTo>
                <a:lnTo>
                  <a:pt x="522" y="536"/>
                </a:lnTo>
                <a:lnTo>
                  <a:pt x="522" y="536"/>
                </a:lnTo>
                <a:lnTo>
                  <a:pt x="521" y="536"/>
                </a:lnTo>
                <a:lnTo>
                  <a:pt x="520" y="537"/>
                </a:lnTo>
                <a:lnTo>
                  <a:pt x="520" y="537"/>
                </a:lnTo>
                <a:lnTo>
                  <a:pt x="519" y="538"/>
                </a:lnTo>
                <a:lnTo>
                  <a:pt x="518" y="538"/>
                </a:lnTo>
                <a:lnTo>
                  <a:pt x="517" y="538"/>
                </a:lnTo>
                <a:lnTo>
                  <a:pt x="517" y="538"/>
                </a:lnTo>
                <a:lnTo>
                  <a:pt x="525" y="554"/>
                </a:lnTo>
                <a:close/>
                <a:moveTo>
                  <a:pt x="570" y="521"/>
                </a:moveTo>
                <a:lnTo>
                  <a:pt x="570" y="521"/>
                </a:lnTo>
                <a:lnTo>
                  <a:pt x="570" y="521"/>
                </a:lnTo>
                <a:lnTo>
                  <a:pt x="570" y="520"/>
                </a:lnTo>
                <a:lnTo>
                  <a:pt x="571" y="519"/>
                </a:lnTo>
                <a:lnTo>
                  <a:pt x="572" y="518"/>
                </a:lnTo>
                <a:lnTo>
                  <a:pt x="572" y="518"/>
                </a:lnTo>
                <a:lnTo>
                  <a:pt x="573" y="517"/>
                </a:lnTo>
                <a:lnTo>
                  <a:pt x="574" y="516"/>
                </a:lnTo>
                <a:lnTo>
                  <a:pt x="574" y="516"/>
                </a:lnTo>
                <a:lnTo>
                  <a:pt x="575" y="515"/>
                </a:lnTo>
                <a:lnTo>
                  <a:pt x="575" y="514"/>
                </a:lnTo>
                <a:lnTo>
                  <a:pt x="576" y="514"/>
                </a:lnTo>
                <a:lnTo>
                  <a:pt x="576" y="513"/>
                </a:lnTo>
                <a:lnTo>
                  <a:pt x="577" y="512"/>
                </a:lnTo>
                <a:lnTo>
                  <a:pt x="578" y="511"/>
                </a:lnTo>
                <a:lnTo>
                  <a:pt x="578" y="511"/>
                </a:lnTo>
                <a:lnTo>
                  <a:pt x="579" y="510"/>
                </a:lnTo>
                <a:lnTo>
                  <a:pt x="579" y="509"/>
                </a:lnTo>
                <a:lnTo>
                  <a:pt x="580" y="509"/>
                </a:lnTo>
                <a:lnTo>
                  <a:pt x="580" y="508"/>
                </a:lnTo>
                <a:lnTo>
                  <a:pt x="581" y="507"/>
                </a:lnTo>
                <a:lnTo>
                  <a:pt x="581" y="506"/>
                </a:lnTo>
                <a:lnTo>
                  <a:pt x="567" y="496"/>
                </a:lnTo>
                <a:lnTo>
                  <a:pt x="567" y="497"/>
                </a:lnTo>
                <a:lnTo>
                  <a:pt x="566" y="497"/>
                </a:lnTo>
                <a:lnTo>
                  <a:pt x="566" y="498"/>
                </a:lnTo>
                <a:lnTo>
                  <a:pt x="565" y="499"/>
                </a:lnTo>
                <a:lnTo>
                  <a:pt x="565" y="499"/>
                </a:lnTo>
                <a:lnTo>
                  <a:pt x="564" y="500"/>
                </a:lnTo>
                <a:lnTo>
                  <a:pt x="564" y="501"/>
                </a:lnTo>
                <a:lnTo>
                  <a:pt x="563" y="501"/>
                </a:lnTo>
                <a:lnTo>
                  <a:pt x="563" y="502"/>
                </a:lnTo>
                <a:lnTo>
                  <a:pt x="562" y="502"/>
                </a:lnTo>
                <a:lnTo>
                  <a:pt x="562" y="503"/>
                </a:lnTo>
                <a:lnTo>
                  <a:pt x="561" y="504"/>
                </a:lnTo>
                <a:lnTo>
                  <a:pt x="561" y="504"/>
                </a:lnTo>
                <a:lnTo>
                  <a:pt x="560" y="505"/>
                </a:lnTo>
                <a:lnTo>
                  <a:pt x="560" y="506"/>
                </a:lnTo>
                <a:lnTo>
                  <a:pt x="559" y="506"/>
                </a:lnTo>
                <a:lnTo>
                  <a:pt x="559" y="507"/>
                </a:lnTo>
                <a:lnTo>
                  <a:pt x="558" y="507"/>
                </a:lnTo>
                <a:lnTo>
                  <a:pt x="557" y="508"/>
                </a:lnTo>
                <a:lnTo>
                  <a:pt x="557" y="509"/>
                </a:lnTo>
                <a:lnTo>
                  <a:pt x="557" y="509"/>
                </a:lnTo>
                <a:lnTo>
                  <a:pt x="570" y="521"/>
                </a:lnTo>
                <a:close/>
                <a:moveTo>
                  <a:pt x="599" y="474"/>
                </a:moveTo>
                <a:lnTo>
                  <a:pt x="599" y="474"/>
                </a:lnTo>
                <a:lnTo>
                  <a:pt x="600" y="473"/>
                </a:lnTo>
                <a:lnTo>
                  <a:pt x="600" y="472"/>
                </a:lnTo>
                <a:lnTo>
                  <a:pt x="600" y="471"/>
                </a:lnTo>
                <a:lnTo>
                  <a:pt x="601" y="470"/>
                </a:lnTo>
                <a:lnTo>
                  <a:pt x="601" y="470"/>
                </a:lnTo>
                <a:lnTo>
                  <a:pt x="601" y="469"/>
                </a:lnTo>
                <a:lnTo>
                  <a:pt x="602" y="468"/>
                </a:lnTo>
                <a:lnTo>
                  <a:pt x="602" y="467"/>
                </a:lnTo>
                <a:lnTo>
                  <a:pt x="602" y="466"/>
                </a:lnTo>
                <a:lnTo>
                  <a:pt x="603" y="465"/>
                </a:lnTo>
                <a:lnTo>
                  <a:pt x="603" y="464"/>
                </a:lnTo>
                <a:lnTo>
                  <a:pt x="603" y="463"/>
                </a:lnTo>
                <a:lnTo>
                  <a:pt x="603" y="462"/>
                </a:lnTo>
                <a:lnTo>
                  <a:pt x="604" y="461"/>
                </a:lnTo>
                <a:lnTo>
                  <a:pt x="604" y="461"/>
                </a:lnTo>
                <a:lnTo>
                  <a:pt x="604" y="460"/>
                </a:lnTo>
                <a:lnTo>
                  <a:pt x="604" y="459"/>
                </a:lnTo>
                <a:lnTo>
                  <a:pt x="605" y="458"/>
                </a:lnTo>
                <a:lnTo>
                  <a:pt x="605" y="457"/>
                </a:lnTo>
                <a:lnTo>
                  <a:pt x="605" y="456"/>
                </a:lnTo>
                <a:lnTo>
                  <a:pt x="605" y="456"/>
                </a:lnTo>
                <a:lnTo>
                  <a:pt x="588" y="452"/>
                </a:lnTo>
                <a:lnTo>
                  <a:pt x="588" y="452"/>
                </a:lnTo>
                <a:lnTo>
                  <a:pt x="588" y="452"/>
                </a:lnTo>
                <a:lnTo>
                  <a:pt x="588" y="453"/>
                </a:lnTo>
                <a:lnTo>
                  <a:pt x="588" y="454"/>
                </a:lnTo>
                <a:lnTo>
                  <a:pt x="587" y="455"/>
                </a:lnTo>
                <a:lnTo>
                  <a:pt x="587" y="456"/>
                </a:lnTo>
                <a:lnTo>
                  <a:pt x="587" y="456"/>
                </a:lnTo>
                <a:lnTo>
                  <a:pt x="587" y="457"/>
                </a:lnTo>
                <a:lnTo>
                  <a:pt x="586" y="458"/>
                </a:lnTo>
                <a:lnTo>
                  <a:pt x="586" y="459"/>
                </a:lnTo>
                <a:lnTo>
                  <a:pt x="586" y="460"/>
                </a:lnTo>
                <a:lnTo>
                  <a:pt x="586" y="460"/>
                </a:lnTo>
                <a:lnTo>
                  <a:pt x="585" y="461"/>
                </a:lnTo>
                <a:lnTo>
                  <a:pt x="585" y="462"/>
                </a:lnTo>
                <a:lnTo>
                  <a:pt x="585" y="463"/>
                </a:lnTo>
                <a:lnTo>
                  <a:pt x="584" y="463"/>
                </a:lnTo>
                <a:lnTo>
                  <a:pt x="584" y="464"/>
                </a:lnTo>
                <a:lnTo>
                  <a:pt x="584" y="465"/>
                </a:lnTo>
                <a:lnTo>
                  <a:pt x="584" y="466"/>
                </a:lnTo>
                <a:lnTo>
                  <a:pt x="583" y="467"/>
                </a:lnTo>
                <a:lnTo>
                  <a:pt x="583" y="467"/>
                </a:lnTo>
                <a:lnTo>
                  <a:pt x="599" y="474"/>
                </a:lnTo>
                <a:close/>
                <a:moveTo>
                  <a:pt x="610" y="419"/>
                </a:moveTo>
                <a:lnTo>
                  <a:pt x="610" y="419"/>
                </a:lnTo>
                <a:lnTo>
                  <a:pt x="610" y="419"/>
                </a:lnTo>
                <a:lnTo>
                  <a:pt x="610" y="418"/>
                </a:lnTo>
                <a:lnTo>
                  <a:pt x="610" y="417"/>
                </a:lnTo>
                <a:lnTo>
                  <a:pt x="610" y="416"/>
                </a:lnTo>
                <a:lnTo>
                  <a:pt x="610" y="415"/>
                </a:lnTo>
                <a:lnTo>
                  <a:pt x="610" y="414"/>
                </a:lnTo>
                <a:lnTo>
                  <a:pt x="610" y="413"/>
                </a:lnTo>
                <a:lnTo>
                  <a:pt x="610" y="412"/>
                </a:lnTo>
                <a:lnTo>
                  <a:pt x="610" y="411"/>
                </a:lnTo>
                <a:lnTo>
                  <a:pt x="610" y="410"/>
                </a:lnTo>
                <a:lnTo>
                  <a:pt x="610" y="409"/>
                </a:lnTo>
                <a:lnTo>
                  <a:pt x="610" y="408"/>
                </a:lnTo>
                <a:lnTo>
                  <a:pt x="610" y="407"/>
                </a:lnTo>
                <a:lnTo>
                  <a:pt x="610" y="406"/>
                </a:lnTo>
                <a:lnTo>
                  <a:pt x="610" y="405"/>
                </a:lnTo>
                <a:lnTo>
                  <a:pt x="610" y="404"/>
                </a:lnTo>
                <a:lnTo>
                  <a:pt x="610" y="403"/>
                </a:lnTo>
                <a:lnTo>
                  <a:pt x="610" y="402"/>
                </a:lnTo>
                <a:lnTo>
                  <a:pt x="609" y="401"/>
                </a:lnTo>
                <a:lnTo>
                  <a:pt x="609" y="400"/>
                </a:lnTo>
                <a:lnTo>
                  <a:pt x="592" y="402"/>
                </a:lnTo>
                <a:lnTo>
                  <a:pt x="592" y="403"/>
                </a:lnTo>
                <a:lnTo>
                  <a:pt x="592" y="404"/>
                </a:lnTo>
                <a:lnTo>
                  <a:pt x="592" y="405"/>
                </a:lnTo>
                <a:lnTo>
                  <a:pt x="592" y="406"/>
                </a:lnTo>
                <a:lnTo>
                  <a:pt x="592" y="406"/>
                </a:lnTo>
                <a:lnTo>
                  <a:pt x="592" y="407"/>
                </a:lnTo>
                <a:lnTo>
                  <a:pt x="592" y="408"/>
                </a:lnTo>
                <a:lnTo>
                  <a:pt x="592" y="409"/>
                </a:lnTo>
                <a:lnTo>
                  <a:pt x="592" y="410"/>
                </a:lnTo>
                <a:lnTo>
                  <a:pt x="593" y="411"/>
                </a:lnTo>
                <a:lnTo>
                  <a:pt x="593" y="412"/>
                </a:lnTo>
                <a:lnTo>
                  <a:pt x="593" y="413"/>
                </a:lnTo>
                <a:lnTo>
                  <a:pt x="593" y="413"/>
                </a:lnTo>
                <a:lnTo>
                  <a:pt x="593" y="414"/>
                </a:lnTo>
                <a:lnTo>
                  <a:pt x="593" y="415"/>
                </a:lnTo>
                <a:lnTo>
                  <a:pt x="593" y="416"/>
                </a:lnTo>
                <a:lnTo>
                  <a:pt x="593" y="417"/>
                </a:lnTo>
                <a:lnTo>
                  <a:pt x="593" y="418"/>
                </a:lnTo>
                <a:lnTo>
                  <a:pt x="593" y="419"/>
                </a:lnTo>
                <a:lnTo>
                  <a:pt x="593" y="419"/>
                </a:lnTo>
                <a:lnTo>
                  <a:pt x="610" y="419"/>
                </a:lnTo>
                <a:close/>
                <a:moveTo>
                  <a:pt x="601" y="364"/>
                </a:moveTo>
                <a:lnTo>
                  <a:pt x="601" y="364"/>
                </a:lnTo>
                <a:lnTo>
                  <a:pt x="601" y="363"/>
                </a:lnTo>
                <a:lnTo>
                  <a:pt x="600" y="363"/>
                </a:lnTo>
                <a:lnTo>
                  <a:pt x="600" y="362"/>
                </a:lnTo>
                <a:lnTo>
                  <a:pt x="600" y="361"/>
                </a:lnTo>
                <a:lnTo>
                  <a:pt x="599" y="360"/>
                </a:lnTo>
                <a:lnTo>
                  <a:pt x="599" y="359"/>
                </a:lnTo>
                <a:lnTo>
                  <a:pt x="599" y="358"/>
                </a:lnTo>
                <a:lnTo>
                  <a:pt x="598" y="357"/>
                </a:lnTo>
                <a:lnTo>
                  <a:pt x="598" y="356"/>
                </a:lnTo>
                <a:lnTo>
                  <a:pt x="598" y="356"/>
                </a:lnTo>
                <a:lnTo>
                  <a:pt x="597" y="355"/>
                </a:lnTo>
                <a:lnTo>
                  <a:pt x="597" y="354"/>
                </a:lnTo>
                <a:lnTo>
                  <a:pt x="596" y="353"/>
                </a:lnTo>
                <a:lnTo>
                  <a:pt x="596" y="352"/>
                </a:lnTo>
                <a:lnTo>
                  <a:pt x="596" y="351"/>
                </a:lnTo>
                <a:lnTo>
                  <a:pt x="595" y="350"/>
                </a:lnTo>
                <a:lnTo>
                  <a:pt x="595" y="350"/>
                </a:lnTo>
                <a:lnTo>
                  <a:pt x="594" y="349"/>
                </a:lnTo>
                <a:lnTo>
                  <a:pt x="594" y="348"/>
                </a:lnTo>
                <a:lnTo>
                  <a:pt x="594" y="347"/>
                </a:lnTo>
                <a:lnTo>
                  <a:pt x="593" y="347"/>
                </a:lnTo>
                <a:lnTo>
                  <a:pt x="578" y="355"/>
                </a:lnTo>
                <a:lnTo>
                  <a:pt x="578" y="355"/>
                </a:lnTo>
                <a:lnTo>
                  <a:pt x="578" y="356"/>
                </a:lnTo>
                <a:lnTo>
                  <a:pt x="579" y="357"/>
                </a:lnTo>
                <a:lnTo>
                  <a:pt x="579" y="357"/>
                </a:lnTo>
                <a:lnTo>
                  <a:pt x="579" y="358"/>
                </a:lnTo>
                <a:lnTo>
                  <a:pt x="580" y="359"/>
                </a:lnTo>
                <a:lnTo>
                  <a:pt x="580" y="360"/>
                </a:lnTo>
                <a:lnTo>
                  <a:pt x="580" y="360"/>
                </a:lnTo>
                <a:lnTo>
                  <a:pt x="581" y="361"/>
                </a:lnTo>
                <a:lnTo>
                  <a:pt x="581" y="362"/>
                </a:lnTo>
                <a:lnTo>
                  <a:pt x="581" y="363"/>
                </a:lnTo>
                <a:lnTo>
                  <a:pt x="582" y="363"/>
                </a:lnTo>
                <a:lnTo>
                  <a:pt x="582" y="364"/>
                </a:lnTo>
                <a:lnTo>
                  <a:pt x="582" y="365"/>
                </a:lnTo>
                <a:lnTo>
                  <a:pt x="583" y="366"/>
                </a:lnTo>
                <a:lnTo>
                  <a:pt x="583" y="366"/>
                </a:lnTo>
                <a:lnTo>
                  <a:pt x="583" y="367"/>
                </a:lnTo>
                <a:lnTo>
                  <a:pt x="584" y="368"/>
                </a:lnTo>
                <a:lnTo>
                  <a:pt x="584" y="369"/>
                </a:lnTo>
                <a:lnTo>
                  <a:pt x="584" y="370"/>
                </a:lnTo>
                <a:lnTo>
                  <a:pt x="584" y="370"/>
                </a:lnTo>
                <a:lnTo>
                  <a:pt x="601" y="364"/>
                </a:lnTo>
                <a:close/>
                <a:moveTo>
                  <a:pt x="573" y="316"/>
                </a:moveTo>
                <a:lnTo>
                  <a:pt x="573" y="316"/>
                </a:lnTo>
                <a:lnTo>
                  <a:pt x="572" y="316"/>
                </a:lnTo>
                <a:lnTo>
                  <a:pt x="572" y="315"/>
                </a:lnTo>
                <a:lnTo>
                  <a:pt x="571" y="315"/>
                </a:lnTo>
                <a:lnTo>
                  <a:pt x="570" y="314"/>
                </a:lnTo>
                <a:lnTo>
                  <a:pt x="570" y="313"/>
                </a:lnTo>
                <a:lnTo>
                  <a:pt x="569" y="313"/>
                </a:lnTo>
                <a:lnTo>
                  <a:pt x="569" y="312"/>
                </a:lnTo>
                <a:lnTo>
                  <a:pt x="568" y="311"/>
                </a:lnTo>
                <a:lnTo>
                  <a:pt x="567" y="311"/>
                </a:lnTo>
                <a:lnTo>
                  <a:pt x="567" y="310"/>
                </a:lnTo>
                <a:lnTo>
                  <a:pt x="566" y="309"/>
                </a:lnTo>
                <a:lnTo>
                  <a:pt x="565" y="309"/>
                </a:lnTo>
                <a:lnTo>
                  <a:pt x="565" y="308"/>
                </a:lnTo>
                <a:lnTo>
                  <a:pt x="564" y="307"/>
                </a:lnTo>
                <a:lnTo>
                  <a:pt x="563" y="307"/>
                </a:lnTo>
                <a:lnTo>
                  <a:pt x="563" y="306"/>
                </a:lnTo>
                <a:lnTo>
                  <a:pt x="562" y="305"/>
                </a:lnTo>
                <a:lnTo>
                  <a:pt x="561" y="305"/>
                </a:lnTo>
                <a:lnTo>
                  <a:pt x="561" y="304"/>
                </a:lnTo>
                <a:lnTo>
                  <a:pt x="560" y="304"/>
                </a:lnTo>
                <a:lnTo>
                  <a:pt x="559" y="303"/>
                </a:lnTo>
                <a:lnTo>
                  <a:pt x="548" y="316"/>
                </a:lnTo>
                <a:lnTo>
                  <a:pt x="548" y="317"/>
                </a:lnTo>
                <a:lnTo>
                  <a:pt x="549" y="317"/>
                </a:lnTo>
                <a:lnTo>
                  <a:pt x="549" y="318"/>
                </a:lnTo>
                <a:lnTo>
                  <a:pt x="550" y="318"/>
                </a:lnTo>
                <a:lnTo>
                  <a:pt x="551" y="319"/>
                </a:lnTo>
                <a:lnTo>
                  <a:pt x="551" y="319"/>
                </a:lnTo>
                <a:lnTo>
                  <a:pt x="552" y="320"/>
                </a:lnTo>
                <a:lnTo>
                  <a:pt x="552" y="320"/>
                </a:lnTo>
                <a:lnTo>
                  <a:pt x="553" y="321"/>
                </a:lnTo>
                <a:lnTo>
                  <a:pt x="554" y="322"/>
                </a:lnTo>
                <a:lnTo>
                  <a:pt x="554" y="322"/>
                </a:lnTo>
                <a:lnTo>
                  <a:pt x="555" y="323"/>
                </a:lnTo>
                <a:lnTo>
                  <a:pt x="555" y="323"/>
                </a:lnTo>
                <a:lnTo>
                  <a:pt x="556" y="324"/>
                </a:lnTo>
                <a:lnTo>
                  <a:pt x="556" y="325"/>
                </a:lnTo>
                <a:lnTo>
                  <a:pt x="557" y="325"/>
                </a:lnTo>
                <a:lnTo>
                  <a:pt x="557" y="326"/>
                </a:lnTo>
                <a:lnTo>
                  <a:pt x="558" y="326"/>
                </a:lnTo>
                <a:lnTo>
                  <a:pt x="559" y="327"/>
                </a:lnTo>
                <a:lnTo>
                  <a:pt x="559" y="328"/>
                </a:lnTo>
                <a:lnTo>
                  <a:pt x="559" y="328"/>
                </a:lnTo>
                <a:lnTo>
                  <a:pt x="573" y="316"/>
                </a:lnTo>
                <a:close/>
                <a:moveTo>
                  <a:pt x="529" y="282"/>
                </a:moveTo>
                <a:lnTo>
                  <a:pt x="529" y="282"/>
                </a:lnTo>
                <a:lnTo>
                  <a:pt x="528" y="281"/>
                </a:lnTo>
                <a:lnTo>
                  <a:pt x="528" y="281"/>
                </a:lnTo>
                <a:lnTo>
                  <a:pt x="527" y="281"/>
                </a:lnTo>
                <a:lnTo>
                  <a:pt x="526" y="280"/>
                </a:lnTo>
                <a:lnTo>
                  <a:pt x="525" y="280"/>
                </a:lnTo>
                <a:lnTo>
                  <a:pt x="524" y="279"/>
                </a:lnTo>
                <a:lnTo>
                  <a:pt x="524" y="279"/>
                </a:lnTo>
                <a:lnTo>
                  <a:pt x="523" y="278"/>
                </a:lnTo>
                <a:lnTo>
                  <a:pt x="522" y="278"/>
                </a:lnTo>
                <a:lnTo>
                  <a:pt x="521" y="278"/>
                </a:lnTo>
                <a:lnTo>
                  <a:pt x="520" y="277"/>
                </a:lnTo>
                <a:lnTo>
                  <a:pt x="519" y="277"/>
                </a:lnTo>
                <a:lnTo>
                  <a:pt x="518" y="277"/>
                </a:lnTo>
                <a:lnTo>
                  <a:pt x="518" y="276"/>
                </a:lnTo>
                <a:lnTo>
                  <a:pt x="517" y="276"/>
                </a:lnTo>
                <a:lnTo>
                  <a:pt x="516" y="275"/>
                </a:lnTo>
                <a:lnTo>
                  <a:pt x="515" y="275"/>
                </a:lnTo>
                <a:lnTo>
                  <a:pt x="514" y="275"/>
                </a:lnTo>
                <a:lnTo>
                  <a:pt x="513" y="274"/>
                </a:lnTo>
                <a:lnTo>
                  <a:pt x="512" y="274"/>
                </a:lnTo>
                <a:lnTo>
                  <a:pt x="512" y="274"/>
                </a:lnTo>
                <a:lnTo>
                  <a:pt x="506" y="290"/>
                </a:lnTo>
                <a:lnTo>
                  <a:pt x="506" y="290"/>
                </a:lnTo>
                <a:lnTo>
                  <a:pt x="507" y="291"/>
                </a:lnTo>
                <a:lnTo>
                  <a:pt x="508" y="291"/>
                </a:lnTo>
                <a:lnTo>
                  <a:pt x="508" y="291"/>
                </a:lnTo>
                <a:lnTo>
                  <a:pt x="509" y="292"/>
                </a:lnTo>
                <a:lnTo>
                  <a:pt x="510" y="292"/>
                </a:lnTo>
                <a:lnTo>
                  <a:pt x="511" y="292"/>
                </a:lnTo>
                <a:lnTo>
                  <a:pt x="511" y="293"/>
                </a:lnTo>
                <a:lnTo>
                  <a:pt x="512" y="293"/>
                </a:lnTo>
                <a:lnTo>
                  <a:pt x="513" y="293"/>
                </a:lnTo>
                <a:lnTo>
                  <a:pt x="514" y="294"/>
                </a:lnTo>
                <a:lnTo>
                  <a:pt x="514" y="294"/>
                </a:lnTo>
                <a:lnTo>
                  <a:pt x="515" y="294"/>
                </a:lnTo>
                <a:lnTo>
                  <a:pt x="516" y="295"/>
                </a:lnTo>
                <a:lnTo>
                  <a:pt x="517" y="295"/>
                </a:lnTo>
                <a:lnTo>
                  <a:pt x="517" y="295"/>
                </a:lnTo>
                <a:lnTo>
                  <a:pt x="518" y="296"/>
                </a:lnTo>
                <a:lnTo>
                  <a:pt x="519" y="296"/>
                </a:lnTo>
                <a:lnTo>
                  <a:pt x="520" y="297"/>
                </a:lnTo>
                <a:lnTo>
                  <a:pt x="520" y="297"/>
                </a:lnTo>
                <a:lnTo>
                  <a:pt x="521" y="297"/>
                </a:lnTo>
                <a:lnTo>
                  <a:pt x="529" y="282"/>
                </a:lnTo>
                <a:close/>
                <a:moveTo>
                  <a:pt x="457" y="231"/>
                </a:moveTo>
                <a:lnTo>
                  <a:pt x="457" y="231"/>
                </a:lnTo>
                <a:cubicBezTo>
                  <a:pt x="354" y="231"/>
                  <a:pt x="271" y="314"/>
                  <a:pt x="271" y="417"/>
                </a:cubicBezTo>
                <a:cubicBezTo>
                  <a:pt x="271" y="520"/>
                  <a:pt x="354" y="603"/>
                  <a:pt x="457" y="603"/>
                </a:cubicBezTo>
                <a:cubicBezTo>
                  <a:pt x="560" y="603"/>
                  <a:pt x="643" y="520"/>
                  <a:pt x="643" y="417"/>
                </a:cubicBezTo>
                <a:cubicBezTo>
                  <a:pt x="643" y="314"/>
                  <a:pt x="560" y="231"/>
                  <a:pt x="457" y="231"/>
                </a:cubicBezTo>
                <a:close/>
                <a:moveTo>
                  <a:pt x="30" y="153"/>
                </a:moveTo>
                <a:lnTo>
                  <a:pt x="30" y="153"/>
                </a:lnTo>
                <a:cubicBezTo>
                  <a:pt x="66" y="150"/>
                  <a:pt x="102" y="148"/>
                  <a:pt x="138" y="147"/>
                </a:cubicBezTo>
                <a:cubicBezTo>
                  <a:pt x="114" y="146"/>
                  <a:pt x="89" y="144"/>
                  <a:pt x="65" y="141"/>
                </a:cubicBezTo>
                <a:cubicBezTo>
                  <a:pt x="49" y="139"/>
                  <a:pt x="35" y="128"/>
                  <a:pt x="35" y="111"/>
                </a:cubicBezTo>
                <a:cubicBezTo>
                  <a:pt x="35" y="87"/>
                  <a:pt x="35" y="63"/>
                  <a:pt x="35" y="39"/>
                </a:cubicBezTo>
                <a:cubicBezTo>
                  <a:pt x="35" y="23"/>
                  <a:pt x="49" y="11"/>
                  <a:pt x="65" y="9"/>
                </a:cubicBezTo>
                <a:cubicBezTo>
                  <a:pt x="163" y="0"/>
                  <a:pt x="260" y="1"/>
                  <a:pt x="358" y="9"/>
                </a:cubicBezTo>
                <a:cubicBezTo>
                  <a:pt x="374" y="11"/>
                  <a:pt x="388" y="23"/>
                  <a:pt x="388" y="39"/>
                </a:cubicBezTo>
                <a:cubicBezTo>
                  <a:pt x="388" y="63"/>
                  <a:pt x="388" y="87"/>
                  <a:pt x="388" y="111"/>
                </a:cubicBezTo>
                <a:cubicBezTo>
                  <a:pt x="388" y="128"/>
                  <a:pt x="374" y="139"/>
                  <a:pt x="358" y="141"/>
                </a:cubicBezTo>
                <a:cubicBezTo>
                  <a:pt x="323" y="145"/>
                  <a:pt x="287" y="147"/>
                  <a:pt x="252" y="149"/>
                </a:cubicBezTo>
                <a:cubicBezTo>
                  <a:pt x="276" y="150"/>
                  <a:pt x="299" y="151"/>
                  <a:pt x="323" y="153"/>
                </a:cubicBezTo>
                <a:cubicBezTo>
                  <a:pt x="339" y="155"/>
                  <a:pt x="353" y="167"/>
                  <a:pt x="353" y="183"/>
                </a:cubicBezTo>
                <a:lnTo>
                  <a:pt x="353" y="218"/>
                </a:lnTo>
                <a:cubicBezTo>
                  <a:pt x="333" y="229"/>
                  <a:pt x="314" y="242"/>
                  <a:pt x="299" y="258"/>
                </a:cubicBezTo>
                <a:cubicBezTo>
                  <a:pt x="289" y="268"/>
                  <a:pt x="280" y="278"/>
                  <a:pt x="272" y="290"/>
                </a:cubicBezTo>
                <a:cubicBezTo>
                  <a:pt x="191" y="296"/>
                  <a:pt x="111" y="294"/>
                  <a:pt x="30" y="285"/>
                </a:cubicBezTo>
                <a:cubicBezTo>
                  <a:pt x="13" y="283"/>
                  <a:pt x="0" y="272"/>
                  <a:pt x="0" y="255"/>
                </a:cubicBezTo>
                <a:cubicBezTo>
                  <a:pt x="0" y="231"/>
                  <a:pt x="0" y="207"/>
                  <a:pt x="0" y="183"/>
                </a:cubicBezTo>
                <a:cubicBezTo>
                  <a:pt x="0" y="167"/>
                  <a:pt x="13" y="155"/>
                  <a:pt x="30" y="1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7"/>
          <p:cNvSpPr>
            <a:spLocks noEditPoints="1"/>
          </p:cNvSpPr>
          <p:nvPr/>
        </p:nvSpPr>
        <p:spPr bwMode="auto">
          <a:xfrm>
            <a:off x="7129506" y="2587960"/>
            <a:ext cx="646248" cy="691090"/>
          </a:xfrm>
          <a:custGeom>
            <a:avLst/>
            <a:gdLst>
              <a:gd name="T0" fmla="*/ 224 w 593"/>
              <a:gd name="T1" fmla="*/ 394 h 633"/>
              <a:gd name="T2" fmla="*/ 213 w 593"/>
              <a:gd name="T3" fmla="*/ 358 h 633"/>
              <a:gd name="T4" fmla="*/ 259 w 593"/>
              <a:gd name="T5" fmla="*/ 173 h 633"/>
              <a:gd name="T6" fmla="*/ 307 w 593"/>
              <a:gd name="T7" fmla="*/ 323 h 633"/>
              <a:gd name="T8" fmla="*/ 367 w 593"/>
              <a:gd name="T9" fmla="*/ 149 h 633"/>
              <a:gd name="T10" fmla="*/ 234 w 593"/>
              <a:gd name="T11" fmla="*/ 296 h 633"/>
              <a:gd name="T12" fmla="*/ 223 w 593"/>
              <a:gd name="T13" fmla="*/ 315 h 633"/>
              <a:gd name="T14" fmla="*/ 304 w 593"/>
              <a:gd name="T15" fmla="*/ 363 h 633"/>
              <a:gd name="T16" fmla="*/ 391 w 593"/>
              <a:gd name="T17" fmla="*/ 127 h 633"/>
              <a:gd name="T18" fmla="*/ 395 w 593"/>
              <a:gd name="T19" fmla="*/ 81 h 633"/>
              <a:gd name="T20" fmla="*/ 391 w 593"/>
              <a:gd name="T21" fmla="*/ 127 h 633"/>
              <a:gd name="T22" fmla="*/ 463 w 593"/>
              <a:gd name="T23" fmla="*/ 149 h 633"/>
              <a:gd name="T24" fmla="*/ 417 w 593"/>
              <a:gd name="T25" fmla="*/ 154 h 633"/>
              <a:gd name="T26" fmla="*/ 338 w 593"/>
              <a:gd name="T27" fmla="*/ 107 h 633"/>
              <a:gd name="T28" fmla="*/ 319 w 593"/>
              <a:gd name="T29" fmla="*/ 65 h 633"/>
              <a:gd name="T30" fmla="*/ 338 w 593"/>
              <a:gd name="T31" fmla="*/ 107 h 633"/>
              <a:gd name="T32" fmla="*/ 261 w 593"/>
              <a:gd name="T33" fmla="*/ 79 h 633"/>
              <a:gd name="T34" fmla="*/ 266 w 593"/>
              <a:gd name="T35" fmla="*/ 125 h 633"/>
              <a:gd name="T36" fmla="*/ 435 w 593"/>
              <a:gd name="T37" fmla="*/ 226 h 633"/>
              <a:gd name="T38" fmla="*/ 477 w 593"/>
              <a:gd name="T39" fmla="*/ 207 h 633"/>
              <a:gd name="T40" fmla="*/ 435 w 593"/>
              <a:gd name="T41" fmla="*/ 226 h 633"/>
              <a:gd name="T42" fmla="*/ 218 w 593"/>
              <a:gd name="T43" fmla="*/ 324 h 633"/>
              <a:gd name="T44" fmla="*/ 206 w 593"/>
              <a:gd name="T45" fmla="*/ 344 h 633"/>
              <a:gd name="T46" fmla="*/ 288 w 593"/>
              <a:gd name="T47" fmla="*/ 391 h 633"/>
              <a:gd name="T48" fmla="*/ 216 w 593"/>
              <a:gd name="T49" fmla="*/ 633 h 633"/>
              <a:gd name="T50" fmla="*/ 231 w 593"/>
              <a:gd name="T51" fmla="*/ 37 h 633"/>
              <a:gd name="T52" fmla="*/ 564 w 593"/>
              <a:gd name="T53" fmla="*/ 180 h 633"/>
              <a:gd name="T54" fmla="*/ 569 w 593"/>
              <a:gd name="T55" fmla="*/ 276 h 633"/>
              <a:gd name="T56" fmla="*/ 586 w 593"/>
              <a:gd name="T57" fmla="*/ 396 h 633"/>
              <a:gd name="T58" fmla="*/ 565 w 593"/>
              <a:gd name="T59" fmla="*/ 498 h 633"/>
              <a:gd name="T60" fmla="*/ 442 w 593"/>
              <a:gd name="T61" fmla="*/ 526 h 633"/>
              <a:gd name="T62" fmla="*/ 216 w 593"/>
              <a:gd name="T63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93" h="633">
                <a:moveTo>
                  <a:pt x="213" y="358"/>
                </a:moveTo>
                <a:cubicBezTo>
                  <a:pt x="207" y="371"/>
                  <a:pt x="212" y="387"/>
                  <a:pt x="224" y="394"/>
                </a:cubicBezTo>
                <a:cubicBezTo>
                  <a:pt x="235" y="400"/>
                  <a:pt x="248" y="398"/>
                  <a:pt x="257" y="391"/>
                </a:cubicBezTo>
                <a:lnTo>
                  <a:pt x="213" y="358"/>
                </a:lnTo>
                <a:close/>
                <a:moveTo>
                  <a:pt x="367" y="149"/>
                </a:moveTo>
                <a:cubicBezTo>
                  <a:pt x="328" y="126"/>
                  <a:pt x="279" y="137"/>
                  <a:pt x="259" y="173"/>
                </a:cubicBezTo>
                <a:cubicBezTo>
                  <a:pt x="238" y="210"/>
                  <a:pt x="265" y="250"/>
                  <a:pt x="246" y="288"/>
                </a:cubicBezTo>
                <a:lnTo>
                  <a:pt x="307" y="323"/>
                </a:lnTo>
                <a:cubicBezTo>
                  <a:pt x="330" y="288"/>
                  <a:pt x="380" y="291"/>
                  <a:pt x="401" y="255"/>
                </a:cubicBezTo>
                <a:cubicBezTo>
                  <a:pt x="421" y="219"/>
                  <a:pt x="406" y="172"/>
                  <a:pt x="367" y="149"/>
                </a:cubicBezTo>
                <a:close/>
                <a:moveTo>
                  <a:pt x="301" y="346"/>
                </a:moveTo>
                <a:lnTo>
                  <a:pt x="234" y="296"/>
                </a:lnTo>
                <a:cubicBezTo>
                  <a:pt x="229" y="292"/>
                  <a:pt x="223" y="293"/>
                  <a:pt x="219" y="299"/>
                </a:cubicBezTo>
                <a:cubicBezTo>
                  <a:pt x="216" y="304"/>
                  <a:pt x="218" y="312"/>
                  <a:pt x="223" y="315"/>
                </a:cubicBezTo>
                <a:lnTo>
                  <a:pt x="289" y="366"/>
                </a:lnTo>
                <a:cubicBezTo>
                  <a:pt x="295" y="370"/>
                  <a:pt x="301" y="368"/>
                  <a:pt x="304" y="363"/>
                </a:cubicBezTo>
                <a:cubicBezTo>
                  <a:pt x="307" y="357"/>
                  <a:pt x="306" y="350"/>
                  <a:pt x="301" y="346"/>
                </a:cubicBezTo>
                <a:close/>
                <a:moveTo>
                  <a:pt x="391" y="127"/>
                </a:moveTo>
                <a:lnTo>
                  <a:pt x="412" y="90"/>
                </a:lnTo>
                <a:lnTo>
                  <a:pt x="395" y="81"/>
                </a:lnTo>
                <a:lnTo>
                  <a:pt x="374" y="117"/>
                </a:lnTo>
                <a:lnTo>
                  <a:pt x="391" y="127"/>
                </a:lnTo>
                <a:close/>
                <a:moveTo>
                  <a:pt x="426" y="170"/>
                </a:moveTo>
                <a:lnTo>
                  <a:pt x="463" y="149"/>
                </a:lnTo>
                <a:lnTo>
                  <a:pt x="453" y="133"/>
                </a:lnTo>
                <a:lnTo>
                  <a:pt x="417" y="154"/>
                </a:lnTo>
                <a:lnTo>
                  <a:pt x="426" y="170"/>
                </a:lnTo>
                <a:close/>
                <a:moveTo>
                  <a:pt x="338" y="107"/>
                </a:moveTo>
                <a:lnTo>
                  <a:pt x="338" y="65"/>
                </a:lnTo>
                <a:lnTo>
                  <a:pt x="319" y="65"/>
                </a:lnTo>
                <a:lnTo>
                  <a:pt x="319" y="107"/>
                </a:lnTo>
                <a:lnTo>
                  <a:pt x="338" y="107"/>
                </a:lnTo>
                <a:close/>
                <a:moveTo>
                  <a:pt x="282" y="116"/>
                </a:moveTo>
                <a:lnTo>
                  <a:pt x="261" y="79"/>
                </a:lnTo>
                <a:lnTo>
                  <a:pt x="245" y="89"/>
                </a:lnTo>
                <a:lnTo>
                  <a:pt x="266" y="125"/>
                </a:lnTo>
                <a:lnTo>
                  <a:pt x="282" y="116"/>
                </a:lnTo>
                <a:close/>
                <a:moveTo>
                  <a:pt x="435" y="226"/>
                </a:moveTo>
                <a:lnTo>
                  <a:pt x="477" y="226"/>
                </a:lnTo>
                <a:lnTo>
                  <a:pt x="477" y="207"/>
                </a:lnTo>
                <a:lnTo>
                  <a:pt x="436" y="207"/>
                </a:lnTo>
                <a:lnTo>
                  <a:pt x="435" y="226"/>
                </a:lnTo>
                <a:close/>
                <a:moveTo>
                  <a:pt x="284" y="375"/>
                </a:moveTo>
                <a:lnTo>
                  <a:pt x="218" y="324"/>
                </a:lnTo>
                <a:cubicBezTo>
                  <a:pt x="213" y="320"/>
                  <a:pt x="206" y="322"/>
                  <a:pt x="203" y="327"/>
                </a:cubicBezTo>
                <a:cubicBezTo>
                  <a:pt x="200" y="333"/>
                  <a:pt x="201" y="340"/>
                  <a:pt x="206" y="344"/>
                </a:cubicBezTo>
                <a:lnTo>
                  <a:pt x="273" y="394"/>
                </a:lnTo>
                <a:cubicBezTo>
                  <a:pt x="278" y="398"/>
                  <a:pt x="285" y="397"/>
                  <a:pt x="288" y="391"/>
                </a:cubicBezTo>
                <a:cubicBezTo>
                  <a:pt x="291" y="386"/>
                  <a:pt x="289" y="378"/>
                  <a:pt x="284" y="375"/>
                </a:cubicBezTo>
                <a:close/>
                <a:moveTo>
                  <a:pt x="216" y="633"/>
                </a:moveTo>
                <a:cubicBezTo>
                  <a:pt x="223" y="583"/>
                  <a:pt x="223" y="530"/>
                  <a:pt x="210" y="483"/>
                </a:cubicBezTo>
                <a:cubicBezTo>
                  <a:pt x="0" y="365"/>
                  <a:pt x="55" y="92"/>
                  <a:pt x="231" y="37"/>
                </a:cubicBezTo>
                <a:cubicBezTo>
                  <a:pt x="324" y="0"/>
                  <a:pt x="450" y="22"/>
                  <a:pt x="533" y="105"/>
                </a:cubicBezTo>
                <a:cubicBezTo>
                  <a:pt x="593" y="165"/>
                  <a:pt x="564" y="180"/>
                  <a:pt x="564" y="180"/>
                </a:cubicBezTo>
                <a:lnTo>
                  <a:pt x="551" y="187"/>
                </a:lnTo>
                <a:cubicBezTo>
                  <a:pt x="558" y="216"/>
                  <a:pt x="571" y="268"/>
                  <a:pt x="569" y="276"/>
                </a:cubicBezTo>
                <a:cubicBezTo>
                  <a:pt x="567" y="285"/>
                  <a:pt x="556" y="295"/>
                  <a:pt x="556" y="295"/>
                </a:cubicBezTo>
                <a:lnTo>
                  <a:pt x="586" y="396"/>
                </a:lnTo>
                <a:lnTo>
                  <a:pt x="559" y="407"/>
                </a:lnTo>
                <a:cubicBezTo>
                  <a:pt x="565" y="439"/>
                  <a:pt x="568" y="466"/>
                  <a:pt x="565" y="498"/>
                </a:cubicBezTo>
                <a:cubicBezTo>
                  <a:pt x="565" y="503"/>
                  <a:pt x="547" y="519"/>
                  <a:pt x="532" y="520"/>
                </a:cubicBezTo>
                <a:lnTo>
                  <a:pt x="442" y="526"/>
                </a:lnTo>
                <a:lnTo>
                  <a:pt x="448" y="633"/>
                </a:lnTo>
                <a:lnTo>
                  <a:pt x="216" y="6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8"/>
          <p:cNvSpPr>
            <a:spLocks noEditPoints="1"/>
          </p:cNvSpPr>
          <p:nvPr/>
        </p:nvSpPr>
        <p:spPr bwMode="auto">
          <a:xfrm>
            <a:off x="4393004" y="2616975"/>
            <a:ext cx="619870" cy="656800"/>
          </a:xfrm>
          <a:custGeom>
            <a:avLst/>
            <a:gdLst>
              <a:gd name="T0" fmla="*/ 283 w 568"/>
              <a:gd name="T1" fmla="*/ 574 h 601"/>
              <a:gd name="T2" fmla="*/ 284 w 568"/>
              <a:gd name="T3" fmla="*/ 333 h 601"/>
              <a:gd name="T4" fmla="*/ 453 w 568"/>
              <a:gd name="T5" fmla="*/ 301 h 601"/>
              <a:gd name="T6" fmla="*/ 347 w 568"/>
              <a:gd name="T7" fmla="*/ 343 h 601"/>
              <a:gd name="T8" fmla="*/ 95 w 568"/>
              <a:gd name="T9" fmla="*/ 214 h 601"/>
              <a:gd name="T10" fmla="*/ 127 w 568"/>
              <a:gd name="T11" fmla="*/ 218 h 601"/>
              <a:gd name="T12" fmla="*/ 168 w 568"/>
              <a:gd name="T13" fmla="*/ 222 h 601"/>
              <a:gd name="T14" fmla="*/ 167 w 568"/>
              <a:gd name="T15" fmla="*/ 195 h 601"/>
              <a:gd name="T16" fmla="*/ 284 w 568"/>
              <a:gd name="T17" fmla="*/ 303 h 601"/>
              <a:gd name="T18" fmla="*/ 413 w 568"/>
              <a:gd name="T19" fmla="*/ 209 h 601"/>
              <a:gd name="T20" fmla="*/ 442 w 568"/>
              <a:gd name="T21" fmla="*/ 204 h 601"/>
              <a:gd name="T22" fmla="*/ 458 w 568"/>
              <a:gd name="T23" fmla="*/ 210 h 601"/>
              <a:gd name="T24" fmla="*/ 416 w 568"/>
              <a:gd name="T25" fmla="*/ 256 h 601"/>
              <a:gd name="T26" fmla="*/ 489 w 568"/>
              <a:gd name="T27" fmla="*/ 341 h 601"/>
              <a:gd name="T28" fmla="*/ 467 w 568"/>
              <a:gd name="T29" fmla="*/ 263 h 601"/>
              <a:gd name="T30" fmla="*/ 467 w 568"/>
              <a:gd name="T31" fmla="*/ 500 h 601"/>
              <a:gd name="T32" fmla="*/ 494 w 568"/>
              <a:gd name="T33" fmla="*/ 494 h 601"/>
              <a:gd name="T34" fmla="*/ 310 w 568"/>
              <a:gd name="T35" fmla="*/ 595 h 601"/>
              <a:gd name="T36" fmla="*/ 285 w 568"/>
              <a:gd name="T37" fmla="*/ 601 h 601"/>
              <a:gd name="T38" fmla="*/ 75 w 568"/>
              <a:gd name="T39" fmla="*/ 494 h 601"/>
              <a:gd name="T40" fmla="*/ 102 w 568"/>
              <a:gd name="T41" fmla="*/ 500 h 601"/>
              <a:gd name="T42" fmla="*/ 102 w 568"/>
              <a:gd name="T43" fmla="*/ 263 h 601"/>
              <a:gd name="T44" fmla="*/ 80 w 568"/>
              <a:gd name="T45" fmla="*/ 341 h 601"/>
              <a:gd name="T46" fmla="*/ 142 w 568"/>
              <a:gd name="T47" fmla="*/ 252 h 601"/>
              <a:gd name="T48" fmla="*/ 62 w 568"/>
              <a:gd name="T49" fmla="*/ 400 h 601"/>
              <a:gd name="T50" fmla="*/ 74 w 568"/>
              <a:gd name="T51" fmla="*/ 424 h 601"/>
              <a:gd name="T52" fmla="*/ 85 w 568"/>
              <a:gd name="T53" fmla="*/ 446 h 601"/>
              <a:gd name="T54" fmla="*/ 45 w 568"/>
              <a:gd name="T55" fmla="*/ 475 h 601"/>
              <a:gd name="T56" fmla="*/ 28 w 568"/>
              <a:gd name="T57" fmla="*/ 377 h 601"/>
              <a:gd name="T58" fmla="*/ 54 w 568"/>
              <a:gd name="T59" fmla="*/ 333 h 601"/>
              <a:gd name="T60" fmla="*/ 473 w 568"/>
              <a:gd name="T61" fmla="*/ 381 h 601"/>
              <a:gd name="T62" fmla="*/ 463 w 568"/>
              <a:gd name="T63" fmla="*/ 406 h 601"/>
              <a:gd name="T64" fmla="*/ 455 w 568"/>
              <a:gd name="T65" fmla="*/ 431 h 601"/>
              <a:gd name="T66" fmla="*/ 450 w 568"/>
              <a:gd name="T67" fmla="*/ 450 h 601"/>
              <a:gd name="T68" fmla="*/ 482 w 568"/>
              <a:gd name="T69" fmla="*/ 363 h 601"/>
              <a:gd name="T70" fmla="*/ 513 w 568"/>
              <a:gd name="T71" fmla="*/ 360 h 601"/>
              <a:gd name="T72" fmla="*/ 282 w 568"/>
              <a:gd name="T73" fmla="*/ 0 h 601"/>
              <a:gd name="T74" fmla="*/ 418 w 568"/>
              <a:gd name="T75" fmla="*/ 107 h 601"/>
              <a:gd name="T76" fmla="*/ 394 w 568"/>
              <a:gd name="T77" fmla="*/ 179 h 601"/>
              <a:gd name="T78" fmla="*/ 365 w 568"/>
              <a:gd name="T79" fmla="*/ 81 h 601"/>
              <a:gd name="T80" fmla="*/ 194 w 568"/>
              <a:gd name="T81" fmla="*/ 183 h 601"/>
              <a:gd name="T82" fmla="*/ 152 w 568"/>
              <a:gd name="T83" fmla="*/ 154 h 601"/>
              <a:gd name="T84" fmla="*/ 198 w 568"/>
              <a:gd name="T85" fmla="*/ 41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68" h="601">
                <a:moveTo>
                  <a:pt x="266" y="331"/>
                </a:moveTo>
                <a:lnTo>
                  <a:pt x="266" y="571"/>
                </a:lnTo>
                <a:cubicBezTo>
                  <a:pt x="272" y="573"/>
                  <a:pt x="277" y="575"/>
                  <a:pt x="283" y="574"/>
                </a:cubicBezTo>
                <a:cubicBezTo>
                  <a:pt x="290" y="574"/>
                  <a:pt x="297" y="572"/>
                  <a:pt x="303" y="570"/>
                </a:cubicBezTo>
                <a:lnTo>
                  <a:pt x="303" y="331"/>
                </a:lnTo>
                <a:cubicBezTo>
                  <a:pt x="297" y="332"/>
                  <a:pt x="290" y="333"/>
                  <a:pt x="284" y="333"/>
                </a:cubicBezTo>
                <a:cubicBezTo>
                  <a:pt x="278" y="333"/>
                  <a:pt x="272" y="332"/>
                  <a:pt x="266" y="331"/>
                </a:cubicBezTo>
                <a:close/>
                <a:moveTo>
                  <a:pt x="347" y="343"/>
                </a:moveTo>
                <a:lnTo>
                  <a:pt x="453" y="301"/>
                </a:lnTo>
                <a:lnTo>
                  <a:pt x="453" y="345"/>
                </a:lnTo>
                <a:lnTo>
                  <a:pt x="347" y="386"/>
                </a:lnTo>
                <a:lnTo>
                  <a:pt x="347" y="343"/>
                </a:lnTo>
                <a:close/>
                <a:moveTo>
                  <a:pt x="142" y="252"/>
                </a:moveTo>
                <a:lnTo>
                  <a:pt x="99" y="228"/>
                </a:lnTo>
                <a:cubicBezTo>
                  <a:pt x="94" y="225"/>
                  <a:pt x="93" y="219"/>
                  <a:pt x="95" y="214"/>
                </a:cubicBezTo>
                <a:cubicBezTo>
                  <a:pt x="98" y="209"/>
                  <a:pt x="104" y="208"/>
                  <a:pt x="109" y="210"/>
                </a:cubicBezTo>
                <a:lnTo>
                  <a:pt x="149" y="233"/>
                </a:lnTo>
                <a:lnTo>
                  <a:pt x="127" y="218"/>
                </a:lnTo>
                <a:cubicBezTo>
                  <a:pt x="123" y="215"/>
                  <a:pt x="122" y="209"/>
                  <a:pt x="125" y="204"/>
                </a:cubicBezTo>
                <a:cubicBezTo>
                  <a:pt x="128" y="200"/>
                  <a:pt x="134" y="199"/>
                  <a:pt x="138" y="202"/>
                </a:cubicBezTo>
                <a:lnTo>
                  <a:pt x="168" y="222"/>
                </a:lnTo>
                <a:lnTo>
                  <a:pt x="154" y="209"/>
                </a:lnTo>
                <a:cubicBezTo>
                  <a:pt x="150" y="205"/>
                  <a:pt x="149" y="199"/>
                  <a:pt x="153" y="195"/>
                </a:cubicBezTo>
                <a:cubicBezTo>
                  <a:pt x="157" y="191"/>
                  <a:pt x="163" y="191"/>
                  <a:pt x="167" y="195"/>
                </a:cubicBezTo>
                <a:lnTo>
                  <a:pt x="282" y="303"/>
                </a:lnTo>
                <a:cubicBezTo>
                  <a:pt x="283" y="303"/>
                  <a:pt x="283" y="303"/>
                  <a:pt x="283" y="304"/>
                </a:cubicBezTo>
                <a:cubicBezTo>
                  <a:pt x="283" y="303"/>
                  <a:pt x="284" y="303"/>
                  <a:pt x="284" y="303"/>
                </a:cubicBezTo>
                <a:lnTo>
                  <a:pt x="399" y="195"/>
                </a:lnTo>
                <a:cubicBezTo>
                  <a:pt x="403" y="191"/>
                  <a:pt x="409" y="191"/>
                  <a:pt x="413" y="195"/>
                </a:cubicBezTo>
                <a:cubicBezTo>
                  <a:pt x="417" y="199"/>
                  <a:pt x="417" y="205"/>
                  <a:pt x="413" y="209"/>
                </a:cubicBezTo>
                <a:lnTo>
                  <a:pt x="399" y="222"/>
                </a:lnTo>
                <a:lnTo>
                  <a:pt x="428" y="202"/>
                </a:lnTo>
                <a:cubicBezTo>
                  <a:pt x="432" y="199"/>
                  <a:pt x="438" y="200"/>
                  <a:pt x="442" y="204"/>
                </a:cubicBezTo>
                <a:cubicBezTo>
                  <a:pt x="445" y="209"/>
                  <a:pt x="444" y="215"/>
                  <a:pt x="439" y="218"/>
                </a:cubicBezTo>
                <a:lnTo>
                  <a:pt x="417" y="233"/>
                </a:lnTo>
                <a:lnTo>
                  <a:pt x="458" y="210"/>
                </a:lnTo>
                <a:cubicBezTo>
                  <a:pt x="462" y="208"/>
                  <a:pt x="468" y="209"/>
                  <a:pt x="471" y="214"/>
                </a:cubicBezTo>
                <a:cubicBezTo>
                  <a:pt x="474" y="219"/>
                  <a:pt x="472" y="225"/>
                  <a:pt x="467" y="228"/>
                </a:cubicBezTo>
                <a:lnTo>
                  <a:pt x="416" y="256"/>
                </a:lnTo>
                <a:lnTo>
                  <a:pt x="494" y="224"/>
                </a:lnTo>
                <a:lnTo>
                  <a:pt x="494" y="342"/>
                </a:lnTo>
                <a:cubicBezTo>
                  <a:pt x="492" y="342"/>
                  <a:pt x="491" y="342"/>
                  <a:pt x="489" y="341"/>
                </a:cubicBezTo>
                <a:lnTo>
                  <a:pt x="473" y="339"/>
                </a:lnTo>
                <a:lnTo>
                  <a:pt x="467" y="351"/>
                </a:lnTo>
                <a:lnTo>
                  <a:pt x="467" y="263"/>
                </a:lnTo>
                <a:lnTo>
                  <a:pt x="329" y="322"/>
                </a:lnTo>
                <a:lnTo>
                  <a:pt x="329" y="559"/>
                </a:lnTo>
                <a:lnTo>
                  <a:pt x="467" y="500"/>
                </a:lnTo>
                <a:lnTo>
                  <a:pt x="467" y="483"/>
                </a:lnTo>
                <a:cubicBezTo>
                  <a:pt x="472" y="486"/>
                  <a:pt x="477" y="488"/>
                  <a:pt x="482" y="490"/>
                </a:cubicBezTo>
                <a:cubicBezTo>
                  <a:pt x="486" y="492"/>
                  <a:pt x="490" y="493"/>
                  <a:pt x="494" y="494"/>
                </a:cubicBezTo>
                <a:lnTo>
                  <a:pt x="494" y="518"/>
                </a:lnTo>
                <a:lnTo>
                  <a:pt x="321" y="591"/>
                </a:lnTo>
                <a:cubicBezTo>
                  <a:pt x="318" y="592"/>
                  <a:pt x="314" y="594"/>
                  <a:pt x="310" y="595"/>
                </a:cubicBezTo>
                <a:lnTo>
                  <a:pt x="303" y="598"/>
                </a:lnTo>
                <a:lnTo>
                  <a:pt x="303" y="598"/>
                </a:lnTo>
                <a:cubicBezTo>
                  <a:pt x="297" y="599"/>
                  <a:pt x="291" y="601"/>
                  <a:pt x="285" y="601"/>
                </a:cubicBezTo>
                <a:cubicBezTo>
                  <a:pt x="271" y="601"/>
                  <a:pt x="258" y="598"/>
                  <a:pt x="247" y="590"/>
                </a:cubicBezTo>
                <a:lnTo>
                  <a:pt x="75" y="518"/>
                </a:lnTo>
                <a:lnTo>
                  <a:pt x="75" y="494"/>
                </a:lnTo>
                <a:cubicBezTo>
                  <a:pt x="79" y="493"/>
                  <a:pt x="83" y="492"/>
                  <a:pt x="87" y="490"/>
                </a:cubicBezTo>
                <a:cubicBezTo>
                  <a:pt x="91" y="488"/>
                  <a:pt x="96" y="486"/>
                  <a:pt x="102" y="483"/>
                </a:cubicBezTo>
                <a:lnTo>
                  <a:pt x="102" y="500"/>
                </a:lnTo>
                <a:lnTo>
                  <a:pt x="240" y="559"/>
                </a:lnTo>
                <a:lnTo>
                  <a:pt x="240" y="322"/>
                </a:lnTo>
                <a:lnTo>
                  <a:pt x="102" y="263"/>
                </a:lnTo>
                <a:lnTo>
                  <a:pt x="102" y="351"/>
                </a:lnTo>
                <a:lnTo>
                  <a:pt x="95" y="339"/>
                </a:lnTo>
                <a:lnTo>
                  <a:pt x="80" y="341"/>
                </a:lnTo>
                <a:cubicBezTo>
                  <a:pt x="78" y="342"/>
                  <a:pt x="77" y="342"/>
                  <a:pt x="75" y="342"/>
                </a:cubicBezTo>
                <a:lnTo>
                  <a:pt x="75" y="224"/>
                </a:lnTo>
                <a:lnTo>
                  <a:pt x="142" y="252"/>
                </a:lnTo>
                <a:close/>
                <a:moveTo>
                  <a:pt x="86" y="363"/>
                </a:moveTo>
                <a:cubicBezTo>
                  <a:pt x="89" y="369"/>
                  <a:pt x="91" y="375"/>
                  <a:pt x="94" y="381"/>
                </a:cubicBezTo>
                <a:lnTo>
                  <a:pt x="62" y="400"/>
                </a:lnTo>
                <a:lnTo>
                  <a:pt x="97" y="387"/>
                </a:lnTo>
                <a:cubicBezTo>
                  <a:pt x="99" y="393"/>
                  <a:pt x="102" y="399"/>
                  <a:pt x="104" y="406"/>
                </a:cubicBezTo>
                <a:lnTo>
                  <a:pt x="74" y="424"/>
                </a:lnTo>
                <a:lnTo>
                  <a:pt x="106" y="411"/>
                </a:lnTo>
                <a:cubicBezTo>
                  <a:pt x="108" y="418"/>
                  <a:pt x="110" y="424"/>
                  <a:pt x="112" y="431"/>
                </a:cubicBezTo>
                <a:lnTo>
                  <a:pt x="85" y="446"/>
                </a:lnTo>
                <a:lnTo>
                  <a:pt x="113" y="435"/>
                </a:lnTo>
                <a:cubicBezTo>
                  <a:pt x="115" y="440"/>
                  <a:pt x="116" y="445"/>
                  <a:pt x="117" y="450"/>
                </a:cubicBezTo>
                <a:cubicBezTo>
                  <a:pt x="111" y="454"/>
                  <a:pt x="66" y="483"/>
                  <a:pt x="45" y="475"/>
                </a:cubicBezTo>
                <a:cubicBezTo>
                  <a:pt x="23" y="467"/>
                  <a:pt x="2" y="437"/>
                  <a:pt x="1" y="410"/>
                </a:cubicBezTo>
                <a:cubicBezTo>
                  <a:pt x="0" y="383"/>
                  <a:pt x="70" y="366"/>
                  <a:pt x="86" y="363"/>
                </a:cubicBezTo>
                <a:close/>
                <a:moveTo>
                  <a:pt x="28" y="377"/>
                </a:moveTo>
                <a:lnTo>
                  <a:pt x="45" y="369"/>
                </a:lnTo>
                <a:lnTo>
                  <a:pt x="54" y="360"/>
                </a:lnTo>
                <a:lnTo>
                  <a:pt x="54" y="333"/>
                </a:lnTo>
                <a:cubicBezTo>
                  <a:pt x="38" y="340"/>
                  <a:pt x="31" y="356"/>
                  <a:pt x="28" y="377"/>
                </a:cubicBezTo>
                <a:close/>
                <a:moveTo>
                  <a:pt x="482" y="363"/>
                </a:moveTo>
                <a:cubicBezTo>
                  <a:pt x="479" y="369"/>
                  <a:pt x="476" y="375"/>
                  <a:pt x="473" y="381"/>
                </a:cubicBezTo>
                <a:lnTo>
                  <a:pt x="505" y="400"/>
                </a:lnTo>
                <a:lnTo>
                  <a:pt x="471" y="387"/>
                </a:lnTo>
                <a:cubicBezTo>
                  <a:pt x="468" y="393"/>
                  <a:pt x="465" y="399"/>
                  <a:pt x="463" y="406"/>
                </a:cubicBezTo>
                <a:lnTo>
                  <a:pt x="493" y="424"/>
                </a:lnTo>
                <a:lnTo>
                  <a:pt x="461" y="411"/>
                </a:lnTo>
                <a:cubicBezTo>
                  <a:pt x="459" y="418"/>
                  <a:pt x="457" y="424"/>
                  <a:pt x="455" y="431"/>
                </a:cubicBezTo>
                <a:lnTo>
                  <a:pt x="482" y="446"/>
                </a:lnTo>
                <a:lnTo>
                  <a:pt x="454" y="435"/>
                </a:lnTo>
                <a:cubicBezTo>
                  <a:pt x="453" y="440"/>
                  <a:pt x="451" y="445"/>
                  <a:pt x="450" y="450"/>
                </a:cubicBezTo>
                <a:cubicBezTo>
                  <a:pt x="456" y="454"/>
                  <a:pt x="501" y="483"/>
                  <a:pt x="523" y="475"/>
                </a:cubicBezTo>
                <a:cubicBezTo>
                  <a:pt x="544" y="467"/>
                  <a:pt x="566" y="437"/>
                  <a:pt x="567" y="410"/>
                </a:cubicBezTo>
                <a:cubicBezTo>
                  <a:pt x="568" y="383"/>
                  <a:pt x="497" y="366"/>
                  <a:pt x="482" y="363"/>
                </a:cubicBezTo>
                <a:close/>
                <a:moveTo>
                  <a:pt x="540" y="377"/>
                </a:moveTo>
                <a:lnTo>
                  <a:pt x="522" y="369"/>
                </a:lnTo>
                <a:lnTo>
                  <a:pt x="513" y="360"/>
                </a:lnTo>
                <a:lnTo>
                  <a:pt x="513" y="333"/>
                </a:lnTo>
                <a:cubicBezTo>
                  <a:pt x="529" y="340"/>
                  <a:pt x="536" y="356"/>
                  <a:pt x="540" y="377"/>
                </a:cubicBezTo>
                <a:close/>
                <a:moveTo>
                  <a:pt x="282" y="0"/>
                </a:moveTo>
                <a:cubicBezTo>
                  <a:pt x="315" y="0"/>
                  <a:pt x="344" y="16"/>
                  <a:pt x="366" y="41"/>
                </a:cubicBezTo>
                <a:cubicBezTo>
                  <a:pt x="379" y="58"/>
                  <a:pt x="390" y="78"/>
                  <a:pt x="395" y="101"/>
                </a:cubicBezTo>
                <a:cubicBezTo>
                  <a:pt x="403" y="99"/>
                  <a:pt x="415" y="98"/>
                  <a:pt x="418" y="107"/>
                </a:cubicBezTo>
                <a:cubicBezTo>
                  <a:pt x="423" y="120"/>
                  <a:pt x="421" y="151"/>
                  <a:pt x="412" y="154"/>
                </a:cubicBezTo>
                <a:cubicBezTo>
                  <a:pt x="408" y="156"/>
                  <a:pt x="403" y="156"/>
                  <a:pt x="398" y="155"/>
                </a:cubicBezTo>
                <a:cubicBezTo>
                  <a:pt x="398" y="163"/>
                  <a:pt x="396" y="171"/>
                  <a:pt x="394" y="179"/>
                </a:cubicBezTo>
                <a:cubicBezTo>
                  <a:pt x="386" y="180"/>
                  <a:pt x="378" y="182"/>
                  <a:pt x="370" y="183"/>
                </a:cubicBezTo>
                <a:cubicBezTo>
                  <a:pt x="375" y="169"/>
                  <a:pt x="377" y="154"/>
                  <a:pt x="377" y="138"/>
                </a:cubicBezTo>
                <a:cubicBezTo>
                  <a:pt x="377" y="117"/>
                  <a:pt x="373" y="98"/>
                  <a:pt x="365" y="81"/>
                </a:cubicBezTo>
                <a:cubicBezTo>
                  <a:pt x="301" y="132"/>
                  <a:pt x="218" y="95"/>
                  <a:pt x="197" y="86"/>
                </a:cubicBezTo>
                <a:cubicBezTo>
                  <a:pt x="190" y="101"/>
                  <a:pt x="187" y="119"/>
                  <a:pt x="187" y="138"/>
                </a:cubicBezTo>
                <a:cubicBezTo>
                  <a:pt x="187" y="154"/>
                  <a:pt x="189" y="169"/>
                  <a:pt x="194" y="183"/>
                </a:cubicBezTo>
                <a:cubicBezTo>
                  <a:pt x="186" y="181"/>
                  <a:pt x="178" y="180"/>
                  <a:pt x="170" y="179"/>
                </a:cubicBezTo>
                <a:cubicBezTo>
                  <a:pt x="168" y="171"/>
                  <a:pt x="167" y="163"/>
                  <a:pt x="166" y="155"/>
                </a:cubicBezTo>
                <a:cubicBezTo>
                  <a:pt x="161" y="156"/>
                  <a:pt x="156" y="156"/>
                  <a:pt x="152" y="154"/>
                </a:cubicBezTo>
                <a:cubicBezTo>
                  <a:pt x="143" y="151"/>
                  <a:pt x="141" y="120"/>
                  <a:pt x="146" y="107"/>
                </a:cubicBezTo>
                <a:cubicBezTo>
                  <a:pt x="149" y="98"/>
                  <a:pt x="161" y="99"/>
                  <a:pt x="169" y="101"/>
                </a:cubicBezTo>
                <a:cubicBezTo>
                  <a:pt x="174" y="78"/>
                  <a:pt x="185" y="58"/>
                  <a:pt x="198" y="41"/>
                </a:cubicBezTo>
                <a:cubicBezTo>
                  <a:pt x="220" y="16"/>
                  <a:pt x="249" y="0"/>
                  <a:pt x="28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9"/>
          <p:cNvSpPr>
            <a:spLocks noEditPoints="1"/>
          </p:cNvSpPr>
          <p:nvPr/>
        </p:nvSpPr>
        <p:spPr bwMode="auto">
          <a:xfrm>
            <a:off x="3031201" y="2614338"/>
            <a:ext cx="696367" cy="659437"/>
          </a:xfrm>
          <a:custGeom>
            <a:avLst/>
            <a:gdLst>
              <a:gd name="T0" fmla="*/ 522 w 638"/>
              <a:gd name="T1" fmla="*/ 59 h 603"/>
              <a:gd name="T2" fmla="*/ 520 w 638"/>
              <a:gd name="T3" fmla="*/ 186 h 603"/>
              <a:gd name="T4" fmla="*/ 301 w 638"/>
              <a:gd name="T5" fmla="*/ 186 h 603"/>
              <a:gd name="T6" fmla="*/ 299 w 638"/>
              <a:gd name="T7" fmla="*/ 129 h 603"/>
              <a:gd name="T8" fmla="*/ 299 w 638"/>
              <a:gd name="T9" fmla="*/ 119 h 603"/>
              <a:gd name="T10" fmla="*/ 301 w 638"/>
              <a:gd name="T11" fmla="*/ 54 h 603"/>
              <a:gd name="T12" fmla="*/ 305 w 638"/>
              <a:gd name="T13" fmla="*/ 27 h 603"/>
              <a:gd name="T14" fmla="*/ 273 w 638"/>
              <a:gd name="T15" fmla="*/ 59 h 603"/>
              <a:gd name="T16" fmla="*/ 263 w 638"/>
              <a:gd name="T17" fmla="*/ 113 h 603"/>
              <a:gd name="T18" fmla="*/ 111 w 638"/>
              <a:gd name="T19" fmla="*/ 94 h 603"/>
              <a:gd name="T20" fmla="*/ 112 w 638"/>
              <a:gd name="T21" fmla="*/ 207 h 603"/>
              <a:gd name="T22" fmla="*/ 117 w 638"/>
              <a:gd name="T23" fmla="*/ 207 h 603"/>
              <a:gd name="T24" fmla="*/ 148 w 638"/>
              <a:gd name="T25" fmla="*/ 339 h 603"/>
              <a:gd name="T26" fmla="*/ 155 w 638"/>
              <a:gd name="T27" fmla="*/ 339 h 603"/>
              <a:gd name="T28" fmla="*/ 185 w 638"/>
              <a:gd name="T29" fmla="*/ 223 h 603"/>
              <a:gd name="T30" fmla="*/ 185 w 638"/>
              <a:gd name="T31" fmla="*/ 127 h 603"/>
              <a:gd name="T32" fmla="*/ 263 w 638"/>
              <a:gd name="T33" fmla="*/ 136 h 603"/>
              <a:gd name="T34" fmla="*/ 282 w 638"/>
              <a:gd name="T35" fmla="*/ 204 h 603"/>
              <a:gd name="T36" fmla="*/ 305 w 638"/>
              <a:gd name="T37" fmla="*/ 214 h 603"/>
              <a:gd name="T38" fmla="*/ 539 w 638"/>
              <a:gd name="T39" fmla="*/ 204 h 603"/>
              <a:gd name="T40" fmla="*/ 539 w 638"/>
              <a:gd name="T41" fmla="*/ 36 h 603"/>
              <a:gd name="T42" fmla="*/ 520 w 638"/>
              <a:gd name="T43" fmla="*/ 221 h 603"/>
              <a:gd name="T44" fmla="*/ 523 w 638"/>
              <a:gd name="T45" fmla="*/ 341 h 603"/>
              <a:gd name="T46" fmla="*/ 367 w 638"/>
              <a:gd name="T47" fmla="*/ 249 h 603"/>
              <a:gd name="T48" fmla="*/ 334 w 638"/>
              <a:gd name="T49" fmla="*/ 249 h 603"/>
              <a:gd name="T50" fmla="*/ 520 w 638"/>
              <a:gd name="T51" fmla="*/ 221 h 603"/>
              <a:gd name="T52" fmla="*/ 158 w 638"/>
              <a:gd name="T53" fmla="*/ 438 h 603"/>
              <a:gd name="T54" fmla="*/ 113 w 638"/>
              <a:gd name="T55" fmla="*/ 373 h 603"/>
              <a:gd name="T56" fmla="*/ 361 w 638"/>
              <a:gd name="T57" fmla="*/ 438 h 603"/>
              <a:gd name="T58" fmla="*/ 316 w 638"/>
              <a:gd name="T59" fmla="*/ 373 h 603"/>
              <a:gd name="T60" fmla="*/ 567 w 638"/>
              <a:gd name="T61" fmla="*/ 438 h 603"/>
              <a:gd name="T62" fmla="*/ 522 w 638"/>
              <a:gd name="T63" fmla="*/ 373 h 603"/>
              <a:gd name="T64" fmla="*/ 200 w 638"/>
              <a:gd name="T65" fmla="*/ 487 h 603"/>
              <a:gd name="T66" fmla="*/ 221 w 638"/>
              <a:gd name="T67" fmla="*/ 527 h 603"/>
              <a:gd name="T68" fmla="*/ 265 w 638"/>
              <a:gd name="T69" fmla="*/ 448 h 603"/>
              <a:gd name="T70" fmla="*/ 403 w 638"/>
              <a:gd name="T71" fmla="*/ 527 h 603"/>
              <a:gd name="T72" fmla="*/ 433 w 638"/>
              <a:gd name="T73" fmla="*/ 527 h 603"/>
              <a:gd name="T74" fmla="*/ 570 w 638"/>
              <a:gd name="T75" fmla="*/ 448 h 603"/>
              <a:gd name="T76" fmla="*/ 614 w 638"/>
              <a:gd name="T77" fmla="*/ 527 h 603"/>
              <a:gd name="T78" fmla="*/ 638 w 638"/>
              <a:gd name="T79" fmla="*/ 549 h 603"/>
              <a:gd name="T80" fmla="*/ 608 w 638"/>
              <a:gd name="T81" fmla="*/ 549 h 603"/>
              <a:gd name="T82" fmla="*/ 433 w 638"/>
              <a:gd name="T83" fmla="*/ 549 h 603"/>
              <a:gd name="T84" fmla="*/ 403 w 638"/>
              <a:gd name="T85" fmla="*/ 549 h 603"/>
              <a:gd name="T86" fmla="*/ 227 w 638"/>
              <a:gd name="T87" fmla="*/ 549 h 603"/>
              <a:gd name="T88" fmla="*/ 200 w 638"/>
              <a:gd name="T89" fmla="*/ 549 h 603"/>
              <a:gd name="T90" fmla="*/ 24 w 638"/>
              <a:gd name="T91" fmla="*/ 549 h 603"/>
              <a:gd name="T92" fmla="*/ 24 w 638"/>
              <a:gd name="T93" fmla="*/ 527 h 603"/>
              <a:gd name="T94" fmla="*/ 152 w 638"/>
              <a:gd name="T95" fmla="*/ 0 h 603"/>
              <a:gd name="T96" fmla="*/ 108 w 638"/>
              <a:gd name="T97" fmla="*/ 44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8" h="603">
                <a:moveTo>
                  <a:pt x="516" y="53"/>
                </a:moveTo>
                <a:cubicBezTo>
                  <a:pt x="517" y="53"/>
                  <a:pt x="519" y="53"/>
                  <a:pt x="520" y="54"/>
                </a:cubicBezTo>
                <a:cubicBezTo>
                  <a:pt x="522" y="56"/>
                  <a:pt x="522" y="57"/>
                  <a:pt x="522" y="59"/>
                </a:cubicBezTo>
                <a:lnTo>
                  <a:pt x="522" y="181"/>
                </a:lnTo>
                <a:cubicBezTo>
                  <a:pt x="522" y="183"/>
                  <a:pt x="522" y="185"/>
                  <a:pt x="520" y="186"/>
                </a:cubicBezTo>
                <a:lnTo>
                  <a:pt x="520" y="186"/>
                </a:lnTo>
                <a:cubicBezTo>
                  <a:pt x="519" y="187"/>
                  <a:pt x="517" y="188"/>
                  <a:pt x="516" y="188"/>
                </a:cubicBezTo>
                <a:lnTo>
                  <a:pt x="305" y="188"/>
                </a:lnTo>
                <a:cubicBezTo>
                  <a:pt x="303" y="188"/>
                  <a:pt x="302" y="187"/>
                  <a:pt x="301" y="186"/>
                </a:cubicBezTo>
                <a:lnTo>
                  <a:pt x="300" y="186"/>
                </a:lnTo>
                <a:cubicBezTo>
                  <a:pt x="299" y="185"/>
                  <a:pt x="299" y="183"/>
                  <a:pt x="299" y="181"/>
                </a:cubicBezTo>
                <a:lnTo>
                  <a:pt x="299" y="129"/>
                </a:lnTo>
                <a:lnTo>
                  <a:pt x="403" y="107"/>
                </a:lnTo>
                <a:lnTo>
                  <a:pt x="403" y="105"/>
                </a:lnTo>
                <a:lnTo>
                  <a:pt x="299" y="119"/>
                </a:lnTo>
                <a:lnTo>
                  <a:pt x="299" y="59"/>
                </a:lnTo>
                <a:cubicBezTo>
                  <a:pt x="299" y="57"/>
                  <a:pt x="299" y="56"/>
                  <a:pt x="300" y="54"/>
                </a:cubicBezTo>
                <a:lnTo>
                  <a:pt x="301" y="54"/>
                </a:lnTo>
                <a:cubicBezTo>
                  <a:pt x="302" y="53"/>
                  <a:pt x="303" y="53"/>
                  <a:pt x="305" y="53"/>
                </a:cubicBezTo>
                <a:lnTo>
                  <a:pt x="516" y="53"/>
                </a:lnTo>
                <a:close/>
                <a:moveTo>
                  <a:pt x="305" y="27"/>
                </a:moveTo>
                <a:cubicBezTo>
                  <a:pt x="296" y="27"/>
                  <a:pt x="288" y="30"/>
                  <a:pt x="282" y="36"/>
                </a:cubicBezTo>
                <a:lnTo>
                  <a:pt x="282" y="36"/>
                </a:lnTo>
                <a:cubicBezTo>
                  <a:pt x="276" y="42"/>
                  <a:pt x="273" y="50"/>
                  <a:pt x="273" y="59"/>
                </a:cubicBezTo>
                <a:lnTo>
                  <a:pt x="273" y="122"/>
                </a:lnTo>
                <a:lnTo>
                  <a:pt x="263" y="124"/>
                </a:lnTo>
                <a:lnTo>
                  <a:pt x="263" y="113"/>
                </a:lnTo>
                <a:lnTo>
                  <a:pt x="217" y="113"/>
                </a:lnTo>
                <a:lnTo>
                  <a:pt x="185" y="94"/>
                </a:lnTo>
                <a:lnTo>
                  <a:pt x="111" y="94"/>
                </a:lnTo>
                <a:cubicBezTo>
                  <a:pt x="96" y="94"/>
                  <a:pt x="84" y="106"/>
                  <a:pt x="84" y="121"/>
                </a:cubicBezTo>
                <a:lnTo>
                  <a:pt x="84" y="207"/>
                </a:lnTo>
                <a:lnTo>
                  <a:pt x="112" y="207"/>
                </a:lnTo>
                <a:lnTo>
                  <a:pt x="112" y="144"/>
                </a:lnTo>
                <a:lnTo>
                  <a:pt x="117" y="144"/>
                </a:lnTo>
                <a:lnTo>
                  <a:pt x="117" y="207"/>
                </a:lnTo>
                <a:lnTo>
                  <a:pt x="117" y="223"/>
                </a:lnTo>
                <a:lnTo>
                  <a:pt x="117" y="339"/>
                </a:lnTo>
                <a:lnTo>
                  <a:pt x="148" y="339"/>
                </a:lnTo>
                <a:lnTo>
                  <a:pt x="148" y="243"/>
                </a:lnTo>
                <a:lnTo>
                  <a:pt x="155" y="243"/>
                </a:lnTo>
                <a:lnTo>
                  <a:pt x="155" y="339"/>
                </a:lnTo>
                <a:lnTo>
                  <a:pt x="185" y="339"/>
                </a:lnTo>
                <a:lnTo>
                  <a:pt x="185" y="322"/>
                </a:lnTo>
                <a:lnTo>
                  <a:pt x="185" y="223"/>
                </a:lnTo>
                <a:lnTo>
                  <a:pt x="185" y="207"/>
                </a:lnTo>
                <a:lnTo>
                  <a:pt x="185" y="144"/>
                </a:lnTo>
                <a:lnTo>
                  <a:pt x="185" y="127"/>
                </a:lnTo>
                <a:lnTo>
                  <a:pt x="217" y="144"/>
                </a:lnTo>
                <a:lnTo>
                  <a:pt x="263" y="144"/>
                </a:lnTo>
                <a:lnTo>
                  <a:pt x="263" y="136"/>
                </a:lnTo>
                <a:lnTo>
                  <a:pt x="273" y="134"/>
                </a:lnTo>
                <a:lnTo>
                  <a:pt x="273" y="181"/>
                </a:lnTo>
                <a:cubicBezTo>
                  <a:pt x="273" y="190"/>
                  <a:pt x="276" y="198"/>
                  <a:pt x="282" y="204"/>
                </a:cubicBezTo>
                <a:lnTo>
                  <a:pt x="282" y="204"/>
                </a:lnTo>
                <a:lnTo>
                  <a:pt x="282" y="204"/>
                </a:lnTo>
                <a:cubicBezTo>
                  <a:pt x="288" y="210"/>
                  <a:pt x="296" y="214"/>
                  <a:pt x="305" y="214"/>
                </a:cubicBezTo>
                <a:lnTo>
                  <a:pt x="516" y="214"/>
                </a:lnTo>
                <a:cubicBezTo>
                  <a:pt x="525" y="214"/>
                  <a:pt x="533" y="210"/>
                  <a:pt x="539" y="204"/>
                </a:cubicBezTo>
                <a:lnTo>
                  <a:pt x="539" y="204"/>
                </a:lnTo>
                <a:cubicBezTo>
                  <a:pt x="545" y="198"/>
                  <a:pt x="548" y="190"/>
                  <a:pt x="548" y="181"/>
                </a:cubicBezTo>
                <a:lnTo>
                  <a:pt x="548" y="59"/>
                </a:lnTo>
                <a:cubicBezTo>
                  <a:pt x="548" y="50"/>
                  <a:pt x="545" y="42"/>
                  <a:pt x="539" y="36"/>
                </a:cubicBezTo>
                <a:cubicBezTo>
                  <a:pt x="533" y="30"/>
                  <a:pt x="525" y="27"/>
                  <a:pt x="516" y="27"/>
                </a:cubicBezTo>
                <a:lnTo>
                  <a:pt x="305" y="27"/>
                </a:lnTo>
                <a:close/>
                <a:moveTo>
                  <a:pt x="520" y="221"/>
                </a:moveTo>
                <a:lnTo>
                  <a:pt x="520" y="249"/>
                </a:lnTo>
                <a:lnTo>
                  <a:pt x="497" y="249"/>
                </a:lnTo>
                <a:lnTo>
                  <a:pt x="523" y="341"/>
                </a:lnTo>
                <a:lnTo>
                  <a:pt x="490" y="341"/>
                </a:lnTo>
                <a:lnTo>
                  <a:pt x="464" y="249"/>
                </a:lnTo>
                <a:lnTo>
                  <a:pt x="367" y="249"/>
                </a:lnTo>
                <a:lnTo>
                  <a:pt x="341" y="341"/>
                </a:lnTo>
                <a:lnTo>
                  <a:pt x="308" y="341"/>
                </a:lnTo>
                <a:lnTo>
                  <a:pt x="334" y="249"/>
                </a:lnTo>
                <a:lnTo>
                  <a:pt x="306" y="249"/>
                </a:lnTo>
                <a:lnTo>
                  <a:pt x="306" y="221"/>
                </a:lnTo>
                <a:lnTo>
                  <a:pt x="520" y="221"/>
                </a:lnTo>
                <a:close/>
                <a:moveTo>
                  <a:pt x="113" y="373"/>
                </a:moveTo>
                <a:cubicBezTo>
                  <a:pt x="139" y="373"/>
                  <a:pt x="161" y="394"/>
                  <a:pt x="161" y="421"/>
                </a:cubicBezTo>
                <a:cubicBezTo>
                  <a:pt x="161" y="427"/>
                  <a:pt x="160" y="433"/>
                  <a:pt x="158" y="438"/>
                </a:cubicBezTo>
                <a:lnTo>
                  <a:pt x="68" y="438"/>
                </a:lnTo>
                <a:cubicBezTo>
                  <a:pt x="66" y="433"/>
                  <a:pt x="65" y="427"/>
                  <a:pt x="65" y="421"/>
                </a:cubicBezTo>
                <a:cubicBezTo>
                  <a:pt x="65" y="394"/>
                  <a:pt x="86" y="373"/>
                  <a:pt x="113" y="373"/>
                </a:cubicBezTo>
                <a:close/>
                <a:moveTo>
                  <a:pt x="316" y="373"/>
                </a:moveTo>
                <a:cubicBezTo>
                  <a:pt x="342" y="373"/>
                  <a:pt x="364" y="394"/>
                  <a:pt x="364" y="421"/>
                </a:cubicBezTo>
                <a:cubicBezTo>
                  <a:pt x="364" y="427"/>
                  <a:pt x="363" y="433"/>
                  <a:pt x="361" y="438"/>
                </a:cubicBezTo>
                <a:lnTo>
                  <a:pt x="271" y="438"/>
                </a:lnTo>
                <a:cubicBezTo>
                  <a:pt x="269" y="433"/>
                  <a:pt x="268" y="427"/>
                  <a:pt x="268" y="421"/>
                </a:cubicBezTo>
                <a:cubicBezTo>
                  <a:pt x="268" y="394"/>
                  <a:pt x="289" y="373"/>
                  <a:pt x="316" y="373"/>
                </a:cubicBezTo>
                <a:close/>
                <a:moveTo>
                  <a:pt x="522" y="373"/>
                </a:moveTo>
                <a:cubicBezTo>
                  <a:pt x="548" y="373"/>
                  <a:pt x="570" y="394"/>
                  <a:pt x="570" y="421"/>
                </a:cubicBezTo>
                <a:cubicBezTo>
                  <a:pt x="570" y="427"/>
                  <a:pt x="569" y="433"/>
                  <a:pt x="567" y="438"/>
                </a:cubicBezTo>
                <a:lnTo>
                  <a:pt x="477" y="438"/>
                </a:lnTo>
                <a:cubicBezTo>
                  <a:pt x="475" y="433"/>
                  <a:pt x="474" y="427"/>
                  <a:pt x="474" y="421"/>
                </a:cubicBezTo>
                <a:cubicBezTo>
                  <a:pt x="474" y="394"/>
                  <a:pt x="495" y="373"/>
                  <a:pt x="522" y="373"/>
                </a:cubicBezTo>
                <a:close/>
                <a:moveTo>
                  <a:pt x="62" y="448"/>
                </a:moveTo>
                <a:lnTo>
                  <a:pt x="161" y="448"/>
                </a:lnTo>
                <a:cubicBezTo>
                  <a:pt x="182" y="448"/>
                  <a:pt x="200" y="466"/>
                  <a:pt x="200" y="487"/>
                </a:cubicBezTo>
                <a:lnTo>
                  <a:pt x="200" y="527"/>
                </a:lnTo>
                <a:lnTo>
                  <a:pt x="203" y="527"/>
                </a:lnTo>
                <a:lnTo>
                  <a:pt x="221" y="527"/>
                </a:lnTo>
                <a:lnTo>
                  <a:pt x="227" y="527"/>
                </a:lnTo>
                <a:lnTo>
                  <a:pt x="227" y="487"/>
                </a:lnTo>
                <a:cubicBezTo>
                  <a:pt x="227" y="466"/>
                  <a:pt x="244" y="448"/>
                  <a:pt x="265" y="448"/>
                </a:cubicBezTo>
                <a:lnTo>
                  <a:pt x="364" y="448"/>
                </a:lnTo>
                <a:cubicBezTo>
                  <a:pt x="385" y="448"/>
                  <a:pt x="403" y="466"/>
                  <a:pt x="403" y="487"/>
                </a:cubicBezTo>
                <a:lnTo>
                  <a:pt x="403" y="527"/>
                </a:lnTo>
                <a:lnTo>
                  <a:pt x="409" y="527"/>
                </a:lnTo>
                <a:lnTo>
                  <a:pt x="424" y="527"/>
                </a:lnTo>
                <a:lnTo>
                  <a:pt x="433" y="527"/>
                </a:lnTo>
                <a:lnTo>
                  <a:pt x="433" y="487"/>
                </a:lnTo>
                <a:cubicBezTo>
                  <a:pt x="433" y="466"/>
                  <a:pt x="450" y="448"/>
                  <a:pt x="471" y="448"/>
                </a:cubicBezTo>
                <a:lnTo>
                  <a:pt x="570" y="448"/>
                </a:lnTo>
                <a:cubicBezTo>
                  <a:pt x="591" y="448"/>
                  <a:pt x="608" y="466"/>
                  <a:pt x="608" y="487"/>
                </a:cubicBezTo>
                <a:lnTo>
                  <a:pt x="608" y="527"/>
                </a:lnTo>
                <a:lnTo>
                  <a:pt x="614" y="527"/>
                </a:lnTo>
                <a:lnTo>
                  <a:pt x="630" y="527"/>
                </a:lnTo>
                <a:lnTo>
                  <a:pt x="638" y="527"/>
                </a:lnTo>
                <a:lnTo>
                  <a:pt x="638" y="549"/>
                </a:lnTo>
                <a:lnTo>
                  <a:pt x="630" y="549"/>
                </a:lnTo>
                <a:lnTo>
                  <a:pt x="614" y="549"/>
                </a:lnTo>
                <a:lnTo>
                  <a:pt x="608" y="549"/>
                </a:lnTo>
                <a:lnTo>
                  <a:pt x="608" y="603"/>
                </a:lnTo>
                <a:lnTo>
                  <a:pt x="433" y="603"/>
                </a:lnTo>
                <a:lnTo>
                  <a:pt x="433" y="549"/>
                </a:lnTo>
                <a:lnTo>
                  <a:pt x="424" y="549"/>
                </a:lnTo>
                <a:lnTo>
                  <a:pt x="409" y="549"/>
                </a:lnTo>
                <a:lnTo>
                  <a:pt x="403" y="549"/>
                </a:lnTo>
                <a:lnTo>
                  <a:pt x="403" y="603"/>
                </a:lnTo>
                <a:lnTo>
                  <a:pt x="227" y="603"/>
                </a:lnTo>
                <a:lnTo>
                  <a:pt x="227" y="549"/>
                </a:lnTo>
                <a:lnTo>
                  <a:pt x="221" y="549"/>
                </a:lnTo>
                <a:lnTo>
                  <a:pt x="203" y="549"/>
                </a:lnTo>
                <a:lnTo>
                  <a:pt x="200" y="549"/>
                </a:lnTo>
                <a:lnTo>
                  <a:pt x="200" y="603"/>
                </a:lnTo>
                <a:lnTo>
                  <a:pt x="24" y="603"/>
                </a:lnTo>
                <a:lnTo>
                  <a:pt x="24" y="549"/>
                </a:lnTo>
                <a:lnTo>
                  <a:pt x="0" y="549"/>
                </a:lnTo>
                <a:lnTo>
                  <a:pt x="0" y="527"/>
                </a:lnTo>
                <a:lnTo>
                  <a:pt x="24" y="527"/>
                </a:lnTo>
                <a:lnTo>
                  <a:pt x="24" y="487"/>
                </a:lnTo>
                <a:cubicBezTo>
                  <a:pt x="24" y="466"/>
                  <a:pt x="41" y="448"/>
                  <a:pt x="62" y="448"/>
                </a:cubicBezTo>
                <a:close/>
                <a:moveTo>
                  <a:pt x="152" y="0"/>
                </a:moveTo>
                <a:cubicBezTo>
                  <a:pt x="176" y="0"/>
                  <a:pt x="196" y="20"/>
                  <a:pt x="196" y="44"/>
                </a:cubicBezTo>
                <a:cubicBezTo>
                  <a:pt x="196" y="69"/>
                  <a:pt x="176" y="88"/>
                  <a:pt x="152" y="88"/>
                </a:cubicBezTo>
                <a:cubicBezTo>
                  <a:pt x="127" y="88"/>
                  <a:pt x="108" y="69"/>
                  <a:pt x="108" y="44"/>
                </a:cubicBezTo>
                <a:cubicBezTo>
                  <a:pt x="108" y="20"/>
                  <a:pt x="127" y="0"/>
                  <a:pt x="15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0"/>
          <p:cNvSpPr>
            <a:spLocks noEditPoints="1"/>
          </p:cNvSpPr>
          <p:nvPr/>
        </p:nvSpPr>
        <p:spPr bwMode="auto">
          <a:xfrm>
            <a:off x="1588744" y="2619613"/>
            <a:ext cx="812427" cy="648887"/>
          </a:xfrm>
          <a:custGeom>
            <a:avLst/>
            <a:gdLst>
              <a:gd name="T0" fmla="*/ 575 w 745"/>
              <a:gd name="T1" fmla="*/ 570 h 594"/>
              <a:gd name="T2" fmla="*/ 0 w 745"/>
              <a:gd name="T3" fmla="*/ 570 h 594"/>
              <a:gd name="T4" fmla="*/ 298 w 745"/>
              <a:gd name="T5" fmla="*/ 220 h 594"/>
              <a:gd name="T6" fmla="*/ 288 w 745"/>
              <a:gd name="T7" fmla="*/ 209 h 594"/>
              <a:gd name="T8" fmla="*/ 544 w 745"/>
              <a:gd name="T9" fmla="*/ 245 h 594"/>
              <a:gd name="T10" fmla="*/ 32 w 745"/>
              <a:gd name="T11" fmla="*/ 201 h 594"/>
              <a:gd name="T12" fmla="*/ 205 w 745"/>
              <a:gd name="T13" fmla="*/ 430 h 594"/>
              <a:gd name="T14" fmla="*/ 98 w 745"/>
              <a:gd name="T15" fmla="*/ 362 h 594"/>
              <a:gd name="T16" fmla="*/ 98 w 745"/>
              <a:gd name="T17" fmla="*/ 385 h 594"/>
              <a:gd name="T18" fmla="*/ 312 w 745"/>
              <a:gd name="T19" fmla="*/ 317 h 594"/>
              <a:gd name="T20" fmla="*/ 98 w 745"/>
              <a:gd name="T21" fmla="*/ 317 h 594"/>
              <a:gd name="T22" fmla="*/ 312 w 745"/>
              <a:gd name="T23" fmla="*/ 296 h 594"/>
              <a:gd name="T24" fmla="*/ 552 w 745"/>
              <a:gd name="T25" fmla="*/ 249 h 594"/>
              <a:gd name="T26" fmla="*/ 552 w 745"/>
              <a:gd name="T27" fmla="*/ 249 h 594"/>
              <a:gd name="T28" fmla="*/ 552 w 745"/>
              <a:gd name="T29" fmla="*/ 37 h 594"/>
              <a:gd name="T30" fmla="*/ 338 w 745"/>
              <a:gd name="T31" fmla="*/ 134 h 594"/>
              <a:gd name="T32" fmla="*/ 583 w 745"/>
              <a:gd name="T33" fmla="*/ 148 h 594"/>
              <a:gd name="T34" fmla="*/ 373 w 745"/>
              <a:gd name="T35" fmla="*/ 103 h 594"/>
              <a:gd name="T36" fmla="*/ 591 w 745"/>
              <a:gd name="T37" fmla="*/ 258 h 594"/>
              <a:gd name="T38" fmla="*/ 675 w 745"/>
              <a:gd name="T39" fmla="*/ 154 h 594"/>
              <a:gd name="T40" fmla="*/ 698 w 745"/>
              <a:gd name="T41" fmla="*/ 179 h 594"/>
              <a:gd name="T42" fmla="*/ 685 w 745"/>
              <a:gd name="T43" fmla="*/ 152 h 594"/>
              <a:gd name="T44" fmla="*/ 681 w 745"/>
              <a:gd name="T45" fmla="*/ 290 h 594"/>
              <a:gd name="T46" fmla="*/ 680 w 745"/>
              <a:gd name="T47" fmla="*/ 319 h 594"/>
              <a:gd name="T48" fmla="*/ 703 w 745"/>
              <a:gd name="T49" fmla="*/ 319 h 594"/>
              <a:gd name="T50" fmla="*/ 702 w 745"/>
              <a:gd name="T51" fmla="*/ 290 h 594"/>
              <a:gd name="T52" fmla="*/ 698 w 745"/>
              <a:gd name="T53" fmla="*/ 229 h 594"/>
              <a:gd name="T54" fmla="*/ 344 w 745"/>
              <a:gd name="T55" fmla="*/ 320 h 594"/>
              <a:gd name="T56" fmla="*/ 376 w 745"/>
              <a:gd name="T57" fmla="*/ 447 h 594"/>
              <a:gd name="T58" fmla="*/ 389 w 745"/>
              <a:gd name="T59" fmla="*/ 436 h 594"/>
              <a:gd name="T60" fmla="*/ 394 w 745"/>
              <a:gd name="T61" fmla="*/ 420 h 594"/>
              <a:gd name="T62" fmla="*/ 409 w 745"/>
              <a:gd name="T63" fmla="*/ 430 h 594"/>
              <a:gd name="T64" fmla="*/ 420 w 745"/>
              <a:gd name="T65" fmla="*/ 455 h 594"/>
              <a:gd name="T66" fmla="*/ 434 w 745"/>
              <a:gd name="T67" fmla="*/ 465 h 594"/>
              <a:gd name="T68" fmla="*/ 455 w 745"/>
              <a:gd name="T69" fmla="*/ 462 h 594"/>
              <a:gd name="T70" fmla="*/ 451 w 745"/>
              <a:gd name="T71" fmla="*/ 450 h 594"/>
              <a:gd name="T72" fmla="*/ 440 w 745"/>
              <a:gd name="T73" fmla="*/ 425 h 594"/>
              <a:gd name="T74" fmla="*/ 425 w 745"/>
              <a:gd name="T75" fmla="*/ 415 h 594"/>
              <a:gd name="T76" fmla="*/ 463 w 745"/>
              <a:gd name="T77" fmla="*/ 395 h 594"/>
              <a:gd name="T78" fmla="*/ 448 w 745"/>
              <a:gd name="T79" fmla="*/ 390 h 594"/>
              <a:gd name="T80" fmla="*/ 438 w 745"/>
              <a:gd name="T81" fmla="*/ 377 h 594"/>
              <a:gd name="T82" fmla="*/ 422 w 745"/>
              <a:gd name="T83" fmla="*/ 373 h 594"/>
              <a:gd name="T84" fmla="*/ 411 w 745"/>
              <a:gd name="T85" fmla="*/ 359 h 594"/>
              <a:gd name="T86" fmla="*/ 395 w 745"/>
              <a:gd name="T87" fmla="*/ 355 h 594"/>
              <a:gd name="T88" fmla="*/ 385 w 745"/>
              <a:gd name="T89" fmla="*/ 342 h 594"/>
              <a:gd name="T90" fmla="*/ 369 w 745"/>
              <a:gd name="T91" fmla="*/ 337 h 594"/>
              <a:gd name="T92" fmla="*/ 359 w 745"/>
              <a:gd name="T93" fmla="*/ 324 h 594"/>
              <a:gd name="T94" fmla="*/ 69 w 745"/>
              <a:gd name="T95" fmla="*/ 239 h 594"/>
              <a:gd name="T96" fmla="*/ 69 w 745"/>
              <a:gd name="T97" fmla="*/ 497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45" h="594">
                <a:moveTo>
                  <a:pt x="0" y="549"/>
                </a:moveTo>
                <a:lnTo>
                  <a:pt x="575" y="549"/>
                </a:lnTo>
                <a:lnTo>
                  <a:pt x="575" y="570"/>
                </a:lnTo>
                <a:cubicBezTo>
                  <a:pt x="575" y="583"/>
                  <a:pt x="565" y="594"/>
                  <a:pt x="551" y="594"/>
                </a:cubicBezTo>
                <a:lnTo>
                  <a:pt x="24" y="594"/>
                </a:lnTo>
                <a:cubicBezTo>
                  <a:pt x="11" y="594"/>
                  <a:pt x="0" y="583"/>
                  <a:pt x="0" y="570"/>
                </a:cubicBezTo>
                <a:lnTo>
                  <a:pt x="0" y="549"/>
                </a:lnTo>
                <a:close/>
                <a:moveTo>
                  <a:pt x="288" y="209"/>
                </a:moveTo>
                <a:cubicBezTo>
                  <a:pt x="294" y="209"/>
                  <a:pt x="298" y="214"/>
                  <a:pt x="298" y="220"/>
                </a:cubicBezTo>
                <a:cubicBezTo>
                  <a:pt x="298" y="226"/>
                  <a:pt x="294" y="230"/>
                  <a:pt x="288" y="230"/>
                </a:cubicBezTo>
                <a:cubicBezTo>
                  <a:pt x="282" y="230"/>
                  <a:pt x="277" y="226"/>
                  <a:pt x="277" y="220"/>
                </a:cubicBezTo>
                <a:cubicBezTo>
                  <a:pt x="277" y="214"/>
                  <a:pt x="282" y="209"/>
                  <a:pt x="288" y="209"/>
                </a:cubicBezTo>
                <a:close/>
                <a:moveTo>
                  <a:pt x="32" y="201"/>
                </a:moveTo>
                <a:lnTo>
                  <a:pt x="355" y="201"/>
                </a:lnTo>
                <a:cubicBezTo>
                  <a:pt x="421" y="205"/>
                  <a:pt x="483" y="217"/>
                  <a:pt x="544" y="245"/>
                </a:cubicBezTo>
                <a:lnTo>
                  <a:pt x="544" y="536"/>
                </a:lnTo>
                <a:lnTo>
                  <a:pt x="32" y="536"/>
                </a:lnTo>
                <a:lnTo>
                  <a:pt x="32" y="201"/>
                </a:lnTo>
                <a:close/>
                <a:moveTo>
                  <a:pt x="98" y="407"/>
                </a:moveTo>
                <a:lnTo>
                  <a:pt x="205" y="407"/>
                </a:lnTo>
                <a:lnTo>
                  <a:pt x="205" y="430"/>
                </a:lnTo>
                <a:lnTo>
                  <a:pt x="98" y="430"/>
                </a:lnTo>
                <a:lnTo>
                  <a:pt x="98" y="407"/>
                </a:lnTo>
                <a:close/>
                <a:moveTo>
                  <a:pt x="98" y="362"/>
                </a:moveTo>
                <a:lnTo>
                  <a:pt x="312" y="362"/>
                </a:lnTo>
                <a:lnTo>
                  <a:pt x="312" y="385"/>
                </a:lnTo>
                <a:lnTo>
                  <a:pt x="98" y="385"/>
                </a:lnTo>
                <a:lnTo>
                  <a:pt x="98" y="362"/>
                </a:lnTo>
                <a:close/>
                <a:moveTo>
                  <a:pt x="98" y="317"/>
                </a:moveTo>
                <a:lnTo>
                  <a:pt x="312" y="317"/>
                </a:lnTo>
                <a:lnTo>
                  <a:pt x="312" y="340"/>
                </a:lnTo>
                <a:lnTo>
                  <a:pt x="98" y="340"/>
                </a:lnTo>
                <a:lnTo>
                  <a:pt x="98" y="317"/>
                </a:lnTo>
                <a:close/>
                <a:moveTo>
                  <a:pt x="98" y="273"/>
                </a:moveTo>
                <a:lnTo>
                  <a:pt x="312" y="273"/>
                </a:lnTo>
                <a:lnTo>
                  <a:pt x="312" y="296"/>
                </a:lnTo>
                <a:lnTo>
                  <a:pt x="98" y="296"/>
                </a:lnTo>
                <a:lnTo>
                  <a:pt x="98" y="273"/>
                </a:lnTo>
                <a:close/>
                <a:moveTo>
                  <a:pt x="552" y="249"/>
                </a:moveTo>
                <a:cubicBezTo>
                  <a:pt x="560" y="252"/>
                  <a:pt x="579" y="262"/>
                  <a:pt x="584" y="265"/>
                </a:cubicBezTo>
                <a:cubicBezTo>
                  <a:pt x="598" y="274"/>
                  <a:pt x="563" y="279"/>
                  <a:pt x="552" y="280"/>
                </a:cubicBezTo>
                <a:lnTo>
                  <a:pt x="552" y="249"/>
                </a:lnTo>
                <a:close/>
                <a:moveTo>
                  <a:pt x="675" y="154"/>
                </a:moveTo>
                <a:cubicBezTo>
                  <a:pt x="644" y="120"/>
                  <a:pt x="613" y="85"/>
                  <a:pt x="581" y="50"/>
                </a:cubicBezTo>
                <a:cubicBezTo>
                  <a:pt x="571" y="39"/>
                  <a:pt x="566" y="39"/>
                  <a:pt x="552" y="37"/>
                </a:cubicBezTo>
                <a:lnTo>
                  <a:pt x="227" y="1"/>
                </a:lnTo>
                <a:cubicBezTo>
                  <a:pt x="221" y="0"/>
                  <a:pt x="218" y="4"/>
                  <a:pt x="223" y="9"/>
                </a:cubicBezTo>
                <a:lnTo>
                  <a:pt x="338" y="134"/>
                </a:lnTo>
                <a:cubicBezTo>
                  <a:pt x="357" y="97"/>
                  <a:pt x="370" y="78"/>
                  <a:pt x="429" y="85"/>
                </a:cubicBezTo>
                <a:cubicBezTo>
                  <a:pt x="469" y="90"/>
                  <a:pt x="498" y="98"/>
                  <a:pt x="536" y="113"/>
                </a:cubicBezTo>
                <a:cubicBezTo>
                  <a:pt x="559" y="122"/>
                  <a:pt x="572" y="129"/>
                  <a:pt x="583" y="148"/>
                </a:cubicBezTo>
                <a:cubicBezTo>
                  <a:pt x="574" y="136"/>
                  <a:pt x="558" y="128"/>
                  <a:pt x="541" y="121"/>
                </a:cubicBezTo>
                <a:cubicBezTo>
                  <a:pt x="507" y="107"/>
                  <a:pt x="469" y="98"/>
                  <a:pt x="432" y="93"/>
                </a:cubicBezTo>
                <a:cubicBezTo>
                  <a:pt x="410" y="91"/>
                  <a:pt x="388" y="91"/>
                  <a:pt x="373" y="103"/>
                </a:cubicBezTo>
                <a:cubicBezTo>
                  <a:pt x="360" y="113"/>
                  <a:pt x="340" y="158"/>
                  <a:pt x="331" y="175"/>
                </a:cubicBezTo>
                <a:cubicBezTo>
                  <a:pt x="326" y="187"/>
                  <a:pt x="333" y="191"/>
                  <a:pt x="342" y="191"/>
                </a:cubicBezTo>
                <a:cubicBezTo>
                  <a:pt x="429" y="195"/>
                  <a:pt x="513" y="218"/>
                  <a:pt x="591" y="258"/>
                </a:cubicBezTo>
                <a:lnTo>
                  <a:pt x="592" y="214"/>
                </a:lnTo>
                <a:cubicBezTo>
                  <a:pt x="620" y="218"/>
                  <a:pt x="647" y="222"/>
                  <a:pt x="675" y="226"/>
                </a:cubicBezTo>
                <a:lnTo>
                  <a:pt x="675" y="154"/>
                </a:lnTo>
                <a:close/>
                <a:moveTo>
                  <a:pt x="738" y="234"/>
                </a:moveTo>
                <a:cubicBezTo>
                  <a:pt x="742" y="235"/>
                  <a:pt x="745" y="230"/>
                  <a:pt x="741" y="226"/>
                </a:cubicBezTo>
                <a:cubicBezTo>
                  <a:pt x="727" y="210"/>
                  <a:pt x="712" y="195"/>
                  <a:pt x="698" y="179"/>
                </a:cubicBezTo>
                <a:lnTo>
                  <a:pt x="698" y="158"/>
                </a:lnTo>
                <a:cubicBezTo>
                  <a:pt x="698" y="155"/>
                  <a:pt x="695" y="152"/>
                  <a:pt x="691" y="152"/>
                </a:cubicBezTo>
                <a:lnTo>
                  <a:pt x="685" y="152"/>
                </a:lnTo>
                <a:lnTo>
                  <a:pt x="685" y="277"/>
                </a:lnTo>
                <a:cubicBezTo>
                  <a:pt x="683" y="278"/>
                  <a:pt x="682" y="279"/>
                  <a:pt x="682" y="282"/>
                </a:cubicBezTo>
                <a:lnTo>
                  <a:pt x="681" y="290"/>
                </a:lnTo>
                <a:cubicBezTo>
                  <a:pt x="681" y="295"/>
                  <a:pt x="683" y="296"/>
                  <a:pt x="683" y="300"/>
                </a:cubicBezTo>
                <a:lnTo>
                  <a:pt x="682" y="310"/>
                </a:lnTo>
                <a:cubicBezTo>
                  <a:pt x="682" y="313"/>
                  <a:pt x="680" y="315"/>
                  <a:pt x="680" y="319"/>
                </a:cubicBezTo>
                <a:lnTo>
                  <a:pt x="671" y="393"/>
                </a:lnTo>
                <a:cubicBezTo>
                  <a:pt x="675" y="401"/>
                  <a:pt x="707" y="402"/>
                  <a:pt x="712" y="393"/>
                </a:cubicBezTo>
                <a:lnTo>
                  <a:pt x="703" y="319"/>
                </a:lnTo>
                <a:cubicBezTo>
                  <a:pt x="703" y="315"/>
                  <a:pt x="701" y="314"/>
                  <a:pt x="700" y="310"/>
                </a:cubicBezTo>
                <a:lnTo>
                  <a:pt x="700" y="300"/>
                </a:lnTo>
                <a:cubicBezTo>
                  <a:pt x="700" y="296"/>
                  <a:pt x="702" y="296"/>
                  <a:pt x="702" y="290"/>
                </a:cubicBezTo>
                <a:lnTo>
                  <a:pt x="701" y="282"/>
                </a:lnTo>
                <a:cubicBezTo>
                  <a:pt x="701" y="279"/>
                  <a:pt x="700" y="278"/>
                  <a:pt x="697" y="277"/>
                </a:cubicBezTo>
                <a:lnTo>
                  <a:pt x="698" y="229"/>
                </a:lnTo>
                <a:cubicBezTo>
                  <a:pt x="711" y="231"/>
                  <a:pt x="724" y="232"/>
                  <a:pt x="738" y="234"/>
                </a:cubicBezTo>
                <a:close/>
                <a:moveTo>
                  <a:pt x="351" y="318"/>
                </a:moveTo>
                <a:lnTo>
                  <a:pt x="344" y="320"/>
                </a:lnTo>
                <a:lnTo>
                  <a:pt x="370" y="455"/>
                </a:lnTo>
                <a:lnTo>
                  <a:pt x="378" y="453"/>
                </a:lnTo>
                <a:lnTo>
                  <a:pt x="376" y="447"/>
                </a:lnTo>
                <a:lnTo>
                  <a:pt x="383" y="445"/>
                </a:lnTo>
                <a:lnTo>
                  <a:pt x="382" y="438"/>
                </a:lnTo>
                <a:lnTo>
                  <a:pt x="389" y="436"/>
                </a:lnTo>
                <a:lnTo>
                  <a:pt x="388" y="429"/>
                </a:lnTo>
                <a:lnTo>
                  <a:pt x="395" y="428"/>
                </a:lnTo>
                <a:lnTo>
                  <a:pt x="394" y="420"/>
                </a:lnTo>
                <a:lnTo>
                  <a:pt x="400" y="419"/>
                </a:lnTo>
                <a:lnTo>
                  <a:pt x="403" y="432"/>
                </a:lnTo>
                <a:lnTo>
                  <a:pt x="409" y="430"/>
                </a:lnTo>
                <a:lnTo>
                  <a:pt x="412" y="443"/>
                </a:lnTo>
                <a:lnTo>
                  <a:pt x="418" y="442"/>
                </a:lnTo>
                <a:lnTo>
                  <a:pt x="420" y="455"/>
                </a:lnTo>
                <a:lnTo>
                  <a:pt x="427" y="453"/>
                </a:lnTo>
                <a:lnTo>
                  <a:pt x="429" y="466"/>
                </a:lnTo>
                <a:lnTo>
                  <a:pt x="434" y="465"/>
                </a:lnTo>
                <a:lnTo>
                  <a:pt x="435" y="472"/>
                </a:lnTo>
                <a:lnTo>
                  <a:pt x="457" y="468"/>
                </a:lnTo>
                <a:lnTo>
                  <a:pt x="455" y="462"/>
                </a:lnTo>
                <a:lnTo>
                  <a:pt x="460" y="461"/>
                </a:lnTo>
                <a:lnTo>
                  <a:pt x="458" y="448"/>
                </a:lnTo>
                <a:lnTo>
                  <a:pt x="451" y="450"/>
                </a:lnTo>
                <a:lnTo>
                  <a:pt x="449" y="437"/>
                </a:lnTo>
                <a:lnTo>
                  <a:pt x="443" y="438"/>
                </a:lnTo>
                <a:lnTo>
                  <a:pt x="440" y="425"/>
                </a:lnTo>
                <a:lnTo>
                  <a:pt x="434" y="427"/>
                </a:lnTo>
                <a:lnTo>
                  <a:pt x="432" y="414"/>
                </a:lnTo>
                <a:lnTo>
                  <a:pt x="425" y="415"/>
                </a:lnTo>
                <a:lnTo>
                  <a:pt x="424" y="409"/>
                </a:lnTo>
                <a:lnTo>
                  <a:pt x="465" y="401"/>
                </a:lnTo>
                <a:lnTo>
                  <a:pt x="463" y="395"/>
                </a:lnTo>
                <a:lnTo>
                  <a:pt x="457" y="396"/>
                </a:lnTo>
                <a:lnTo>
                  <a:pt x="455" y="389"/>
                </a:lnTo>
                <a:lnTo>
                  <a:pt x="448" y="390"/>
                </a:lnTo>
                <a:lnTo>
                  <a:pt x="446" y="383"/>
                </a:lnTo>
                <a:lnTo>
                  <a:pt x="439" y="384"/>
                </a:lnTo>
                <a:lnTo>
                  <a:pt x="438" y="377"/>
                </a:lnTo>
                <a:lnTo>
                  <a:pt x="430" y="378"/>
                </a:lnTo>
                <a:lnTo>
                  <a:pt x="429" y="371"/>
                </a:lnTo>
                <a:lnTo>
                  <a:pt x="422" y="373"/>
                </a:lnTo>
                <a:lnTo>
                  <a:pt x="420" y="365"/>
                </a:lnTo>
                <a:lnTo>
                  <a:pt x="413" y="367"/>
                </a:lnTo>
                <a:lnTo>
                  <a:pt x="411" y="359"/>
                </a:lnTo>
                <a:lnTo>
                  <a:pt x="404" y="361"/>
                </a:lnTo>
                <a:lnTo>
                  <a:pt x="403" y="354"/>
                </a:lnTo>
                <a:lnTo>
                  <a:pt x="395" y="355"/>
                </a:lnTo>
                <a:lnTo>
                  <a:pt x="394" y="348"/>
                </a:lnTo>
                <a:lnTo>
                  <a:pt x="387" y="349"/>
                </a:lnTo>
                <a:lnTo>
                  <a:pt x="385" y="342"/>
                </a:lnTo>
                <a:lnTo>
                  <a:pt x="378" y="343"/>
                </a:lnTo>
                <a:lnTo>
                  <a:pt x="377" y="336"/>
                </a:lnTo>
                <a:lnTo>
                  <a:pt x="369" y="337"/>
                </a:lnTo>
                <a:lnTo>
                  <a:pt x="368" y="330"/>
                </a:lnTo>
                <a:lnTo>
                  <a:pt x="360" y="331"/>
                </a:lnTo>
                <a:lnTo>
                  <a:pt x="359" y="324"/>
                </a:lnTo>
                <a:lnTo>
                  <a:pt x="353" y="325"/>
                </a:lnTo>
                <a:lnTo>
                  <a:pt x="351" y="318"/>
                </a:lnTo>
                <a:close/>
                <a:moveTo>
                  <a:pt x="69" y="239"/>
                </a:moveTo>
                <a:lnTo>
                  <a:pt x="506" y="239"/>
                </a:lnTo>
                <a:lnTo>
                  <a:pt x="506" y="497"/>
                </a:lnTo>
                <a:lnTo>
                  <a:pt x="69" y="497"/>
                </a:lnTo>
                <a:lnTo>
                  <a:pt x="69" y="23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1"/>
          <p:cNvSpPr>
            <a:spLocks noEditPoints="1"/>
          </p:cNvSpPr>
          <p:nvPr/>
        </p:nvSpPr>
        <p:spPr bwMode="auto">
          <a:xfrm>
            <a:off x="5861490" y="1641307"/>
            <a:ext cx="437867" cy="664713"/>
          </a:xfrm>
          <a:custGeom>
            <a:avLst/>
            <a:gdLst>
              <a:gd name="T0" fmla="*/ 72 w 401"/>
              <a:gd name="T1" fmla="*/ 59 h 610"/>
              <a:gd name="T2" fmla="*/ 92 w 401"/>
              <a:gd name="T3" fmla="*/ 27 h 610"/>
              <a:gd name="T4" fmla="*/ 130 w 401"/>
              <a:gd name="T5" fmla="*/ 23 h 610"/>
              <a:gd name="T6" fmla="*/ 110 w 401"/>
              <a:gd name="T7" fmla="*/ 55 h 610"/>
              <a:gd name="T8" fmla="*/ 72 w 401"/>
              <a:gd name="T9" fmla="*/ 59 h 610"/>
              <a:gd name="T10" fmla="*/ 150 w 401"/>
              <a:gd name="T11" fmla="*/ 453 h 610"/>
              <a:gd name="T12" fmla="*/ 194 w 401"/>
              <a:gd name="T13" fmla="*/ 458 h 610"/>
              <a:gd name="T14" fmla="*/ 291 w 401"/>
              <a:gd name="T15" fmla="*/ 431 h 610"/>
              <a:gd name="T16" fmla="*/ 297 w 401"/>
              <a:gd name="T17" fmla="*/ 408 h 610"/>
              <a:gd name="T18" fmla="*/ 275 w 401"/>
              <a:gd name="T19" fmla="*/ 403 h 610"/>
              <a:gd name="T20" fmla="*/ 158 w 401"/>
              <a:gd name="T21" fmla="*/ 422 h 610"/>
              <a:gd name="T22" fmla="*/ 62 w 401"/>
              <a:gd name="T23" fmla="*/ 353 h 610"/>
              <a:gd name="T24" fmla="*/ 43 w 401"/>
              <a:gd name="T25" fmla="*/ 236 h 610"/>
              <a:gd name="T26" fmla="*/ 103 w 401"/>
              <a:gd name="T27" fmla="*/ 146 h 610"/>
              <a:gd name="T28" fmla="*/ 207 w 401"/>
              <a:gd name="T29" fmla="*/ 316 h 610"/>
              <a:gd name="T30" fmla="*/ 208 w 401"/>
              <a:gd name="T31" fmla="*/ 318 h 610"/>
              <a:gd name="T32" fmla="*/ 208 w 401"/>
              <a:gd name="T33" fmla="*/ 318 h 610"/>
              <a:gd name="T34" fmla="*/ 267 w 401"/>
              <a:gd name="T35" fmla="*/ 311 h 610"/>
              <a:gd name="T36" fmla="*/ 299 w 401"/>
              <a:gd name="T37" fmla="*/ 262 h 610"/>
              <a:gd name="T38" fmla="*/ 300 w 401"/>
              <a:gd name="T39" fmla="*/ 261 h 610"/>
              <a:gd name="T40" fmla="*/ 147 w 401"/>
              <a:gd name="T41" fmla="*/ 14 h 610"/>
              <a:gd name="T42" fmla="*/ 147 w 401"/>
              <a:gd name="T43" fmla="*/ 14 h 610"/>
              <a:gd name="T44" fmla="*/ 147 w 401"/>
              <a:gd name="T45" fmla="*/ 13 h 610"/>
              <a:gd name="T46" fmla="*/ 87 w 401"/>
              <a:gd name="T47" fmla="*/ 18 h 610"/>
              <a:gd name="T48" fmla="*/ 55 w 401"/>
              <a:gd name="T49" fmla="*/ 69 h 610"/>
              <a:gd name="T50" fmla="*/ 56 w 401"/>
              <a:gd name="T51" fmla="*/ 70 h 610"/>
              <a:gd name="T52" fmla="*/ 56 w 401"/>
              <a:gd name="T53" fmla="*/ 70 h 610"/>
              <a:gd name="T54" fmla="*/ 86 w 401"/>
              <a:gd name="T55" fmla="*/ 119 h 610"/>
              <a:gd name="T56" fmla="*/ 12 w 401"/>
              <a:gd name="T57" fmla="*/ 228 h 610"/>
              <a:gd name="T58" fmla="*/ 35 w 401"/>
              <a:gd name="T59" fmla="*/ 369 h 610"/>
              <a:gd name="T60" fmla="*/ 150 w 401"/>
              <a:gd name="T61" fmla="*/ 453 h 610"/>
              <a:gd name="T62" fmla="*/ 386 w 401"/>
              <a:gd name="T63" fmla="*/ 356 h 610"/>
              <a:gd name="T64" fmla="*/ 163 w 401"/>
              <a:gd name="T65" fmla="*/ 356 h 610"/>
              <a:gd name="T66" fmla="*/ 148 w 401"/>
              <a:gd name="T67" fmla="*/ 371 h 610"/>
              <a:gd name="T68" fmla="*/ 163 w 401"/>
              <a:gd name="T69" fmla="*/ 387 h 610"/>
              <a:gd name="T70" fmla="*/ 386 w 401"/>
              <a:gd name="T71" fmla="*/ 387 h 610"/>
              <a:gd name="T72" fmla="*/ 401 w 401"/>
              <a:gd name="T73" fmla="*/ 371 h 610"/>
              <a:gd name="T74" fmla="*/ 386 w 401"/>
              <a:gd name="T75" fmla="*/ 356 h 610"/>
              <a:gd name="T76" fmla="*/ 202 w 401"/>
              <a:gd name="T77" fmla="*/ 506 h 610"/>
              <a:gd name="T78" fmla="*/ 183 w 401"/>
              <a:gd name="T79" fmla="*/ 526 h 610"/>
              <a:gd name="T80" fmla="*/ 163 w 401"/>
              <a:gd name="T81" fmla="*/ 506 h 610"/>
              <a:gd name="T82" fmla="*/ 183 w 401"/>
              <a:gd name="T83" fmla="*/ 487 h 610"/>
              <a:gd name="T84" fmla="*/ 202 w 401"/>
              <a:gd name="T85" fmla="*/ 506 h 610"/>
              <a:gd name="T86" fmla="*/ 142 w 401"/>
              <a:gd name="T87" fmla="*/ 506 h 610"/>
              <a:gd name="T88" fmla="*/ 183 w 401"/>
              <a:gd name="T89" fmla="*/ 547 h 610"/>
              <a:gd name="T90" fmla="*/ 223 w 401"/>
              <a:gd name="T91" fmla="*/ 506 h 610"/>
              <a:gd name="T92" fmla="*/ 183 w 401"/>
              <a:gd name="T93" fmla="*/ 466 h 610"/>
              <a:gd name="T94" fmla="*/ 142 w 401"/>
              <a:gd name="T95" fmla="*/ 506 h 610"/>
              <a:gd name="T96" fmla="*/ 237 w 401"/>
              <a:gd name="T97" fmla="*/ 525 h 610"/>
              <a:gd name="T98" fmla="*/ 183 w 401"/>
              <a:gd name="T99" fmla="*/ 564 h 610"/>
              <a:gd name="T100" fmla="*/ 128 w 401"/>
              <a:gd name="T101" fmla="*/ 525 h 610"/>
              <a:gd name="T102" fmla="*/ 55 w 401"/>
              <a:gd name="T103" fmla="*/ 594 h 610"/>
              <a:gd name="T104" fmla="*/ 54 w 401"/>
              <a:gd name="T105" fmla="*/ 605 h 610"/>
              <a:gd name="T106" fmla="*/ 64 w 401"/>
              <a:gd name="T107" fmla="*/ 610 h 610"/>
              <a:gd name="T108" fmla="*/ 302 w 401"/>
              <a:gd name="T109" fmla="*/ 610 h 610"/>
              <a:gd name="T110" fmla="*/ 302 w 401"/>
              <a:gd name="T111" fmla="*/ 610 h 610"/>
              <a:gd name="T112" fmla="*/ 312 w 401"/>
              <a:gd name="T113" fmla="*/ 599 h 610"/>
              <a:gd name="T114" fmla="*/ 310 w 401"/>
              <a:gd name="T115" fmla="*/ 593 h 610"/>
              <a:gd name="T116" fmla="*/ 237 w 401"/>
              <a:gd name="T117" fmla="*/ 525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1" h="610">
                <a:moveTo>
                  <a:pt x="72" y="59"/>
                </a:moveTo>
                <a:cubicBezTo>
                  <a:pt x="67" y="51"/>
                  <a:pt x="76" y="36"/>
                  <a:pt x="92" y="27"/>
                </a:cubicBezTo>
                <a:cubicBezTo>
                  <a:pt x="108" y="17"/>
                  <a:pt x="125" y="15"/>
                  <a:pt x="130" y="23"/>
                </a:cubicBezTo>
                <a:cubicBezTo>
                  <a:pt x="134" y="31"/>
                  <a:pt x="126" y="45"/>
                  <a:pt x="110" y="55"/>
                </a:cubicBezTo>
                <a:cubicBezTo>
                  <a:pt x="94" y="65"/>
                  <a:pt x="77" y="67"/>
                  <a:pt x="72" y="59"/>
                </a:cubicBezTo>
                <a:close/>
                <a:moveTo>
                  <a:pt x="150" y="453"/>
                </a:moveTo>
                <a:cubicBezTo>
                  <a:pt x="165" y="457"/>
                  <a:pt x="179" y="458"/>
                  <a:pt x="194" y="458"/>
                </a:cubicBezTo>
                <a:cubicBezTo>
                  <a:pt x="228" y="458"/>
                  <a:pt x="262" y="449"/>
                  <a:pt x="291" y="431"/>
                </a:cubicBezTo>
                <a:cubicBezTo>
                  <a:pt x="299" y="426"/>
                  <a:pt x="301" y="416"/>
                  <a:pt x="297" y="408"/>
                </a:cubicBezTo>
                <a:cubicBezTo>
                  <a:pt x="292" y="401"/>
                  <a:pt x="282" y="399"/>
                  <a:pt x="275" y="403"/>
                </a:cubicBezTo>
                <a:cubicBezTo>
                  <a:pt x="239" y="425"/>
                  <a:pt x="198" y="432"/>
                  <a:pt x="158" y="422"/>
                </a:cubicBezTo>
                <a:cubicBezTo>
                  <a:pt x="118" y="412"/>
                  <a:pt x="84" y="388"/>
                  <a:pt x="62" y="353"/>
                </a:cubicBezTo>
                <a:cubicBezTo>
                  <a:pt x="40" y="317"/>
                  <a:pt x="34" y="276"/>
                  <a:pt x="43" y="236"/>
                </a:cubicBezTo>
                <a:cubicBezTo>
                  <a:pt x="52" y="199"/>
                  <a:pt x="73" y="168"/>
                  <a:pt x="103" y="146"/>
                </a:cubicBezTo>
                <a:lnTo>
                  <a:pt x="207" y="316"/>
                </a:lnTo>
                <a:lnTo>
                  <a:pt x="208" y="318"/>
                </a:lnTo>
                <a:lnTo>
                  <a:pt x="208" y="318"/>
                </a:lnTo>
                <a:cubicBezTo>
                  <a:pt x="217" y="328"/>
                  <a:pt x="243" y="325"/>
                  <a:pt x="267" y="311"/>
                </a:cubicBezTo>
                <a:cubicBezTo>
                  <a:pt x="291" y="296"/>
                  <a:pt x="305" y="274"/>
                  <a:pt x="299" y="262"/>
                </a:cubicBezTo>
                <a:lnTo>
                  <a:pt x="300" y="261"/>
                </a:lnTo>
                <a:lnTo>
                  <a:pt x="147" y="14"/>
                </a:lnTo>
                <a:lnTo>
                  <a:pt x="147" y="14"/>
                </a:lnTo>
                <a:cubicBezTo>
                  <a:pt x="147" y="13"/>
                  <a:pt x="147" y="13"/>
                  <a:pt x="147" y="13"/>
                </a:cubicBezTo>
                <a:cubicBezTo>
                  <a:pt x="139" y="0"/>
                  <a:pt x="112" y="3"/>
                  <a:pt x="87" y="18"/>
                </a:cubicBezTo>
                <a:cubicBezTo>
                  <a:pt x="62" y="34"/>
                  <a:pt x="48" y="57"/>
                  <a:pt x="55" y="69"/>
                </a:cubicBezTo>
                <a:cubicBezTo>
                  <a:pt x="55" y="69"/>
                  <a:pt x="56" y="70"/>
                  <a:pt x="56" y="70"/>
                </a:cubicBezTo>
                <a:lnTo>
                  <a:pt x="56" y="70"/>
                </a:lnTo>
                <a:lnTo>
                  <a:pt x="86" y="119"/>
                </a:lnTo>
                <a:cubicBezTo>
                  <a:pt x="49" y="145"/>
                  <a:pt x="23" y="184"/>
                  <a:pt x="12" y="228"/>
                </a:cubicBezTo>
                <a:cubicBezTo>
                  <a:pt x="0" y="277"/>
                  <a:pt x="9" y="327"/>
                  <a:pt x="35" y="369"/>
                </a:cubicBezTo>
                <a:cubicBezTo>
                  <a:pt x="61" y="412"/>
                  <a:pt x="102" y="442"/>
                  <a:pt x="150" y="453"/>
                </a:cubicBezTo>
                <a:close/>
                <a:moveTo>
                  <a:pt x="386" y="356"/>
                </a:moveTo>
                <a:lnTo>
                  <a:pt x="163" y="356"/>
                </a:lnTo>
                <a:cubicBezTo>
                  <a:pt x="155" y="356"/>
                  <a:pt x="148" y="363"/>
                  <a:pt x="148" y="371"/>
                </a:cubicBezTo>
                <a:cubicBezTo>
                  <a:pt x="148" y="380"/>
                  <a:pt x="155" y="387"/>
                  <a:pt x="163" y="387"/>
                </a:cubicBezTo>
                <a:lnTo>
                  <a:pt x="386" y="387"/>
                </a:lnTo>
                <a:cubicBezTo>
                  <a:pt x="394" y="387"/>
                  <a:pt x="401" y="380"/>
                  <a:pt x="401" y="371"/>
                </a:cubicBezTo>
                <a:cubicBezTo>
                  <a:pt x="401" y="363"/>
                  <a:pt x="394" y="356"/>
                  <a:pt x="386" y="356"/>
                </a:cubicBezTo>
                <a:close/>
                <a:moveTo>
                  <a:pt x="202" y="506"/>
                </a:moveTo>
                <a:cubicBezTo>
                  <a:pt x="202" y="517"/>
                  <a:pt x="193" y="526"/>
                  <a:pt x="183" y="526"/>
                </a:cubicBezTo>
                <a:cubicBezTo>
                  <a:pt x="172" y="526"/>
                  <a:pt x="163" y="517"/>
                  <a:pt x="163" y="506"/>
                </a:cubicBezTo>
                <a:cubicBezTo>
                  <a:pt x="163" y="495"/>
                  <a:pt x="172" y="487"/>
                  <a:pt x="183" y="487"/>
                </a:cubicBezTo>
                <a:cubicBezTo>
                  <a:pt x="193" y="487"/>
                  <a:pt x="202" y="495"/>
                  <a:pt x="202" y="506"/>
                </a:cubicBezTo>
                <a:close/>
                <a:moveTo>
                  <a:pt x="142" y="506"/>
                </a:moveTo>
                <a:cubicBezTo>
                  <a:pt x="142" y="529"/>
                  <a:pt x="160" y="547"/>
                  <a:pt x="183" y="547"/>
                </a:cubicBezTo>
                <a:cubicBezTo>
                  <a:pt x="205" y="547"/>
                  <a:pt x="223" y="529"/>
                  <a:pt x="223" y="506"/>
                </a:cubicBezTo>
                <a:cubicBezTo>
                  <a:pt x="223" y="484"/>
                  <a:pt x="205" y="466"/>
                  <a:pt x="183" y="466"/>
                </a:cubicBezTo>
                <a:cubicBezTo>
                  <a:pt x="160" y="466"/>
                  <a:pt x="142" y="484"/>
                  <a:pt x="142" y="506"/>
                </a:cubicBezTo>
                <a:close/>
                <a:moveTo>
                  <a:pt x="237" y="525"/>
                </a:moveTo>
                <a:cubicBezTo>
                  <a:pt x="229" y="548"/>
                  <a:pt x="208" y="564"/>
                  <a:pt x="183" y="564"/>
                </a:cubicBezTo>
                <a:cubicBezTo>
                  <a:pt x="157" y="564"/>
                  <a:pt x="136" y="548"/>
                  <a:pt x="128" y="525"/>
                </a:cubicBezTo>
                <a:cubicBezTo>
                  <a:pt x="85" y="548"/>
                  <a:pt x="56" y="591"/>
                  <a:pt x="55" y="594"/>
                </a:cubicBezTo>
                <a:cubicBezTo>
                  <a:pt x="52" y="597"/>
                  <a:pt x="52" y="601"/>
                  <a:pt x="54" y="605"/>
                </a:cubicBezTo>
                <a:cubicBezTo>
                  <a:pt x="56" y="608"/>
                  <a:pt x="60" y="610"/>
                  <a:pt x="64" y="610"/>
                </a:cubicBezTo>
                <a:lnTo>
                  <a:pt x="302" y="610"/>
                </a:lnTo>
                <a:lnTo>
                  <a:pt x="302" y="610"/>
                </a:lnTo>
                <a:cubicBezTo>
                  <a:pt x="308" y="610"/>
                  <a:pt x="312" y="605"/>
                  <a:pt x="312" y="599"/>
                </a:cubicBezTo>
                <a:cubicBezTo>
                  <a:pt x="312" y="597"/>
                  <a:pt x="312" y="595"/>
                  <a:pt x="310" y="593"/>
                </a:cubicBezTo>
                <a:cubicBezTo>
                  <a:pt x="306" y="587"/>
                  <a:pt x="278" y="547"/>
                  <a:pt x="237" y="5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2"/>
          <p:cNvSpPr>
            <a:spLocks noEditPoints="1"/>
          </p:cNvSpPr>
          <p:nvPr/>
        </p:nvSpPr>
        <p:spPr bwMode="auto">
          <a:xfrm>
            <a:off x="8675685" y="2664183"/>
            <a:ext cx="667350" cy="662077"/>
          </a:xfrm>
          <a:custGeom>
            <a:avLst/>
            <a:gdLst>
              <a:gd name="T0" fmla="*/ 553 w 612"/>
              <a:gd name="T1" fmla="*/ 521 h 605"/>
              <a:gd name="T2" fmla="*/ 490 w 612"/>
              <a:gd name="T3" fmla="*/ 521 h 605"/>
              <a:gd name="T4" fmla="*/ 590 w 612"/>
              <a:gd name="T5" fmla="*/ 59 h 605"/>
              <a:gd name="T6" fmla="*/ 508 w 612"/>
              <a:gd name="T7" fmla="*/ 0 h 605"/>
              <a:gd name="T8" fmla="*/ 288 w 612"/>
              <a:gd name="T9" fmla="*/ 196 h 605"/>
              <a:gd name="T10" fmla="*/ 256 w 612"/>
              <a:gd name="T11" fmla="*/ 241 h 605"/>
              <a:gd name="T12" fmla="*/ 229 w 612"/>
              <a:gd name="T13" fmla="*/ 254 h 605"/>
              <a:gd name="T14" fmla="*/ 232 w 612"/>
              <a:gd name="T15" fmla="*/ 338 h 605"/>
              <a:gd name="T16" fmla="*/ 55 w 612"/>
              <a:gd name="T17" fmla="*/ 492 h 605"/>
              <a:gd name="T18" fmla="*/ 35 w 612"/>
              <a:gd name="T19" fmla="*/ 605 h 605"/>
              <a:gd name="T20" fmla="*/ 127 w 612"/>
              <a:gd name="T21" fmla="*/ 513 h 605"/>
              <a:gd name="T22" fmla="*/ 271 w 612"/>
              <a:gd name="T23" fmla="*/ 377 h 605"/>
              <a:gd name="T24" fmla="*/ 352 w 612"/>
              <a:gd name="T25" fmla="*/ 377 h 605"/>
              <a:gd name="T26" fmla="*/ 375 w 612"/>
              <a:gd name="T27" fmla="*/ 326 h 605"/>
              <a:gd name="T28" fmla="*/ 410 w 612"/>
              <a:gd name="T29" fmla="*/ 319 h 605"/>
              <a:gd name="T30" fmla="*/ 590 w 612"/>
              <a:gd name="T31" fmla="*/ 59 h 605"/>
              <a:gd name="T32" fmla="*/ 239 w 612"/>
              <a:gd name="T33" fmla="*/ 197 h 605"/>
              <a:gd name="T34" fmla="*/ 246 w 612"/>
              <a:gd name="T35" fmla="*/ 190 h 605"/>
              <a:gd name="T36" fmla="*/ 266 w 612"/>
              <a:gd name="T37" fmla="*/ 171 h 605"/>
              <a:gd name="T38" fmla="*/ 131 w 612"/>
              <a:gd name="T39" fmla="*/ 1 h 605"/>
              <a:gd name="T40" fmla="*/ 171 w 612"/>
              <a:gd name="T41" fmla="*/ 97 h 605"/>
              <a:gd name="T42" fmla="*/ 13 w 612"/>
              <a:gd name="T43" fmla="*/ 118 h 605"/>
              <a:gd name="T44" fmla="*/ 141 w 612"/>
              <a:gd name="T45" fmla="*/ 272 h 605"/>
              <a:gd name="T46" fmla="*/ 185 w 612"/>
              <a:gd name="T47" fmla="*/ 263 h 605"/>
              <a:gd name="T48" fmla="*/ 221 w 612"/>
              <a:gd name="T49" fmla="*/ 215 h 605"/>
              <a:gd name="T50" fmla="*/ 409 w 612"/>
              <a:gd name="T51" fmla="*/ 368 h 605"/>
              <a:gd name="T52" fmla="*/ 376 w 612"/>
              <a:gd name="T53" fmla="*/ 401 h 605"/>
              <a:gd name="T54" fmla="*/ 451 w 612"/>
              <a:gd name="T55" fmla="*/ 529 h 605"/>
              <a:gd name="T56" fmla="*/ 529 w 612"/>
              <a:gd name="T57" fmla="*/ 605 h 605"/>
              <a:gd name="T58" fmla="*/ 597 w 612"/>
              <a:gd name="T59" fmla="*/ 502 h 605"/>
              <a:gd name="T60" fmla="*/ 427 w 612"/>
              <a:gd name="T61" fmla="*/ 350 h 605"/>
              <a:gd name="T62" fmla="*/ 401 w 612"/>
              <a:gd name="T63" fmla="*/ 352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2" h="605">
                <a:moveTo>
                  <a:pt x="522" y="490"/>
                </a:moveTo>
                <a:cubicBezTo>
                  <a:pt x="539" y="490"/>
                  <a:pt x="553" y="504"/>
                  <a:pt x="553" y="521"/>
                </a:cubicBezTo>
                <a:cubicBezTo>
                  <a:pt x="553" y="539"/>
                  <a:pt x="539" y="553"/>
                  <a:pt x="522" y="553"/>
                </a:cubicBezTo>
                <a:cubicBezTo>
                  <a:pt x="504" y="553"/>
                  <a:pt x="490" y="539"/>
                  <a:pt x="490" y="521"/>
                </a:cubicBezTo>
                <a:cubicBezTo>
                  <a:pt x="490" y="504"/>
                  <a:pt x="504" y="490"/>
                  <a:pt x="522" y="490"/>
                </a:cubicBezTo>
                <a:close/>
                <a:moveTo>
                  <a:pt x="590" y="59"/>
                </a:moveTo>
                <a:lnTo>
                  <a:pt x="548" y="17"/>
                </a:lnTo>
                <a:cubicBezTo>
                  <a:pt x="537" y="5"/>
                  <a:pt x="522" y="0"/>
                  <a:pt x="508" y="0"/>
                </a:cubicBezTo>
                <a:cubicBezTo>
                  <a:pt x="493" y="0"/>
                  <a:pt x="478" y="5"/>
                  <a:pt x="467" y="17"/>
                </a:cubicBezTo>
                <a:lnTo>
                  <a:pt x="288" y="196"/>
                </a:lnTo>
                <a:cubicBezTo>
                  <a:pt x="293" y="207"/>
                  <a:pt x="289" y="223"/>
                  <a:pt x="281" y="231"/>
                </a:cubicBezTo>
                <a:cubicBezTo>
                  <a:pt x="275" y="237"/>
                  <a:pt x="265" y="241"/>
                  <a:pt x="256" y="241"/>
                </a:cubicBezTo>
                <a:cubicBezTo>
                  <a:pt x="252" y="241"/>
                  <a:pt x="249" y="240"/>
                  <a:pt x="245" y="239"/>
                </a:cubicBezTo>
                <a:lnTo>
                  <a:pt x="229" y="254"/>
                </a:lnTo>
                <a:cubicBezTo>
                  <a:pt x="207" y="277"/>
                  <a:pt x="207" y="313"/>
                  <a:pt x="229" y="335"/>
                </a:cubicBezTo>
                <a:lnTo>
                  <a:pt x="232" y="338"/>
                </a:lnTo>
                <a:lnTo>
                  <a:pt x="92" y="478"/>
                </a:lnTo>
                <a:lnTo>
                  <a:pt x="55" y="492"/>
                </a:lnTo>
                <a:lnTo>
                  <a:pt x="0" y="570"/>
                </a:lnTo>
                <a:lnTo>
                  <a:pt x="35" y="605"/>
                </a:lnTo>
                <a:lnTo>
                  <a:pt x="113" y="551"/>
                </a:lnTo>
                <a:lnTo>
                  <a:pt x="127" y="513"/>
                </a:lnTo>
                <a:lnTo>
                  <a:pt x="267" y="373"/>
                </a:lnTo>
                <a:lnTo>
                  <a:pt x="271" y="377"/>
                </a:lnTo>
                <a:cubicBezTo>
                  <a:pt x="283" y="388"/>
                  <a:pt x="297" y="394"/>
                  <a:pt x="312" y="394"/>
                </a:cubicBezTo>
                <a:cubicBezTo>
                  <a:pt x="326" y="394"/>
                  <a:pt x="341" y="388"/>
                  <a:pt x="352" y="377"/>
                </a:cubicBezTo>
                <a:lnTo>
                  <a:pt x="368" y="361"/>
                </a:lnTo>
                <a:cubicBezTo>
                  <a:pt x="363" y="351"/>
                  <a:pt x="367" y="335"/>
                  <a:pt x="375" y="326"/>
                </a:cubicBezTo>
                <a:cubicBezTo>
                  <a:pt x="381" y="320"/>
                  <a:pt x="391" y="317"/>
                  <a:pt x="399" y="317"/>
                </a:cubicBezTo>
                <a:cubicBezTo>
                  <a:pt x="403" y="317"/>
                  <a:pt x="407" y="317"/>
                  <a:pt x="410" y="319"/>
                </a:cubicBezTo>
                <a:lnTo>
                  <a:pt x="590" y="139"/>
                </a:lnTo>
                <a:cubicBezTo>
                  <a:pt x="612" y="117"/>
                  <a:pt x="612" y="81"/>
                  <a:pt x="590" y="59"/>
                </a:cubicBezTo>
                <a:close/>
                <a:moveTo>
                  <a:pt x="221" y="215"/>
                </a:moveTo>
                <a:lnTo>
                  <a:pt x="239" y="197"/>
                </a:lnTo>
                <a:lnTo>
                  <a:pt x="255" y="206"/>
                </a:lnTo>
                <a:lnTo>
                  <a:pt x="246" y="190"/>
                </a:lnTo>
                <a:lnTo>
                  <a:pt x="264" y="172"/>
                </a:lnTo>
                <a:lnTo>
                  <a:pt x="266" y="171"/>
                </a:lnTo>
                <a:cubicBezTo>
                  <a:pt x="270" y="161"/>
                  <a:pt x="272" y="151"/>
                  <a:pt x="272" y="141"/>
                </a:cubicBezTo>
                <a:cubicBezTo>
                  <a:pt x="272" y="69"/>
                  <a:pt x="203" y="0"/>
                  <a:pt x="131" y="1"/>
                </a:cubicBezTo>
                <a:cubicBezTo>
                  <a:pt x="131" y="1"/>
                  <a:pt x="123" y="9"/>
                  <a:pt x="118" y="13"/>
                </a:cubicBezTo>
                <a:cubicBezTo>
                  <a:pt x="176" y="71"/>
                  <a:pt x="171" y="62"/>
                  <a:pt x="171" y="97"/>
                </a:cubicBezTo>
                <a:cubicBezTo>
                  <a:pt x="171" y="126"/>
                  <a:pt x="125" y="171"/>
                  <a:pt x="97" y="171"/>
                </a:cubicBezTo>
                <a:cubicBezTo>
                  <a:pt x="61" y="171"/>
                  <a:pt x="72" y="177"/>
                  <a:pt x="13" y="118"/>
                </a:cubicBezTo>
                <a:cubicBezTo>
                  <a:pt x="9" y="123"/>
                  <a:pt x="1" y="131"/>
                  <a:pt x="1" y="131"/>
                </a:cubicBezTo>
                <a:cubicBezTo>
                  <a:pt x="2" y="203"/>
                  <a:pt x="70" y="272"/>
                  <a:pt x="141" y="272"/>
                </a:cubicBezTo>
                <a:cubicBezTo>
                  <a:pt x="154" y="272"/>
                  <a:pt x="168" y="267"/>
                  <a:pt x="182" y="261"/>
                </a:cubicBezTo>
                <a:lnTo>
                  <a:pt x="185" y="263"/>
                </a:lnTo>
                <a:cubicBezTo>
                  <a:pt x="189" y="251"/>
                  <a:pt x="196" y="240"/>
                  <a:pt x="206" y="231"/>
                </a:cubicBezTo>
                <a:lnTo>
                  <a:pt x="221" y="215"/>
                </a:lnTo>
                <a:close/>
                <a:moveTo>
                  <a:pt x="401" y="352"/>
                </a:moveTo>
                <a:lnTo>
                  <a:pt x="409" y="368"/>
                </a:lnTo>
                <a:lnTo>
                  <a:pt x="392" y="385"/>
                </a:lnTo>
                <a:lnTo>
                  <a:pt x="376" y="401"/>
                </a:lnTo>
                <a:cubicBezTo>
                  <a:pt x="367" y="410"/>
                  <a:pt x="356" y="417"/>
                  <a:pt x="343" y="422"/>
                </a:cubicBezTo>
                <a:lnTo>
                  <a:pt x="451" y="529"/>
                </a:lnTo>
                <a:lnTo>
                  <a:pt x="502" y="597"/>
                </a:lnTo>
                <a:lnTo>
                  <a:pt x="529" y="605"/>
                </a:lnTo>
                <a:lnTo>
                  <a:pt x="604" y="529"/>
                </a:lnTo>
                <a:lnTo>
                  <a:pt x="597" y="502"/>
                </a:lnTo>
                <a:lnTo>
                  <a:pt x="529" y="451"/>
                </a:lnTo>
                <a:lnTo>
                  <a:pt x="427" y="350"/>
                </a:lnTo>
                <a:lnTo>
                  <a:pt x="417" y="360"/>
                </a:lnTo>
                <a:lnTo>
                  <a:pt x="401" y="3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3"/>
          <p:cNvSpPr/>
          <p:nvPr/>
        </p:nvSpPr>
        <p:spPr bwMode="auto">
          <a:xfrm>
            <a:off x="10215390" y="2827723"/>
            <a:ext cx="379836" cy="437867"/>
          </a:xfrm>
          <a:custGeom>
            <a:avLst/>
            <a:gdLst>
              <a:gd name="T0" fmla="*/ 346 w 346"/>
              <a:gd name="T1" fmla="*/ 130 h 401"/>
              <a:gd name="T2" fmla="*/ 346 w 346"/>
              <a:gd name="T3" fmla="*/ 29 h 401"/>
              <a:gd name="T4" fmla="*/ 300 w 346"/>
              <a:gd name="T5" fmla="*/ 29 h 401"/>
              <a:gd name="T6" fmla="*/ 300 w 346"/>
              <a:gd name="T7" fmla="*/ 130 h 401"/>
              <a:gd name="T8" fmla="*/ 176 w 346"/>
              <a:gd name="T9" fmla="*/ 254 h 401"/>
              <a:gd name="T10" fmla="*/ 174 w 346"/>
              <a:gd name="T11" fmla="*/ 254 h 401"/>
              <a:gd name="T12" fmla="*/ 173 w 346"/>
              <a:gd name="T13" fmla="*/ 254 h 401"/>
              <a:gd name="T14" fmla="*/ 173 w 346"/>
              <a:gd name="T15" fmla="*/ 254 h 401"/>
              <a:gd name="T16" fmla="*/ 170 w 346"/>
              <a:gd name="T17" fmla="*/ 254 h 401"/>
              <a:gd name="T18" fmla="*/ 46 w 346"/>
              <a:gd name="T19" fmla="*/ 130 h 401"/>
              <a:gd name="T20" fmla="*/ 46 w 346"/>
              <a:gd name="T21" fmla="*/ 29 h 401"/>
              <a:gd name="T22" fmla="*/ 0 w 346"/>
              <a:gd name="T23" fmla="*/ 29 h 401"/>
              <a:gd name="T24" fmla="*/ 0 w 346"/>
              <a:gd name="T25" fmla="*/ 130 h 401"/>
              <a:gd name="T26" fmla="*/ 146 w 346"/>
              <a:gd name="T27" fmla="*/ 299 h 401"/>
              <a:gd name="T28" fmla="*/ 146 w 346"/>
              <a:gd name="T29" fmla="*/ 372 h 401"/>
              <a:gd name="T30" fmla="*/ 42 w 346"/>
              <a:gd name="T31" fmla="*/ 401 h 401"/>
              <a:gd name="T32" fmla="*/ 304 w 346"/>
              <a:gd name="T33" fmla="*/ 401 h 401"/>
              <a:gd name="T34" fmla="*/ 200 w 346"/>
              <a:gd name="T35" fmla="*/ 371 h 401"/>
              <a:gd name="T36" fmla="*/ 200 w 346"/>
              <a:gd name="T37" fmla="*/ 299 h 401"/>
              <a:gd name="T38" fmla="*/ 346 w 346"/>
              <a:gd name="T39" fmla="*/ 13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46" h="401">
                <a:moveTo>
                  <a:pt x="346" y="130"/>
                </a:moveTo>
                <a:lnTo>
                  <a:pt x="346" y="29"/>
                </a:lnTo>
                <a:cubicBezTo>
                  <a:pt x="346" y="0"/>
                  <a:pt x="300" y="0"/>
                  <a:pt x="300" y="29"/>
                </a:cubicBezTo>
                <a:lnTo>
                  <a:pt x="300" y="130"/>
                </a:lnTo>
                <a:cubicBezTo>
                  <a:pt x="300" y="199"/>
                  <a:pt x="245" y="254"/>
                  <a:pt x="176" y="254"/>
                </a:cubicBezTo>
                <a:cubicBezTo>
                  <a:pt x="176" y="254"/>
                  <a:pt x="175" y="254"/>
                  <a:pt x="174" y="254"/>
                </a:cubicBezTo>
                <a:lnTo>
                  <a:pt x="173" y="254"/>
                </a:lnTo>
                <a:lnTo>
                  <a:pt x="173" y="254"/>
                </a:lnTo>
                <a:cubicBezTo>
                  <a:pt x="172" y="254"/>
                  <a:pt x="171" y="254"/>
                  <a:pt x="170" y="254"/>
                </a:cubicBezTo>
                <a:cubicBezTo>
                  <a:pt x="102" y="254"/>
                  <a:pt x="46" y="199"/>
                  <a:pt x="46" y="130"/>
                </a:cubicBezTo>
                <a:lnTo>
                  <a:pt x="46" y="29"/>
                </a:lnTo>
                <a:cubicBezTo>
                  <a:pt x="46" y="0"/>
                  <a:pt x="0" y="0"/>
                  <a:pt x="0" y="29"/>
                </a:cubicBezTo>
                <a:cubicBezTo>
                  <a:pt x="0" y="43"/>
                  <a:pt x="0" y="130"/>
                  <a:pt x="0" y="130"/>
                </a:cubicBezTo>
                <a:cubicBezTo>
                  <a:pt x="0" y="216"/>
                  <a:pt x="63" y="287"/>
                  <a:pt x="146" y="299"/>
                </a:cubicBezTo>
                <a:lnTo>
                  <a:pt x="146" y="372"/>
                </a:lnTo>
                <a:lnTo>
                  <a:pt x="42" y="401"/>
                </a:lnTo>
                <a:lnTo>
                  <a:pt x="304" y="401"/>
                </a:lnTo>
                <a:lnTo>
                  <a:pt x="200" y="371"/>
                </a:lnTo>
                <a:lnTo>
                  <a:pt x="200" y="299"/>
                </a:lnTo>
                <a:cubicBezTo>
                  <a:pt x="283" y="287"/>
                  <a:pt x="346" y="216"/>
                  <a:pt x="346" y="1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4"/>
          <p:cNvSpPr/>
          <p:nvPr/>
        </p:nvSpPr>
        <p:spPr bwMode="auto">
          <a:xfrm>
            <a:off x="10312986" y="2658907"/>
            <a:ext cx="184643" cy="398301"/>
          </a:xfrm>
          <a:custGeom>
            <a:avLst/>
            <a:gdLst>
              <a:gd name="T0" fmla="*/ 83 w 168"/>
              <a:gd name="T1" fmla="*/ 365 h 365"/>
              <a:gd name="T2" fmla="*/ 84 w 168"/>
              <a:gd name="T3" fmla="*/ 365 h 365"/>
              <a:gd name="T4" fmla="*/ 86 w 168"/>
              <a:gd name="T5" fmla="*/ 365 h 365"/>
              <a:gd name="T6" fmla="*/ 168 w 168"/>
              <a:gd name="T7" fmla="*/ 282 h 365"/>
              <a:gd name="T8" fmla="*/ 168 w 168"/>
              <a:gd name="T9" fmla="*/ 83 h 365"/>
              <a:gd name="T10" fmla="*/ 86 w 168"/>
              <a:gd name="T11" fmla="*/ 0 h 365"/>
              <a:gd name="T12" fmla="*/ 84 w 168"/>
              <a:gd name="T13" fmla="*/ 0 h 365"/>
              <a:gd name="T14" fmla="*/ 83 w 168"/>
              <a:gd name="T15" fmla="*/ 0 h 365"/>
              <a:gd name="T16" fmla="*/ 0 w 168"/>
              <a:gd name="T17" fmla="*/ 83 h 365"/>
              <a:gd name="T18" fmla="*/ 0 w 168"/>
              <a:gd name="T19" fmla="*/ 282 h 365"/>
              <a:gd name="T20" fmla="*/ 83 w 168"/>
              <a:gd name="T21" fmla="*/ 365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8" h="365">
                <a:moveTo>
                  <a:pt x="83" y="365"/>
                </a:moveTo>
                <a:cubicBezTo>
                  <a:pt x="83" y="365"/>
                  <a:pt x="84" y="365"/>
                  <a:pt x="84" y="365"/>
                </a:cubicBezTo>
                <a:cubicBezTo>
                  <a:pt x="85" y="365"/>
                  <a:pt x="85" y="365"/>
                  <a:pt x="86" y="365"/>
                </a:cubicBezTo>
                <a:cubicBezTo>
                  <a:pt x="131" y="365"/>
                  <a:pt x="168" y="328"/>
                  <a:pt x="168" y="282"/>
                </a:cubicBezTo>
                <a:lnTo>
                  <a:pt x="168" y="83"/>
                </a:lnTo>
                <a:cubicBezTo>
                  <a:pt x="168" y="37"/>
                  <a:pt x="131" y="0"/>
                  <a:pt x="86" y="0"/>
                </a:cubicBezTo>
                <a:cubicBezTo>
                  <a:pt x="85" y="0"/>
                  <a:pt x="85" y="0"/>
                  <a:pt x="84" y="0"/>
                </a:cubicBezTo>
                <a:cubicBezTo>
                  <a:pt x="84" y="0"/>
                  <a:pt x="83" y="0"/>
                  <a:pt x="83" y="0"/>
                </a:cubicBezTo>
                <a:cubicBezTo>
                  <a:pt x="37" y="0"/>
                  <a:pt x="0" y="37"/>
                  <a:pt x="0" y="83"/>
                </a:cubicBezTo>
                <a:lnTo>
                  <a:pt x="0" y="282"/>
                </a:lnTo>
                <a:cubicBezTo>
                  <a:pt x="0" y="328"/>
                  <a:pt x="37" y="365"/>
                  <a:pt x="83" y="3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5"/>
          <p:cNvSpPr>
            <a:spLocks noEditPoints="1"/>
          </p:cNvSpPr>
          <p:nvPr/>
        </p:nvSpPr>
        <p:spPr bwMode="auto">
          <a:xfrm>
            <a:off x="4461586" y="1646584"/>
            <a:ext cx="482707" cy="659437"/>
          </a:xfrm>
          <a:custGeom>
            <a:avLst/>
            <a:gdLst>
              <a:gd name="T0" fmla="*/ 58 w 443"/>
              <a:gd name="T1" fmla="*/ 98 h 605"/>
              <a:gd name="T2" fmla="*/ 49 w 443"/>
              <a:gd name="T3" fmla="*/ 605 h 605"/>
              <a:gd name="T4" fmla="*/ 443 w 443"/>
              <a:gd name="T5" fmla="*/ 149 h 605"/>
              <a:gd name="T6" fmla="*/ 410 w 443"/>
              <a:gd name="T7" fmla="*/ 159 h 605"/>
              <a:gd name="T8" fmla="*/ 51 w 443"/>
              <a:gd name="T9" fmla="*/ 570 h 605"/>
              <a:gd name="T10" fmla="*/ 192 w 443"/>
              <a:gd name="T11" fmla="*/ 64 h 605"/>
              <a:gd name="T12" fmla="*/ 252 w 443"/>
              <a:gd name="T13" fmla="*/ 64 h 605"/>
              <a:gd name="T14" fmla="*/ 221 w 443"/>
              <a:gd name="T15" fmla="*/ 96 h 605"/>
              <a:gd name="T16" fmla="*/ 155 w 443"/>
              <a:gd name="T17" fmla="*/ 66 h 605"/>
              <a:gd name="T18" fmla="*/ 81 w 443"/>
              <a:gd name="T19" fmla="*/ 153 h 605"/>
              <a:gd name="T20" fmla="*/ 362 w 443"/>
              <a:gd name="T21" fmla="*/ 153 h 605"/>
              <a:gd name="T22" fmla="*/ 288 w 443"/>
              <a:gd name="T23" fmla="*/ 66 h 605"/>
              <a:gd name="T24" fmla="*/ 155 w 443"/>
              <a:gd name="T25" fmla="*/ 66 h 605"/>
              <a:gd name="T26" fmla="*/ 156 w 443"/>
              <a:gd name="T27" fmla="*/ 459 h 605"/>
              <a:gd name="T28" fmla="*/ 107 w 443"/>
              <a:gd name="T29" fmla="*/ 473 h 605"/>
              <a:gd name="T30" fmla="*/ 97 w 443"/>
              <a:gd name="T31" fmla="*/ 484 h 605"/>
              <a:gd name="T32" fmla="*/ 156 w 443"/>
              <a:gd name="T33" fmla="*/ 489 h 605"/>
              <a:gd name="T34" fmla="*/ 94 w 443"/>
              <a:gd name="T35" fmla="*/ 519 h 605"/>
              <a:gd name="T36" fmla="*/ 172 w 443"/>
              <a:gd name="T37" fmla="*/ 481 h 605"/>
              <a:gd name="T38" fmla="*/ 172 w 443"/>
              <a:gd name="T39" fmla="*/ 456 h 605"/>
              <a:gd name="T40" fmla="*/ 78 w 443"/>
              <a:gd name="T41" fmla="*/ 461 h 605"/>
              <a:gd name="T42" fmla="*/ 152 w 443"/>
              <a:gd name="T43" fmla="*/ 539 h 605"/>
              <a:gd name="T44" fmla="*/ 152 w 443"/>
              <a:gd name="T45" fmla="*/ 237 h 605"/>
              <a:gd name="T46" fmla="*/ 107 w 443"/>
              <a:gd name="T47" fmla="*/ 251 h 605"/>
              <a:gd name="T48" fmla="*/ 123 w 443"/>
              <a:gd name="T49" fmla="*/ 291 h 605"/>
              <a:gd name="T50" fmla="*/ 94 w 443"/>
              <a:gd name="T51" fmla="*/ 302 h 605"/>
              <a:gd name="T52" fmla="*/ 152 w 443"/>
              <a:gd name="T53" fmla="*/ 222 h 605"/>
              <a:gd name="T54" fmla="*/ 78 w 443"/>
              <a:gd name="T55" fmla="*/ 300 h 605"/>
              <a:gd name="T56" fmla="*/ 171 w 443"/>
              <a:gd name="T57" fmla="*/ 255 h 605"/>
              <a:gd name="T58" fmla="*/ 170 w 443"/>
              <a:gd name="T59" fmla="*/ 234 h 605"/>
              <a:gd name="T60" fmla="*/ 156 w 443"/>
              <a:gd name="T61" fmla="*/ 357 h 605"/>
              <a:gd name="T62" fmla="*/ 97 w 443"/>
              <a:gd name="T63" fmla="*/ 372 h 605"/>
              <a:gd name="T64" fmla="*/ 156 w 443"/>
              <a:gd name="T65" fmla="*/ 412 h 605"/>
              <a:gd name="T66" fmla="*/ 171 w 443"/>
              <a:gd name="T67" fmla="*/ 345 h 605"/>
              <a:gd name="T68" fmla="*/ 78 w 443"/>
              <a:gd name="T69" fmla="*/ 349 h 605"/>
              <a:gd name="T70" fmla="*/ 156 w 443"/>
              <a:gd name="T71" fmla="*/ 427 h 605"/>
              <a:gd name="T72" fmla="*/ 205 w 443"/>
              <a:gd name="T73" fmla="*/ 330 h 605"/>
              <a:gd name="T74" fmla="*/ 232 w 443"/>
              <a:gd name="T75" fmla="*/ 513 h 605"/>
              <a:gd name="T76" fmla="*/ 356 w 443"/>
              <a:gd name="T77" fmla="*/ 475 h 605"/>
              <a:gd name="T78" fmla="*/ 227 w 443"/>
              <a:gd name="T79" fmla="*/ 508 h 605"/>
              <a:gd name="T80" fmla="*/ 356 w 443"/>
              <a:gd name="T81" fmla="*/ 360 h 605"/>
              <a:gd name="T82" fmla="*/ 227 w 443"/>
              <a:gd name="T83" fmla="*/ 291 h 605"/>
              <a:gd name="T84" fmla="*/ 227 w 443"/>
              <a:gd name="T85" fmla="*/ 25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43" h="605">
                <a:moveTo>
                  <a:pt x="34" y="159"/>
                </a:moveTo>
                <a:cubicBezTo>
                  <a:pt x="34" y="142"/>
                  <a:pt x="42" y="134"/>
                  <a:pt x="58" y="133"/>
                </a:cubicBezTo>
                <a:lnTo>
                  <a:pt x="58" y="98"/>
                </a:lnTo>
                <a:cubicBezTo>
                  <a:pt x="27" y="99"/>
                  <a:pt x="0" y="118"/>
                  <a:pt x="0" y="149"/>
                </a:cubicBezTo>
                <a:lnTo>
                  <a:pt x="0" y="556"/>
                </a:lnTo>
                <a:cubicBezTo>
                  <a:pt x="0" y="581"/>
                  <a:pt x="24" y="605"/>
                  <a:pt x="49" y="605"/>
                </a:cubicBezTo>
                <a:lnTo>
                  <a:pt x="394" y="605"/>
                </a:lnTo>
                <a:cubicBezTo>
                  <a:pt x="419" y="605"/>
                  <a:pt x="443" y="581"/>
                  <a:pt x="443" y="556"/>
                </a:cubicBezTo>
                <a:lnTo>
                  <a:pt x="443" y="149"/>
                </a:lnTo>
                <a:cubicBezTo>
                  <a:pt x="443" y="118"/>
                  <a:pt x="416" y="99"/>
                  <a:pt x="385" y="98"/>
                </a:cubicBezTo>
                <a:lnTo>
                  <a:pt x="385" y="133"/>
                </a:lnTo>
                <a:cubicBezTo>
                  <a:pt x="402" y="134"/>
                  <a:pt x="410" y="142"/>
                  <a:pt x="410" y="159"/>
                </a:cubicBezTo>
                <a:lnTo>
                  <a:pt x="410" y="545"/>
                </a:lnTo>
                <a:cubicBezTo>
                  <a:pt x="410" y="557"/>
                  <a:pt x="404" y="570"/>
                  <a:pt x="393" y="570"/>
                </a:cubicBezTo>
                <a:lnTo>
                  <a:pt x="51" y="570"/>
                </a:lnTo>
                <a:cubicBezTo>
                  <a:pt x="37" y="570"/>
                  <a:pt x="34" y="556"/>
                  <a:pt x="34" y="542"/>
                </a:cubicBezTo>
                <a:lnTo>
                  <a:pt x="34" y="159"/>
                </a:lnTo>
                <a:close/>
                <a:moveTo>
                  <a:pt x="192" y="64"/>
                </a:moveTo>
                <a:cubicBezTo>
                  <a:pt x="192" y="50"/>
                  <a:pt x="205" y="37"/>
                  <a:pt x="219" y="37"/>
                </a:cubicBezTo>
                <a:lnTo>
                  <a:pt x="224" y="37"/>
                </a:lnTo>
                <a:cubicBezTo>
                  <a:pt x="238" y="37"/>
                  <a:pt x="252" y="50"/>
                  <a:pt x="252" y="64"/>
                </a:cubicBezTo>
                <a:lnTo>
                  <a:pt x="252" y="67"/>
                </a:lnTo>
                <a:cubicBezTo>
                  <a:pt x="252" y="83"/>
                  <a:pt x="238" y="96"/>
                  <a:pt x="222" y="96"/>
                </a:cubicBezTo>
                <a:lnTo>
                  <a:pt x="221" y="96"/>
                </a:lnTo>
                <a:cubicBezTo>
                  <a:pt x="205" y="96"/>
                  <a:pt x="192" y="83"/>
                  <a:pt x="192" y="67"/>
                </a:cubicBezTo>
                <a:lnTo>
                  <a:pt x="192" y="64"/>
                </a:lnTo>
                <a:close/>
                <a:moveTo>
                  <a:pt x="155" y="66"/>
                </a:moveTo>
                <a:lnTo>
                  <a:pt x="106" y="66"/>
                </a:lnTo>
                <a:cubicBezTo>
                  <a:pt x="89" y="66"/>
                  <a:pt x="81" y="74"/>
                  <a:pt x="81" y="90"/>
                </a:cubicBezTo>
                <a:lnTo>
                  <a:pt x="81" y="153"/>
                </a:lnTo>
                <a:cubicBezTo>
                  <a:pt x="81" y="164"/>
                  <a:pt x="88" y="175"/>
                  <a:pt x="98" y="175"/>
                </a:cubicBezTo>
                <a:lnTo>
                  <a:pt x="345" y="175"/>
                </a:lnTo>
                <a:cubicBezTo>
                  <a:pt x="355" y="175"/>
                  <a:pt x="362" y="164"/>
                  <a:pt x="362" y="153"/>
                </a:cubicBezTo>
                <a:lnTo>
                  <a:pt x="362" y="90"/>
                </a:lnTo>
                <a:cubicBezTo>
                  <a:pt x="362" y="74"/>
                  <a:pt x="354" y="66"/>
                  <a:pt x="337" y="66"/>
                </a:cubicBezTo>
                <a:lnTo>
                  <a:pt x="288" y="66"/>
                </a:lnTo>
                <a:cubicBezTo>
                  <a:pt x="288" y="32"/>
                  <a:pt x="260" y="0"/>
                  <a:pt x="227" y="0"/>
                </a:cubicBezTo>
                <a:lnTo>
                  <a:pt x="216" y="0"/>
                </a:lnTo>
                <a:cubicBezTo>
                  <a:pt x="184" y="0"/>
                  <a:pt x="155" y="32"/>
                  <a:pt x="155" y="66"/>
                </a:cubicBezTo>
                <a:close/>
                <a:moveTo>
                  <a:pt x="94" y="464"/>
                </a:moveTo>
                <a:cubicBezTo>
                  <a:pt x="94" y="460"/>
                  <a:pt x="95" y="459"/>
                  <a:pt x="98" y="459"/>
                </a:cubicBezTo>
                <a:lnTo>
                  <a:pt x="156" y="459"/>
                </a:lnTo>
                <a:lnTo>
                  <a:pt x="156" y="464"/>
                </a:lnTo>
                <a:cubicBezTo>
                  <a:pt x="156" y="469"/>
                  <a:pt x="132" y="483"/>
                  <a:pt x="127" y="485"/>
                </a:cubicBezTo>
                <a:cubicBezTo>
                  <a:pt x="123" y="482"/>
                  <a:pt x="114" y="473"/>
                  <a:pt x="107" y="473"/>
                </a:cubicBezTo>
                <a:lnTo>
                  <a:pt x="106" y="473"/>
                </a:lnTo>
                <a:cubicBezTo>
                  <a:pt x="102" y="473"/>
                  <a:pt x="97" y="479"/>
                  <a:pt x="97" y="482"/>
                </a:cubicBezTo>
                <a:lnTo>
                  <a:pt x="97" y="484"/>
                </a:lnTo>
                <a:cubicBezTo>
                  <a:pt x="97" y="488"/>
                  <a:pt x="118" y="511"/>
                  <a:pt x="123" y="511"/>
                </a:cubicBezTo>
                <a:lnTo>
                  <a:pt x="124" y="511"/>
                </a:lnTo>
                <a:cubicBezTo>
                  <a:pt x="128" y="511"/>
                  <a:pt x="152" y="492"/>
                  <a:pt x="156" y="489"/>
                </a:cubicBezTo>
                <a:cubicBezTo>
                  <a:pt x="156" y="497"/>
                  <a:pt x="160" y="524"/>
                  <a:pt x="152" y="524"/>
                </a:cubicBezTo>
                <a:lnTo>
                  <a:pt x="98" y="524"/>
                </a:lnTo>
                <a:cubicBezTo>
                  <a:pt x="95" y="524"/>
                  <a:pt x="94" y="523"/>
                  <a:pt x="94" y="519"/>
                </a:cubicBezTo>
                <a:lnTo>
                  <a:pt x="94" y="464"/>
                </a:lnTo>
                <a:close/>
                <a:moveTo>
                  <a:pt x="152" y="539"/>
                </a:moveTo>
                <a:cubicBezTo>
                  <a:pt x="181" y="539"/>
                  <a:pt x="170" y="508"/>
                  <a:pt x="172" y="481"/>
                </a:cubicBezTo>
                <a:cubicBezTo>
                  <a:pt x="173" y="467"/>
                  <a:pt x="207" y="455"/>
                  <a:pt x="210" y="443"/>
                </a:cubicBezTo>
                <a:lnTo>
                  <a:pt x="206" y="443"/>
                </a:lnTo>
                <a:cubicBezTo>
                  <a:pt x="195" y="443"/>
                  <a:pt x="179" y="452"/>
                  <a:pt x="172" y="456"/>
                </a:cubicBezTo>
                <a:cubicBezTo>
                  <a:pt x="168" y="451"/>
                  <a:pt x="164" y="444"/>
                  <a:pt x="155" y="444"/>
                </a:cubicBezTo>
                <a:lnTo>
                  <a:pt x="95" y="444"/>
                </a:lnTo>
                <a:cubicBezTo>
                  <a:pt x="86" y="444"/>
                  <a:pt x="78" y="452"/>
                  <a:pt x="78" y="461"/>
                </a:cubicBezTo>
                <a:lnTo>
                  <a:pt x="78" y="522"/>
                </a:lnTo>
                <a:cubicBezTo>
                  <a:pt x="78" y="533"/>
                  <a:pt x="87" y="539"/>
                  <a:pt x="98" y="539"/>
                </a:cubicBezTo>
                <a:lnTo>
                  <a:pt x="152" y="539"/>
                </a:lnTo>
                <a:close/>
                <a:moveTo>
                  <a:pt x="94" y="242"/>
                </a:moveTo>
                <a:cubicBezTo>
                  <a:pt x="94" y="238"/>
                  <a:pt x="95" y="237"/>
                  <a:pt x="98" y="237"/>
                </a:cubicBezTo>
                <a:lnTo>
                  <a:pt x="152" y="237"/>
                </a:lnTo>
                <a:cubicBezTo>
                  <a:pt x="155" y="237"/>
                  <a:pt x="156" y="238"/>
                  <a:pt x="156" y="242"/>
                </a:cubicBezTo>
                <a:cubicBezTo>
                  <a:pt x="156" y="246"/>
                  <a:pt x="130" y="263"/>
                  <a:pt x="127" y="263"/>
                </a:cubicBezTo>
                <a:cubicBezTo>
                  <a:pt x="124" y="263"/>
                  <a:pt x="116" y="251"/>
                  <a:pt x="107" y="251"/>
                </a:cubicBezTo>
                <a:cubicBezTo>
                  <a:pt x="103" y="251"/>
                  <a:pt x="97" y="256"/>
                  <a:pt x="97" y="260"/>
                </a:cubicBezTo>
                <a:lnTo>
                  <a:pt x="97" y="262"/>
                </a:lnTo>
                <a:cubicBezTo>
                  <a:pt x="97" y="268"/>
                  <a:pt x="118" y="288"/>
                  <a:pt x="123" y="291"/>
                </a:cubicBezTo>
                <a:lnTo>
                  <a:pt x="156" y="266"/>
                </a:lnTo>
                <a:lnTo>
                  <a:pt x="156" y="302"/>
                </a:lnTo>
                <a:lnTo>
                  <a:pt x="94" y="302"/>
                </a:lnTo>
                <a:lnTo>
                  <a:pt x="94" y="242"/>
                </a:lnTo>
                <a:close/>
                <a:moveTo>
                  <a:pt x="170" y="234"/>
                </a:moveTo>
                <a:cubicBezTo>
                  <a:pt x="168" y="226"/>
                  <a:pt x="162" y="222"/>
                  <a:pt x="152" y="222"/>
                </a:cubicBezTo>
                <a:lnTo>
                  <a:pt x="98" y="222"/>
                </a:lnTo>
                <a:cubicBezTo>
                  <a:pt x="87" y="222"/>
                  <a:pt x="78" y="229"/>
                  <a:pt x="78" y="239"/>
                </a:cubicBezTo>
                <a:lnTo>
                  <a:pt x="78" y="300"/>
                </a:lnTo>
                <a:cubicBezTo>
                  <a:pt x="78" y="309"/>
                  <a:pt x="86" y="317"/>
                  <a:pt x="95" y="317"/>
                </a:cubicBezTo>
                <a:lnTo>
                  <a:pt x="155" y="317"/>
                </a:lnTo>
                <a:cubicBezTo>
                  <a:pt x="179" y="317"/>
                  <a:pt x="172" y="279"/>
                  <a:pt x="171" y="255"/>
                </a:cubicBezTo>
                <a:lnTo>
                  <a:pt x="210" y="222"/>
                </a:lnTo>
                <a:cubicBezTo>
                  <a:pt x="210" y="222"/>
                  <a:pt x="207" y="221"/>
                  <a:pt x="207" y="221"/>
                </a:cubicBezTo>
                <a:cubicBezTo>
                  <a:pt x="192" y="221"/>
                  <a:pt x="180" y="234"/>
                  <a:pt x="170" y="234"/>
                </a:cubicBezTo>
                <a:close/>
                <a:moveTo>
                  <a:pt x="94" y="349"/>
                </a:moveTo>
                <a:lnTo>
                  <a:pt x="156" y="349"/>
                </a:lnTo>
                <a:lnTo>
                  <a:pt x="156" y="357"/>
                </a:lnTo>
                <a:lnTo>
                  <a:pt x="127" y="375"/>
                </a:lnTo>
                <a:lnTo>
                  <a:pt x="108" y="361"/>
                </a:lnTo>
                <a:cubicBezTo>
                  <a:pt x="103" y="364"/>
                  <a:pt x="97" y="365"/>
                  <a:pt x="97" y="372"/>
                </a:cubicBezTo>
                <a:cubicBezTo>
                  <a:pt x="97" y="377"/>
                  <a:pt x="118" y="401"/>
                  <a:pt x="123" y="401"/>
                </a:cubicBezTo>
                <a:cubicBezTo>
                  <a:pt x="130" y="401"/>
                  <a:pt x="148" y="380"/>
                  <a:pt x="156" y="378"/>
                </a:cubicBezTo>
                <a:lnTo>
                  <a:pt x="156" y="412"/>
                </a:lnTo>
                <a:lnTo>
                  <a:pt x="94" y="412"/>
                </a:lnTo>
                <a:lnTo>
                  <a:pt x="94" y="349"/>
                </a:lnTo>
                <a:close/>
                <a:moveTo>
                  <a:pt x="171" y="345"/>
                </a:moveTo>
                <a:cubicBezTo>
                  <a:pt x="169" y="340"/>
                  <a:pt x="165" y="334"/>
                  <a:pt x="156" y="334"/>
                </a:cubicBezTo>
                <a:lnTo>
                  <a:pt x="94" y="334"/>
                </a:lnTo>
                <a:cubicBezTo>
                  <a:pt x="86" y="334"/>
                  <a:pt x="78" y="341"/>
                  <a:pt x="78" y="349"/>
                </a:cubicBezTo>
                <a:lnTo>
                  <a:pt x="78" y="412"/>
                </a:lnTo>
                <a:cubicBezTo>
                  <a:pt x="78" y="420"/>
                  <a:pt x="86" y="427"/>
                  <a:pt x="94" y="427"/>
                </a:cubicBezTo>
                <a:lnTo>
                  <a:pt x="156" y="427"/>
                </a:lnTo>
                <a:cubicBezTo>
                  <a:pt x="179" y="427"/>
                  <a:pt x="172" y="388"/>
                  <a:pt x="171" y="365"/>
                </a:cubicBezTo>
                <a:lnTo>
                  <a:pt x="210" y="333"/>
                </a:lnTo>
                <a:lnTo>
                  <a:pt x="205" y="330"/>
                </a:lnTo>
                <a:lnTo>
                  <a:pt x="171" y="345"/>
                </a:lnTo>
                <a:close/>
                <a:moveTo>
                  <a:pt x="227" y="508"/>
                </a:moveTo>
                <a:cubicBezTo>
                  <a:pt x="227" y="512"/>
                  <a:pt x="228" y="513"/>
                  <a:pt x="232" y="513"/>
                </a:cubicBezTo>
                <a:lnTo>
                  <a:pt x="351" y="513"/>
                </a:lnTo>
                <a:cubicBezTo>
                  <a:pt x="355" y="513"/>
                  <a:pt x="356" y="512"/>
                  <a:pt x="356" y="508"/>
                </a:cubicBezTo>
                <a:lnTo>
                  <a:pt x="356" y="475"/>
                </a:lnTo>
                <a:cubicBezTo>
                  <a:pt x="356" y="471"/>
                  <a:pt x="355" y="470"/>
                  <a:pt x="351" y="470"/>
                </a:cubicBezTo>
                <a:lnTo>
                  <a:pt x="227" y="470"/>
                </a:lnTo>
                <a:lnTo>
                  <a:pt x="227" y="508"/>
                </a:lnTo>
                <a:close/>
                <a:moveTo>
                  <a:pt x="227" y="401"/>
                </a:moveTo>
                <a:lnTo>
                  <a:pt x="356" y="401"/>
                </a:lnTo>
                <a:lnTo>
                  <a:pt x="356" y="360"/>
                </a:lnTo>
                <a:lnTo>
                  <a:pt x="227" y="360"/>
                </a:lnTo>
                <a:lnTo>
                  <a:pt x="227" y="401"/>
                </a:lnTo>
                <a:close/>
                <a:moveTo>
                  <a:pt x="227" y="291"/>
                </a:moveTo>
                <a:lnTo>
                  <a:pt x="321" y="291"/>
                </a:lnTo>
                <a:lnTo>
                  <a:pt x="321" y="250"/>
                </a:lnTo>
                <a:lnTo>
                  <a:pt x="227" y="250"/>
                </a:lnTo>
                <a:lnTo>
                  <a:pt x="227" y="29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6"/>
          <p:cNvSpPr>
            <a:spLocks noEditPoints="1"/>
          </p:cNvSpPr>
          <p:nvPr/>
        </p:nvSpPr>
        <p:spPr bwMode="auto">
          <a:xfrm>
            <a:off x="3010098" y="1633394"/>
            <a:ext cx="738570" cy="685815"/>
          </a:xfrm>
          <a:custGeom>
            <a:avLst/>
            <a:gdLst>
              <a:gd name="T0" fmla="*/ 373 w 678"/>
              <a:gd name="T1" fmla="*/ 551 h 630"/>
              <a:gd name="T2" fmla="*/ 280 w 678"/>
              <a:gd name="T3" fmla="*/ 593 h 630"/>
              <a:gd name="T4" fmla="*/ 190 w 678"/>
              <a:gd name="T5" fmla="*/ 21 h 630"/>
              <a:gd name="T6" fmla="*/ 210 w 678"/>
              <a:gd name="T7" fmla="*/ 34 h 630"/>
              <a:gd name="T8" fmla="*/ 342 w 678"/>
              <a:gd name="T9" fmla="*/ 1 h 630"/>
              <a:gd name="T10" fmla="*/ 169 w 678"/>
              <a:gd name="T11" fmla="*/ 25 h 630"/>
              <a:gd name="T12" fmla="*/ 207 w 678"/>
              <a:gd name="T13" fmla="*/ 62 h 630"/>
              <a:gd name="T14" fmla="*/ 199 w 678"/>
              <a:gd name="T15" fmla="*/ 340 h 630"/>
              <a:gd name="T16" fmla="*/ 161 w 678"/>
              <a:gd name="T17" fmla="*/ 304 h 630"/>
              <a:gd name="T18" fmla="*/ 169 w 678"/>
              <a:gd name="T19" fmla="*/ 25 h 630"/>
              <a:gd name="T20" fmla="*/ 309 w 678"/>
              <a:gd name="T21" fmla="*/ 120 h 630"/>
              <a:gd name="T22" fmla="*/ 467 w 678"/>
              <a:gd name="T23" fmla="*/ 102 h 630"/>
              <a:gd name="T24" fmla="*/ 291 w 678"/>
              <a:gd name="T25" fmla="*/ 109 h 630"/>
              <a:gd name="T26" fmla="*/ 300 w 678"/>
              <a:gd name="T27" fmla="*/ 133 h 630"/>
              <a:gd name="T28" fmla="*/ 308 w 678"/>
              <a:gd name="T29" fmla="*/ 422 h 630"/>
              <a:gd name="T30" fmla="*/ 270 w 678"/>
              <a:gd name="T31" fmla="*/ 410 h 630"/>
              <a:gd name="T32" fmla="*/ 263 w 678"/>
              <a:gd name="T33" fmla="*/ 122 h 630"/>
              <a:gd name="T34" fmla="*/ 322 w 678"/>
              <a:gd name="T35" fmla="*/ 145 h 630"/>
              <a:gd name="T36" fmla="*/ 511 w 678"/>
              <a:gd name="T37" fmla="*/ 145 h 630"/>
              <a:gd name="T38" fmla="*/ 486 w 678"/>
              <a:gd name="T39" fmla="*/ 406 h 630"/>
              <a:gd name="T40" fmla="*/ 322 w 678"/>
              <a:gd name="T41" fmla="*/ 145 h 630"/>
              <a:gd name="T42" fmla="*/ 481 w 678"/>
              <a:gd name="T43" fmla="*/ 166 h 630"/>
              <a:gd name="T44" fmla="*/ 354 w 678"/>
              <a:gd name="T45" fmla="*/ 240 h 630"/>
              <a:gd name="T46" fmla="*/ 221 w 678"/>
              <a:gd name="T47" fmla="*/ 56 h 630"/>
              <a:gd name="T48" fmla="*/ 410 w 678"/>
              <a:gd name="T49" fmla="*/ 56 h 630"/>
              <a:gd name="T50" fmla="*/ 255 w 678"/>
              <a:gd name="T51" fmla="*/ 83 h 630"/>
              <a:gd name="T52" fmla="*/ 240 w 678"/>
              <a:gd name="T53" fmla="*/ 335 h 630"/>
              <a:gd name="T54" fmla="*/ 221 w 678"/>
              <a:gd name="T55" fmla="*/ 56 h 630"/>
              <a:gd name="T56" fmla="*/ 134 w 678"/>
              <a:gd name="T57" fmla="*/ 188 h 630"/>
              <a:gd name="T58" fmla="*/ 104 w 678"/>
              <a:gd name="T59" fmla="*/ 135 h 630"/>
              <a:gd name="T60" fmla="*/ 54 w 678"/>
              <a:gd name="T61" fmla="*/ 467 h 630"/>
              <a:gd name="T62" fmla="*/ 90 w 678"/>
              <a:gd name="T63" fmla="*/ 515 h 630"/>
              <a:gd name="T64" fmla="*/ 0 w 678"/>
              <a:gd name="T65" fmla="*/ 630 h 630"/>
              <a:gd name="T66" fmla="*/ 678 w 678"/>
              <a:gd name="T67" fmla="*/ 586 h 630"/>
              <a:gd name="T68" fmla="*/ 621 w 678"/>
              <a:gd name="T69" fmla="*/ 467 h 630"/>
              <a:gd name="T70" fmla="*/ 571 w 678"/>
              <a:gd name="T71" fmla="*/ 135 h 630"/>
              <a:gd name="T72" fmla="*/ 541 w 678"/>
              <a:gd name="T73" fmla="*/ 188 h 630"/>
              <a:gd name="T74" fmla="*/ 573 w 678"/>
              <a:gd name="T75" fmla="*/ 474 h 630"/>
              <a:gd name="T76" fmla="*/ 101 w 678"/>
              <a:gd name="T77" fmla="*/ 188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78" h="630">
                <a:moveTo>
                  <a:pt x="301" y="551"/>
                </a:moveTo>
                <a:lnTo>
                  <a:pt x="373" y="551"/>
                </a:lnTo>
                <a:lnTo>
                  <a:pt x="398" y="593"/>
                </a:lnTo>
                <a:lnTo>
                  <a:pt x="280" y="593"/>
                </a:lnTo>
                <a:lnTo>
                  <a:pt x="301" y="551"/>
                </a:lnTo>
                <a:close/>
                <a:moveTo>
                  <a:pt x="190" y="21"/>
                </a:moveTo>
                <a:lnTo>
                  <a:pt x="207" y="32"/>
                </a:lnTo>
                <a:cubicBezTo>
                  <a:pt x="208" y="32"/>
                  <a:pt x="209" y="33"/>
                  <a:pt x="210" y="34"/>
                </a:cubicBezTo>
                <a:lnTo>
                  <a:pt x="366" y="14"/>
                </a:lnTo>
                <a:cubicBezTo>
                  <a:pt x="362" y="5"/>
                  <a:pt x="353" y="0"/>
                  <a:pt x="342" y="1"/>
                </a:cubicBezTo>
                <a:lnTo>
                  <a:pt x="190" y="21"/>
                </a:lnTo>
                <a:close/>
                <a:moveTo>
                  <a:pt x="169" y="25"/>
                </a:moveTo>
                <a:lnTo>
                  <a:pt x="199" y="44"/>
                </a:lnTo>
                <a:cubicBezTo>
                  <a:pt x="203" y="47"/>
                  <a:pt x="207" y="55"/>
                  <a:pt x="207" y="62"/>
                </a:cubicBezTo>
                <a:lnTo>
                  <a:pt x="207" y="333"/>
                </a:lnTo>
                <a:cubicBezTo>
                  <a:pt x="207" y="340"/>
                  <a:pt x="203" y="343"/>
                  <a:pt x="199" y="340"/>
                </a:cubicBezTo>
                <a:lnTo>
                  <a:pt x="169" y="322"/>
                </a:lnTo>
                <a:cubicBezTo>
                  <a:pt x="165" y="319"/>
                  <a:pt x="161" y="311"/>
                  <a:pt x="161" y="304"/>
                </a:cubicBezTo>
                <a:lnTo>
                  <a:pt x="161" y="33"/>
                </a:lnTo>
                <a:cubicBezTo>
                  <a:pt x="161" y="26"/>
                  <a:pt x="165" y="23"/>
                  <a:pt x="169" y="25"/>
                </a:cubicBezTo>
                <a:close/>
                <a:moveTo>
                  <a:pt x="291" y="109"/>
                </a:moveTo>
                <a:lnTo>
                  <a:pt x="309" y="120"/>
                </a:lnTo>
                <a:cubicBezTo>
                  <a:pt x="310" y="121"/>
                  <a:pt x="310" y="122"/>
                  <a:pt x="311" y="122"/>
                </a:cubicBezTo>
                <a:lnTo>
                  <a:pt x="467" y="102"/>
                </a:lnTo>
                <a:cubicBezTo>
                  <a:pt x="464" y="94"/>
                  <a:pt x="454" y="88"/>
                  <a:pt x="443" y="90"/>
                </a:cubicBezTo>
                <a:lnTo>
                  <a:pt x="291" y="109"/>
                </a:lnTo>
                <a:close/>
                <a:moveTo>
                  <a:pt x="270" y="114"/>
                </a:moveTo>
                <a:lnTo>
                  <a:pt x="300" y="133"/>
                </a:lnTo>
                <a:cubicBezTo>
                  <a:pt x="304" y="136"/>
                  <a:pt x="308" y="144"/>
                  <a:pt x="308" y="151"/>
                </a:cubicBezTo>
                <a:lnTo>
                  <a:pt x="308" y="422"/>
                </a:lnTo>
                <a:cubicBezTo>
                  <a:pt x="308" y="428"/>
                  <a:pt x="304" y="432"/>
                  <a:pt x="300" y="429"/>
                </a:cubicBezTo>
                <a:lnTo>
                  <a:pt x="270" y="410"/>
                </a:lnTo>
                <a:cubicBezTo>
                  <a:pt x="266" y="407"/>
                  <a:pt x="263" y="400"/>
                  <a:pt x="263" y="393"/>
                </a:cubicBezTo>
                <a:lnTo>
                  <a:pt x="263" y="122"/>
                </a:lnTo>
                <a:cubicBezTo>
                  <a:pt x="263" y="115"/>
                  <a:pt x="266" y="111"/>
                  <a:pt x="270" y="114"/>
                </a:cubicBezTo>
                <a:close/>
                <a:moveTo>
                  <a:pt x="322" y="145"/>
                </a:moveTo>
                <a:lnTo>
                  <a:pt x="486" y="124"/>
                </a:lnTo>
                <a:cubicBezTo>
                  <a:pt x="500" y="122"/>
                  <a:pt x="511" y="131"/>
                  <a:pt x="511" y="145"/>
                </a:cubicBezTo>
                <a:lnTo>
                  <a:pt x="511" y="378"/>
                </a:lnTo>
                <a:cubicBezTo>
                  <a:pt x="511" y="391"/>
                  <a:pt x="500" y="404"/>
                  <a:pt x="486" y="406"/>
                </a:cubicBezTo>
                <a:lnTo>
                  <a:pt x="322" y="426"/>
                </a:lnTo>
                <a:lnTo>
                  <a:pt x="322" y="145"/>
                </a:lnTo>
                <a:close/>
                <a:moveTo>
                  <a:pt x="354" y="183"/>
                </a:moveTo>
                <a:lnTo>
                  <a:pt x="481" y="166"/>
                </a:lnTo>
                <a:lnTo>
                  <a:pt x="481" y="224"/>
                </a:lnTo>
                <a:lnTo>
                  <a:pt x="354" y="240"/>
                </a:lnTo>
                <a:lnTo>
                  <a:pt x="354" y="183"/>
                </a:lnTo>
                <a:close/>
                <a:moveTo>
                  <a:pt x="221" y="56"/>
                </a:moveTo>
                <a:lnTo>
                  <a:pt x="384" y="35"/>
                </a:lnTo>
                <a:cubicBezTo>
                  <a:pt x="398" y="33"/>
                  <a:pt x="410" y="43"/>
                  <a:pt x="410" y="56"/>
                </a:cubicBezTo>
                <a:lnTo>
                  <a:pt x="410" y="63"/>
                </a:lnTo>
                <a:lnTo>
                  <a:pt x="255" y="83"/>
                </a:lnTo>
                <a:cubicBezTo>
                  <a:pt x="244" y="86"/>
                  <a:pt x="240" y="93"/>
                  <a:pt x="240" y="107"/>
                </a:cubicBezTo>
                <a:lnTo>
                  <a:pt x="240" y="335"/>
                </a:lnTo>
                <a:lnTo>
                  <a:pt x="221" y="338"/>
                </a:lnTo>
                <a:lnTo>
                  <a:pt x="221" y="56"/>
                </a:lnTo>
                <a:close/>
                <a:moveTo>
                  <a:pt x="101" y="188"/>
                </a:moveTo>
                <a:lnTo>
                  <a:pt x="134" y="188"/>
                </a:lnTo>
                <a:lnTo>
                  <a:pt x="134" y="135"/>
                </a:lnTo>
                <a:lnTo>
                  <a:pt x="104" y="135"/>
                </a:lnTo>
                <a:cubicBezTo>
                  <a:pt x="76" y="135"/>
                  <a:pt x="54" y="158"/>
                  <a:pt x="54" y="186"/>
                </a:cubicBezTo>
                <a:lnTo>
                  <a:pt x="54" y="467"/>
                </a:lnTo>
                <a:cubicBezTo>
                  <a:pt x="54" y="490"/>
                  <a:pt x="69" y="509"/>
                  <a:pt x="90" y="515"/>
                </a:cubicBezTo>
                <a:lnTo>
                  <a:pt x="90" y="515"/>
                </a:lnTo>
                <a:lnTo>
                  <a:pt x="0" y="586"/>
                </a:lnTo>
                <a:lnTo>
                  <a:pt x="0" y="630"/>
                </a:lnTo>
                <a:lnTo>
                  <a:pt x="678" y="630"/>
                </a:lnTo>
                <a:lnTo>
                  <a:pt x="678" y="586"/>
                </a:lnTo>
                <a:lnTo>
                  <a:pt x="582" y="516"/>
                </a:lnTo>
                <a:cubicBezTo>
                  <a:pt x="604" y="511"/>
                  <a:pt x="621" y="491"/>
                  <a:pt x="621" y="467"/>
                </a:cubicBezTo>
                <a:lnTo>
                  <a:pt x="621" y="186"/>
                </a:lnTo>
                <a:cubicBezTo>
                  <a:pt x="621" y="158"/>
                  <a:pt x="598" y="135"/>
                  <a:pt x="571" y="135"/>
                </a:cubicBezTo>
                <a:lnTo>
                  <a:pt x="541" y="135"/>
                </a:lnTo>
                <a:lnTo>
                  <a:pt x="541" y="188"/>
                </a:lnTo>
                <a:lnTo>
                  <a:pt x="573" y="188"/>
                </a:lnTo>
                <a:lnTo>
                  <a:pt x="573" y="474"/>
                </a:lnTo>
                <a:lnTo>
                  <a:pt x="101" y="474"/>
                </a:lnTo>
                <a:lnTo>
                  <a:pt x="101" y="1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7"/>
          <p:cNvSpPr>
            <a:spLocks noEditPoints="1"/>
          </p:cNvSpPr>
          <p:nvPr/>
        </p:nvSpPr>
        <p:spPr bwMode="auto">
          <a:xfrm>
            <a:off x="7116316" y="1649219"/>
            <a:ext cx="743845" cy="656800"/>
          </a:xfrm>
          <a:custGeom>
            <a:avLst/>
            <a:gdLst>
              <a:gd name="T0" fmla="*/ 284 w 683"/>
              <a:gd name="T1" fmla="*/ 381 h 601"/>
              <a:gd name="T2" fmla="*/ 595 w 683"/>
              <a:gd name="T3" fmla="*/ 392 h 601"/>
              <a:gd name="T4" fmla="*/ 589 w 683"/>
              <a:gd name="T5" fmla="*/ 359 h 601"/>
              <a:gd name="T6" fmla="*/ 285 w 683"/>
              <a:gd name="T7" fmla="*/ 371 h 601"/>
              <a:gd name="T8" fmla="*/ 589 w 683"/>
              <a:gd name="T9" fmla="*/ 359 h 601"/>
              <a:gd name="T10" fmla="*/ 282 w 683"/>
              <a:gd name="T11" fmla="*/ 338 h 601"/>
              <a:gd name="T12" fmla="*/ 591 w 683"/>
              <a:gd name="T13" fmla="*/ 349 h 601"/>
              <a:gd name="T14" fmla="*/ 269 w 683"/>
              <a:gd name="T15" fmla="*/ 324 h 601"/>
              <a:gd name="T16" fmla="*/ 607 w 683"/>
              <a:gd name="T17" fmla="*/ 408 h 601"/>
              <a:gd name="T18" fmla="*/ 261 w 683"/>
              <a:gd name="T19" fmla="*/ 432 h 601"/>
              <a:gd name="T20" fmla="*/ 242 w 683"/>
              <a:gd name="T21" fmla="*/ 316 h 601"/>
              <a:gd name="T22" fmla="*/ 607 w 683"/>
              <a:gd name="T23" fmla="*/ 300 h 601"/>
              <a:gd name="T24" fmla="*/ 269 w 683"/>
              <a:gd name="T25" fmla="*/ 324 h 601"/>
              <a:gd name="T26" fmla="*/ 345 w 683"/>
              <a:gd name="T27" fmla="*/ 39 h 601"/>
              <a:gd name="T28" fmla="*/ 335 w 683"/>
              <a:gd name="T29" fmla="*/ 3 h 601"/>
              <a:gd name="T30" fmla="*/ 350 w 683"/>
              <a:gd name="T31" fmla="*/ 1 h 601"/>
              <a:gd name="T32" fmla="*/ 411 w 683"/>
              <a:gd name="T33" fmla="*/ 39 h 601"/>
              <a:gd name="T34" fmla="*/ 367 w 683"/>
              <a:gd name="T35" fmla="*/ 56 h 601"/>
              <a:gd name="T36" fmla="*/ 366 w 683"/>
              <a:gd name="T37" fmla="*/ 105 h 601"/>
              <a:gd name="T38" fmla="*/ 353 w 683"/>
              <a:gd name="T39" fmla="*/ 218 h 601"/>
              <a:gd name="T40" fmla="*/ 380 w 683"/>
              <a:gd name="T41" fmla="*/ 107 h 601"/>
              <a:gd name="T42" fmla="*/ 486 w 683"/>
              <a:gd name="T43" fmla="*/ 87 h 601"/>
              <a:gd name="T44" fmla="*/ 441 w 683"/>
              <a:gd name="T45" fmla="*/ 285 h 601"/>
              <a:gd name="T46" fmla="*/ 406 w 683"/>
              <a:gd name="T47" fmla="*/ 285 h 601"/>
              <a:gd name="T48" fmla="*/ 361 w 683"/>
              <a:gd name="T49" fmla="*/ 87 h 601"/>
              <a:gd name="T50" fmla="*/ 430 w 683"/>
              <a:gd name="T51" fmla="*/ 30 h 601"/>
              <a:gd name="T52" fmla="*/ 429 w 683"/>
              <a:gd name="T53" fmla="*/ 88 h 601"/>
              <a:gd name="T54" fmla="*/ 237 w 683"/>
              <a:gd name="T55" fmla="*/ 540 h 601"/>
              <a:gd name="T56" fmla="*/ 637 w 683"/>
              <a:gd name="T57" fmla="*/ 553 h 601"/>
              <a:gd name="T58" fmla="*/ 237 w 683"/>
              <a:gd name="T59" fmla="*/ 540 h 601"/>
              <a:gd name="T60" fmla="*/ 634 w 683"/>
              <a:gd name="T61" fmla="*/ 515 h 601"/>
              <a:gd name="T62" fmla="*/ 239 w 683"/>
              <a:gd name="T63" fmla="*/ 528 h 601"/>
              <a:gd name="T64" fmla="*/ 231 w 683"/>
              <a:gd name="T65" fmla="*/ 491 h 601"/>
              <a:gd name="T66" fmla="*/ 635 w 683"/>
              <a:gd name="T67" fmla="*/ 504 h 601"/>
              <a:gd name="T68" fmla="*/ 231 w 683"/>
              <a:gd name="T69" fmla="*/ 491 h 601"/>
              <a:gd name="T70" fmla="*/ 652 w 683"/>
              <a:gd name="T71" fmla="*/ 570 h 601"/>
              <a:gd name="T72" fmla="*/ 219 w 683"/>
              <a:gd name="T73" fmla="*/ 598 h 601"/>
              <a:gd name="T74" fmla="*/ 683 w 683"/>
              <a:gd name="T75" fmla="*/ 580 h 601"/>
              <a:gd name="T76" fmla="*/ 662 w 683"/>
              <a:gd name="T77" fmla="*/ 447 h 601"/>
              <a:gd name="T78" fmla="*/ 219 w 683"/>
              <a:gd name="T79" fmla="*/ 475 h 601"/>
              <a:gd name="T80" fmla="*/ 223 w 683"/>
              <a:gd name="T81" fmla="*/ 189 h 601"/>
              <a:gd name="T82" fmla="*/ 103 w 683"/>
              <a:gd name="T83" fmla="*/ 549 h 601"/>
              <a:gd name="T84" fmla="*/ 223 w 683"/>
              <a:gd name="T85" fmla="*/ 189 h 601"/>
              <a:gd name="T86" fmla="*/ 72 w 683"/>
              <a:gd name="T87" fmla="*/ 534 h 601"/>
              <a:gd name="T88" fmla="*/ 213 w 683"/>
              <a:gd name="T89" fmla="*/ 187 h 601"/>
              <a:gd name="T90" fmla="*/ 183 w 683"/>
              <a:gd name="T91" fmla="*/ 168 h 601"/>
              <a:gd name="T92" fmla="*/ 62 w 683"/>
              <a:gd name="T93" fmla="*/ 531 h 601"/>
              <a:gd name="T94" fmla="*/ 183 w 683"/>
              <a:gd name="T95" fmla="*/ 168 h 601"/>
              <a:gd name="T96" fmla="*/ 114 w 683"/>
              <a:gd name="T97" fmla="*/ 568 h 601"/>
              <a:gd name="T98" fmla="*/ 280 w 683"/>
              <a:gd name="T99" fmla="*/ 192 h 601"/>
              <a:gd name="T100" fmla="*/ 112 w 683"/>
              <a:gd name="T101" fmla="*/ 597 h 601"/>
              <a:gd name="T102" fmla="*/ 4 w 683"/>
              <a:gd name="T103" fmla="*/ 536 h 601"/>
              <a:gd name="T104" fmla="*/ 173 w 683"/>
              <a:gd name="T105" fmla="*/ 15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83" h="601">
                <a:moveTo>
                  <a:pt x="591" y="381"/>
                </a:moveTo>
                <a:lnTo>
                  <a:pt x="284" y="381"/>
                </a:lnTo>
                <a:cubicBezTo>
                  <a:pt x="284" y="385"/>
                  <a:pt x="283" y="389"/>
                  <a:pt x="282" y="392"/>
                </a:cubicBezTo>
                <a:lnTo>
                  <a:pt x="595" y="392"/>
                </a:lnTo>
                <a:cubicBezTo>
                  <a:pt x="593" y="389"/>
                  <a:pt x="592" y="385"/>
                  <a:pt x="591" y="381"/>
                </a:cubicBezTo>
                <a:close/>
                <a:moveTo>
                  <a:pt x="589" y="359"/>
                </a:moveTo>
                <a:lnTo>
                  <a:pt x="285" y="359"/>
                </a:lnTo>
                <a:cubicBezTo>
                  <a:pt x="285" y="363"/>
                  <a:pt x="285" y="367"/>
                  <a:pt x="285" y="371"/>
                </a:cubicBezTo>
                <a:lnTo>
                  <a:pt x="589" y="371"/>
                </a:lnTo>
                <a:cubicBezTo>
                  <a:pt x="588" y="367"/>
                  <a:pt x="588" y="363"/>
                  <a:pt x="589" y="359"/>
                </a:cubicBezTo>
                <a:close/>
                <a:moveTo>
                  <a:pt x="595" y="338"/>
                </a:moveTo>
                <a:lnTo>
                  <a:pt x="282" y="338"/>
                </a:lnTo>
                <a:cubicBezTo>
                  <a:pt x="283" y="342"/>
                  <a:pt x="284" y="345"/>
                  <a:pt x="284" y="349"/>
                </a:cubicBezTo>
                <a:lnTo>
                  <a:pt x="591" y="349"/>
                </a:lnTo>
                <a:cubicBezTo>
                  <a:pt x="592" y="345"/>
                  <a:pt x="593" y="341"/>
                  <a:pt x="595" y="338"/>
                </a:cubicBezTo>
                <a:close/>
                <a:moveTo>
                  <a:pt x="269" y="324"/>
                </a:moveTo>
                <a:lnTo>
                  <a:pt x="269" y="408"/>
                </a:lnTo>
                <a:lnTo>
                  <a:pt x="607" y="408"/>
                </a:lnTo>
                <a:lnTo>
                  <a:pt x="607" y="432"/>
                </a:lnTo>
                <a:lnTo>
                  <a:pt x="261" y="432"/>
                </a:lnTo>
                <a:cubicBezTo>
                  <a:pt x="251" y="432"/>
                  <a:pt x="242" y="425"/>
                  <a:pt x="242" y="416"/>
                </a:cubicBezTo>
                <a:lnTo>
                  <a:pt x="242" y="316"/>
                </a:lnTo>
                <a:cubicBezTo>
                  <a:pt x="242" y="307"/>
                  <a:pt x="251" y="300"/>
                  <a:pt x="261" y="300"/>
                </a:cubicBezTo>
                <a:lnTo>
                  <a:pt x="607" y="300"/>
                </a:lnTo>
                <a:lnTo>
                  <a:pt x="607" y="324"/>
                </a:lnTo>
                <a:lnTo>
                  <a:pt x="269" y="324"/>
                </a:lnTo>
                <a:close/>
                <a:moveTo>
                  <a:pt x="367" y="56"/>
                </a:moveTo>
                <a:cubicBezTo>
                  <a:pt x="354" y="55"/>
                  <a:pt x="348" y="48"/>
                  <a:pt x="345" y="39"/>
                </a:cubicBezTo>
                <a:cubicBezTo>
                  <a:pt x="342" y="31"/>
                  <a:pt x="343" y="26"/>
                  <a:pt x="343" y="18"/>
                </a:cubicBezTo>
                <a:cubicBezTo>
                  <a:pt x="342" y="8"/>
                  <a:pt x="336" y="5"/>
                  <a:pt x="335" y="3"/>
                </a:cubicBezTo>
                <a:cubicBezTo>
                  <a:pt x="335" y="2"/>
                  <a:pt x="337" y="1"/>
                  <a:pt x="341" y="1"/>
                </a:cubicBezTo>
                <a:cubicBezTo>
                  <a:pt x="344" y="1"/>
                  <a:pt x="347" y="0"/>
                  <a:pt x="350" y="1"/>
                </a:cubicBezTo>
                <a:cubicBezTo>
                  <a:pt x="356" y="1"/>
                  <a:pt x="365" y="2"/>
                  <a:pt x="366" y="2"/>
                </a:cubicBezTo>
                <a:cubicBezTo>
                  <a:pt x="385" y="6"/>
                  <a:pt x="409" y="16"/>
                  <a:pt x="411" y="39"/>
                </a:cubicBezTo>
                <a:cubicBezTo>
                  <a:pt x="413" y="49"/>
                  <a:pt x="412" y="61"/>
                  <a:pt x="402" y="65"/>
                </a:cubicBezTo>
                <a:cubicBezTo>
                  <a:pt x="395" y="55"/>
                  <a:pt x="378" y="57"/>
                  <a:pt x="367" y="56"/>
                </a:cubicBezTo>
                <a:close/>
                <a:moveTo>
                  <a:pt x="394" y="102"/>
                </a:moveTo>
                <a:cubicBezTo>
                  <a:pt x="385" y="99"/>
                  <a:pt x="378" y="99"/>
                  <a:pt x="366" y="105"/>
                </a:cubicBezTo>
                <a:cubicBezTo>
                  <a:pt x="342" y="116"/>
                  <a:pt x="331" y="144"/>
                  <a:pt x="333" y="169"/>
                </a:cubicBezTo>
                <a:cubicBezTo>
                  <a:pt x="334" y="186"/>
                  <a:pt x="341" y="205"/>
                  <a:pt x="353" y="218"/>
                </a:cubicBezTo>
                <a:cubicBezTo>
                  <a:pt x="349" y="207"/>
                  <a:pt x="346" y="195"/>
                  <a:pt x="345" y="184"/>
                </a:cubicBezTo>
                <a:cubicBezTo>
                  <a:pt x="343" y="154"/>
                  <a:pt x="354" y="121"/>
                  <a:pt x="380" y="107"/>
                </a:cubicBezTo>
                <a:cubicBezTo>
                  <a:pt x="385" y="105"/>
                  <a:pt x="390" y="103"/>
                  <a:pt x="394" y="102"/>
                </a:cubicBezTo>
                <a:close/>
                <a:moveTo>
                  <a:pt x="486" y="87"/>
                </a:moveTo>
                <a:cubicBezTo>
                  <a:pt x="519" y="102"/>
                  <a:pt x="539" y="139"/>
                  <a:pt x="537" y="182"/>
                </a:cubicBezTo>
                <a:cubicBezTo>
                  <a:pt x="533" y="239"/>
                  <a:pt x="490" y="285"/>
                  <a:pt x="441" y="285"/>
                </a:cubicBezTo>
                <a:cubicBezTo>
                  <a:pt x="435" y="285"/>
                  <a:pt x="429" y="280"/>
                  <a:pt x="424" y="278"/>
                </a:cubicBezTo>
                <a:cubicBezTo>
                  <a:pt x="418" y="280"/>
                  <a:pt x="412" y="285"/>
                  <a:pt x="406" y="285"/>
                </a:cubicBezTo>
                <a:cubicBezTo>
                  <a:pt x="357" y="285"/>
                  <a:pt x="315" y="239"/>
                  <a:pt x="311" y="182"/>
                </a:cubicBezTo>
                <a:cubicBezTo>
                  <a:pt x="308" y="139"/>
                  <a:pt x="329" y="102"/>
                  <a:pt x="361" y="87"/>
                </a:cubicBezTo>
                <a:cubicBezTo>
                  <a:pt x="385" y="75"/>
                  <a:pt x="397" y="79"/>
                  <a:pt x="417" y="88"/>
                </a:cubicBezTo>
                <a:cubicBezTo>
                  <a:pt x="415" y="72"/>
                  <a:pt x="414" y="48"/>
                  <a:pt x="430" y="30"/>
                </a:cubicBezTo>
                <a:cubicBezTo>
                  <a:pt x="434" y="28"/>
                  <a:pt x="443" y="32"/>
                  <a:pt x="443" y="40"/>
                </a:cubicBezTo>
                <a:cubicBezTo>
                  <a:pt x="430" y="55"/>
                  <a:pt x="429" y="76"/>
                  <a:pt x="429" y="88"/>
                </a:cubicBezTo>
                <a:cubicBezTo>
                  <a:pt x="450" y="79"/>
                  <a:pt x="462" y="75"/>
                  <a:pt x="486" y="87"/>
                </a:cubicBezTo>
                <a:close/>
                <a:moveTo>
                  <a:pt x="237" y="540"/>
                </a:moveTo>
                <a:lnTo>
                  <a:pt x="635" y="540"/>
                </a:lnTo>
                <a:cubicBezTo>
                  <a:pt x="635" y="544"/>
                  <a:pt x="636" y="549"/>
                  <a:pt x="637" y="553"/>
                </a:cubicBezTo>
                <a:lnTo>
                  <a:pt x="231" y="553"/>
                </a:lnTo>
                <a:cubicBezTo>
                  <a:pt x="234" y="549"/>
                  <a:pt x="236" y="545"/>
                  <a:pt x="237" y="540"/>
                </a:cubicBezTo>
                <a:close/>
                <a:moveTo>
                  <a:pt x="239" y="515"/>
                </a:moveTo>
                <a:lnTo>
                  <a:pt x="634" y="515"/>
                </a:lnTo>
                <a:cubicBezTo>
                  <a:pt x="634" y="520"/>
                  <a:pt x="634" y="524"/>
                  <a:pt x="634" y="528"/>
                </a:cubicBezTo>
                <a:lnTo>
                  <a:pt x="239" y="528"/>
                </a:lnTo>
                <a:cubicBezTo>
                  <a:pt x="240" y="524"/>
                  <a:pt x="240" y="520"/>
                  <a:pt x="239" y="515"/>
                </a:cubicBezTo>
                <a:close/>
                <a:moveTo>
                  <a:pt x="231" y="491"/>
                </a:moveTo>
                <a:lnTo>
                  <a:pt x="637" y="491"/>
                </a:lnTo>
                <a:cubicBezTo>
                  <a:pt x="636" y="495"/>
                  <a:pt x="635" y="499"/>
                  <a:pt x="635" y="504"/>
                </a:cubicBezTo>
                <a:lnTo>
                  <a:pt x="237" y="504"/>
                </a:lnTo>
                <a:cubicBezTo>
                  <a:pt x="236" y="499"/>
                  <a:pt x="234" y="495"/>
                  <a:pt x="231" y="491"/>
                </a:cubicBezTo>
                <a:close/>
                <a:moveTo>
                  <a:pt x="652" y="475"/>
                </a:moveTo>
                <a:lnTo>
                  <a:pt x="652" y="570"/>
                </a:lnTo>
                <a:lnTo>
                  <a:pt x="219" y="570"/>
                </a:lnTo>
                <a:lnTo>
                  <a:pt x="219" y="598"/>
                </a:lnTo>
                <a:lnTo>
                  <a:pt x="662" y="598"/>
                </a:lnTo>
                <a:cubicBezTo>
                  <a:pt x="674" y="598"/>
                  <a:pt x="683" y="590"/>
                  <a:pt x="683" y="580"/>
                </a:cubicBezTo>
                <a:lnTo>
                  <a:pt x="683" y="465"/>
                </a:lnTo>
                <a:cubicBezTo>
                  <a:pt x="683" y="455"/>
                  <a:pt x="674" y="447"/>
                  <a:pt x="662" y="447"/>
                </a:cubicBezTo>
                <a:lnTo>
                  <a:pt x="219" y="447"/>
                </a:lnTo>
                <a:lnTo>
                  <a:pt x="219" y="475"/>
                </a:lnTo>
                <a:lnTo>
                  <a:pt x="652" y="475"/>
                </a:lnTo>
                <a:close/>
                <a:moveTo>
                  <a:pt x="223" y="189"/>
                </a:moveTo>
                <a:lnTo>
                  <a:pt x="93" y="543"/>
                </a:lnTo>
                <a:cubicBezTo>
                  <a:pt x="97" y="545"/>
                  <a:pt x="100" y="547"/>
                  <a:pt x="103" y="549"/>
                </a:cubicBezTo>
                <a:lnTo>
                  <a:pt x="236" y="188"/>
                </a:lnTo>
                <a:cubicBezTo>
                  <a:pt x="232" y="189"/>
                  <a:pt x="228" y="189"/>
                  <a:pt x="223" y="189"/>
                </a:cubicBezTo>
                <a:close/>
                <a:moveTo>
                  <a:pt x="201" y="183"/>
                </a:moveTo>
                <a:lnTo>
                  <a:pt x="72" y="534"/>
                </a:lnTo>
                <a:cubicBezTo>
                  <a:pt x="76" y="535"/>
                  <a:pt x="79" y="537"/>
                  <a:pt x="83" y="538"/>
                </a:cubicBezTo>
                <a:lnTo>
                  <a:pt x="213" y="187"/>
                </a:lnTo>
                <a:cubicBezTo>
                  <a:pt x="209" y="186"/>
                  <a:pt x="205" y="185"/>
                  <a:pt x="201" y="183"/>
                </a:cubicBezTo>
                <a:close/>
                <a:moveTo>
                  <a:pt x="183" y="168"/>
                </a:moveTo>
                <a:lnTo>
                  <a:pt x="50" y="529"/>
                </a:lnTo>
                <a:cubicBezTo>
                  <a:pt x="53" y="530"/>
                  <a:pt x="57" y="531"/>
                  <a:pt x="62" y="531"/>
                </a:cubicBezTo>
                <a:lnTo>
                  <a:pt x="192" y="177"/>
                </a:lnTo>
                <a:cubicBezTo>
                  <a:pt x="189" y="175"/>
                  <a:pt x="185" y="172"/>
                  <a:pt x="183" y="168"/>
                </a:cubicBezTo>
                <a:close/>
                <a:moveTo>
                  <a:pt x="31" y="537"/>
                </a:moveTo>
                <a:lnTo>
                  <a:pt x="114" y="568"/>
                </a:lnTo>
                <a:lnTo>
                  <a:pt x="256" y="183"/>
                </a:lnTo>
                <a:lnTo>
                  <a:pt x="280" y="192"/>
                </a:lnTo>
                <a:lnTo>
                  <a:pt x="135" y="585"/>
                </a:lnTo>
                <a:cubicBezTo>
                  <a:pt x="131" y="595"/>
                  <a:pt x="121" y="601"/>
                  <a:pt x="112" y="597"/>
                </a:cubicBezTo>
                <a:lnTo>
                  <a:pt x="13" y="561"/>
                </a:lnTo>
                <a:cubicBezTo>
                  <a:pt x="4" y="558"/>
                  <a:pt x="0" y="547"/>
                  <a:pt x="4" y="536"/>
                </a:cubicBezTo>
                <a:lnTo>
                  <a:pt x="149" y="144"/>
                </a:lnTo>
                <a:lnTo>
                  <a:pt x="173" y="152"/>
                </a:lnTo>
                <a:lnTo>
                  <a:pt x="31" y="5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28"/>
          <p:cNvSpPr>
            <a:spLocks noEditPoints="1"/>
          </p:cNvSpPr>
          <p:nvPr/>
        </p:nvSpPr>
        <p:spPr bwMode="auto">
          <a:xfrm>
            <a:off x="8723165" y="3604616"/>
            <a:ext cx="643612" cy="646250"/>
          </a:xfrm>
          <a:custGeom>
            <a:avLst/>
            <a:gdLst>
              <a:gd name="T0" fmla="*/ 584 w 591"/>
              <a:gd name="T1" fmla="*/ 217 h 591"/>
              <a:gd name="T2" fmla="*/ 509 w 591"/>
              <a:gd name="T3" fmla="*/ 82 h 591"/>
              <a:gd name="T4" fmla="*/ 370 w 591"/>
              <a:gd name="T5" fmla="*/ 6 h 591"/>
              <a:gd name="T6" fmla="*/ 370 w 591"/>
              <a:gd name="T7" fmla="*/ 217 h 591"/>
              <a:gd name="T8" fmla="*/ 584 w 591"/>
              <a:gd name="T9" fmla="*/ 217 h 591"/>
              <a:gd name="T10" fmla="*/ 299 w 591"/>
              <a:gd name="T11" fmla="*/ 252 h 591"/>
              <a:gd name="T12" fmla="*/ 299 w 591"/>
              <a:gd name="T13" fmla="*/ 0 h 591"/>
              <a:gd name="T14" fmla="*/ 111 w 591"/>
              <a:gd name="T15" fmla="*/ 82 h 591"/>
              <a:gd name="T16" fmla="*/ 111 w 591"/>
              <a:gd name="T17" fmla="*/ 481 h 591"/>
              <a:gd name="T18" fmla="*/ 509 w 591"/>
              <a:gd name="T19" fmla="*/ 481 h 591"/>
              <a:gd name="T20" fmla="*/ 591 w 591"/>
              <a:gd name="T21" fmla="*/ 287 h 591"/>
              <a:gd name="T22" fmla="*/ 334 w 591"/>
              <a:gd name="T23" fmla="*/ 287 h 591"/>
              <a:gd name="T24" fmla="*/ 299 w 591"/>
              <a:gd name="T25" fmla="*/ 252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1" h="591">
                <a:moveTo>
                  <a:pt x="584" y="217"/>
                </a:moveTo>
                <a:cubicBezTo>
                  <a:pt x="572" y="167"/>
                  <a:pt x="547" y="121"/>
                  <a:pt x="509" y="82"/>
                </a:cubicBezTo>
                <a:cubicBezTo>
                  <a:pt x="469" y="43"/>
                  <a:pt x="421" y="17"/>
                  <a:pt x="370" y="6"/>
                </a:cubicBezTo>
                <a:lnTo>
                  <a:pt x="370" y="217"/>
                </a:lnTo>
                <a:lnTo>
                  <a:pt x="584" y="217"/>
                </a:lnTo>
                <a:close/>
                <a:moveTo>
                  <a:pt x="299" y="252"/>
                </a:moveTo>
                <a:lnTo>
                  <a:pt x="299" y="0"/>
                </a:lnTo>
                <a:cubicBezTo>
                  <a:pt x="231" y="3"/>
                  <a:pt x="163" y="30"/>
                  <a:pt x="111" y="82"/>
                </a:cubicBezTo>
                <a:cubicBezTo>
                  <a:pt x="0" y="192"/>
                  <a:pt x="0" y="371"/>
                  <a:pt x="111" y="481"/>
                </a:cubicBezTo>
                <a:cubicBezTo>
                  <a:pt x="220" y="591"/>
                  <a:pt x="399" y="591"/>
                  <a:pt x="509" y="481"/>
                </a:cubicBezTo>
                <a:cubicBezTo>
                  <a:pt x="563" y="427"/>
                  <a:pt x="590" y="357"/>
                  <a:pt x="591" y="287"/>
                </a:cubicBezTo>
                <a:lnTo>
                  <a:pt x="334" y="287"/>
                </a:lnTo>
                <a:cubicBezTo>
                  <a:pt x="315" y="287"/>
                  <a:pt x="299" y="271"/>
                  <a:pt x="299" y="2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9"/>
          <p:cNvSpPr/>
          <p:nvPr/>
        </p:nvSpPr>
        <p:spPr bwMode="auto">
          <a:xfrm>
            <a:off x="2008148" y="4656926"/>
            <a:ext cx="313891" cy="313893"/>
          </a:xfrm>
          <a:custGeom>
            <a:avLst/>
            <a:gdLst>
              <a:gd name="T0" fmla="*/ 97 w 290"/>
              <a:gd name="T1" fmla="*/ 287 h 288"/>
              <a:gd name="T2" fmla="*/ 101 w 290"/>
              <a:gd name="T3" fmla="*/ 288 h 288"/>
              <a:gd name="T4" fmla="*/ 104 w 290"/>
              <a:gd name="T5" fmla="*/ 287 h 288"/>
              <a:gd name="T6" fmla="*/ 170 w 290"/>
              <a:gd name="T7" fmla="*/ 221 h 288"/>
              <a:gd name="T8" fmla="*/ 213 w 290"/>
              <a:gd name="T9" fmla="*/ 265 h 288"/>
              <a:gd name="T10" fmla="*/ 217 w 290"/>
              <a:gd name="T11" fmla="*/ 266 h 288"/>
              <a:gd name="T12" fmla="*/ 218 w 290"/>
              <a:gd name="T13" fmla="*/ 266 h 288"/>
              <a:gd name="T14" fmla="*/ 221 w 290"/>
              <a:gd name="T15" fmla="*/ 263 h 288"/>
              <a:gd name="T16" fmla="*/ 290 w 290"/>
              <a:gd name="T17" fmla="*/ 6 h 288"/>
              <a:gd name="T18" fmla="*/ 290 w 290"/>
              <a:gd name="T19" fmla="*/ 4 h 288"/>
              <a:gd name="T20" fmla="*/ 286 w 290"/>
              <a:gd name="T21" fmla="*/ 0 h 288"/>
              <a:gd name="T22" fmla="*/ 285 w 290"/>
              <a:gd name="T23" fmla="*/ 0 h 288"/>
              <a:gd name="T24" fmla="*/ 284 w 290"/>
              <a:gd name="T25" fmla="*/ 0 h 288"/>
              <a:gd name="T26" fmla="*/ 27 w 290"/>
              <a:gd name="T27" fmla="*/ 69 h 288"/>
              <a:gd name="T28" fmla="*/ 23 w 290"/>
              <a:gd name="T29" fmla="*/ 72 h 288"/>
              <a:gd name="T30" fmla="*/ 25 w 290"/>
              <a:gd name="T31" fmla="*/ 77 h 288"/>
              <a:gd name="T32" fmla="*/ 67 w 290"/>
              <a:gd name="T33" fmla="*/ 119 h 288"/>
              <a:gd name="T34" fmla="*/ 2 w 290"/>
              <a:gd name="T35" fmla="*/ 185 h 288"/>
              <a:gd name="T36" fmla="*/ 2 w 290"/>
              <a:gd name="T37" fmla="*/ 191 h 288"/>
              <a:gd name="T38" fmla="*/ 97 w 290"/>
              <a:gd name="T39" fmla="*/ 28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90" h="288">
                <a:moveTo>
                  <a:pt x="97" y="287"/>
                </a:moveTo>
                <a:cubicBezTo>
                  <a:pt x="98" y="288"/>
                  <a:pt x="99" y="288"/>
                  <a:pt x="101" y="288"/>
                </a:cubicBezTo>
                <a:cubicBezTo>
                  <a:pt x="102" y="288"/>
                  <a:pt x="103" y="288"/>
                  <a:pt x="104" y="287"/>
                </a:cubicBezTo>
                <a:lnTo>
                  <a:pt x="170" y="221"/>
                </a:lnTo>
                <a:lnTo>
                  <a:pt x="213" y="265"/>
                </a:lnTo>
                <a:cubicBezTo>
                  <a:pt x="214" y="266"/>
                  <a:pt x="215" y="266"/>
                  <a:pt x="217" y="266"/>
                </a:cubicBezTo>
                <a:cubicBezTo>
                  <a:pt x="217" y="266"/>
                  <a:pt x="217" y="266"/>
                  <a:pt x="218" y="266"/>
                </a:cubicBezTo>
                <a:cubicBezTo>
                  <a:pt x="220" y="266"/>
                  <a:pt x="221" y="265"/>
                  <a:pt x="221" y="263"/>
                </a:cubicBezTo>
                <a:lnTo>
                  <a:pt x="290" y="6"/>
                </a:lnTo>
                <a:cubicBezTo>
                  <a:pt x="290" y="5"/>
                  <a:pt x="290" y="5"/>
                  <a:pt x="290" y="4"/>
                </a:cubicBezTo>
                <a:cubicBezTo>
                  <a:pt x="290" y="2"/>
                  <a:pt x="288" y="0"/>
                  <a:pt x="286" y="0"/>
                </a:cubicBezTo>
                <a:cubicBezTo>
                  <a:pt x="285" y="0"/>
                  <a:pt x="285" y="0"/>
                  <a:pt x="285" y="0"/>
                </a:cubicBezTo>
                <a:cubicBezTo>
                  <a:pt x="285" y="0"/>
                  <a:pt x="284" y="0"/>
                  <a:pt x="284" y="0"/>
                </a:cubicBezTo>
                <a:lnTo>
                  <a:pt x="27" y="69"/>
                </a:lnTo>
                <a:cubicBezTo>
                  <a:pt x="25" y="69"/>
                  <a:pt x="24" y="70"/>
                  <a:pt x="23" y="72"/>
                </a:cubicBezTo>
                <a:cubicBezTo>
                  <a:pt x="23" y="74"/>
                  <a:pt x="24" y="75"/>
                  <a:pt x="25" y="77"/>
                </a:cubicBezTo>
                <a:lnTo>
                  <a:pt x="67" y="119"/>
                </a:lnTo>
                <a:lnTo>
                  <a:pt x="2" y="185"/>
                </a:lnTo>
                <a:cubicBezTo>
                  <a:pt x="0" y="187"/>
                  <a:pt x="0" y="190"/>
                  <a:pt x="2" y="191"/>
                </a:cubicBezTo>
                <a:lnTo>
                  <a:pt x="97" y="2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30"/>
          <p:cNvSpPr/>
          <p:nvPr/>
        </p:nvSpPr>
        <p:spPr bwMode="auto">
          <a:xfrm>
            <a:off x="1662601" y="4656926"/>
            <a:ext cx="316531" cy="313893"/>
          </a:xfrm>
          <a:custGeom>
            <a:avLst/>
            <a:gdLst>
              <a:gd name="T0" fmla="*/ 69 w 290"/>
              <a:gd name="T1" fmla="*/ 263 h 288"/>
              <a:gd name="T2" fmla="*/ 72 w 290"/>
              <a:gd name="T3" fmla="*/ 266 h 288"/>
              <a:gd name="T4" fmla="*/ 74 w 290"/>
              <a:gd name="T5" fmla="*/ 266 h 288"/>
              <a:gd name="T6" fmla="*/ 77 w 290"/>
              <a:gd name="T7" fmla="*/ 265 h 288"/>
              <a:gd name="T8" fmla="*/ 121 w 290"/>
              <a:gd name="T9" fmla="*/ 221 h 288"/>
              <a:gd name="T10" fmla="*/ 186 w 290"/>
              <a:gd name="T11" fmla="*/ 287 h 288"/>
              <a:gd name="T12" fmla="*/ 189 w 290"/>
              <a:gd name="T13" fmla="*/ 288 h 288"/>
              <a:gd name="T14" fmla="*/ 193 w 290"/>
              <a:gd name="T15" fmla="*/ 287 h 288"/>
              <a:gd name="T16" fmla="*/ 288 w 290"/>
              <a:gd name="T17" fmla="*/ 191 h 288"/>
              <a:gd name="T18" fmla="*/ 288 w 290"/>
              <a:gd name="T19" fmla="*/ 185 h 288"/>
              <a:gd name="T20" fmla="*/ 223 w 290"/>
              <a:gd name="T21" fmla="*/ 119 h 288"/>
              <a:gd name="T22" fmla="*/ 265 w 290"/>
              <a:gd name="T23" fmla="*/ 77 h 288"/>
              <a:gd name="T24" fmla="*/ 267 w 290"/>
              <a:gd name="T25" fmla="*/ 72 h 288"/>
              <a:gd name="T26" fmla="*/ 263 w 290"/>
              <a:gd name="T27" fmla="*/ 69 h 288"/>
              <a:gd name="T28" fmla="*/ 6 w 290"/>
              <a:gd name="T29" fmla="*/ 0 h 288"/>
              <a:gd name="T30" fmla="*/ 4 w 290"/>
              <a:gd name="T31" fmla="*/ 0 h 288"/>
              <a:gd name="T32" fmla="*/ 1 w 290"/>
              <a:gd name="T33" fmla="*/ 1 h 288"/>
              <a:gd name="T34" fmla="*/ 0 w 290"/>
              <a:gd name="T35" fmla="*/ 5 h 288"/>
              <a:gd name="T36" fmla="*/ 69 w 290"/>
              <a:gd name="T37" fmla="*/ 26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0" h="288">
                <a:moveTo>
                  <a:pt x="69" y="263"/>
                </a:moveTo>
                <a:cubicBezTo>
                  <a:pt x="69" y="265"/>
                  <a:pt x="71" y="266"/>
                  <a:pt x="72" y="266"/>
                </a:cubicBezTo>
                <a:cubicBezTo>
                  <a:pt x="73" y="266"/>
                  <a:pt x="73" y="266"/>
                  <a:pt x="74" y="266"/>
                </a:cubicBezTo>
                <a:cubicBezTo>
                  <a:pt x="75" y="266"/>
                  <a:pt x="76" y="266"/>
                  <a:pt x="77" y="265"/>
                </a:cubicBezTo>
                <a:lnTo>
                  <a:pt x="121" y="221"/>
                </a:lnTo>
                <a:lnTo>
                  <a:pt x="186" y="287"/>
                </a:lnTo>
                <a:cubicBezTo>
                  <a:pt x="187" y="288"/>
                  <a:pt x="188" y="288"/>
                  <a:pt x="189" y="288"/>
                </a:cubicBezTo>
                <a:cubicBezTo>
                  <a:pt x="191" y="288"/>
                  <a:pt x="192" y="288"/>
                  <a:pt x="193" y="287"/>
                </a:cubicBezTo>
                <a:lnTo>
                  <a:pt x="288" y="191"/>
                </a:lnTo>
                <a:cubicBezTo>
                  <a:pt x="290" y="190"/>
                  <a:pt x="290" y="187"/>
                  <a:pt x="288" y="185"/>
                </a:cubicBezTo>
                <a:lnTo>
                  <a:pt x="223" y="119"/>
                </a:lnTo>
                <a:lnTo>
                  <a:pt x="265" y="77"/>
                </a:lnTo>
                <a:cubicBezTo>
                  <a:pt x="267" y="75"/>
                  <a:pt x="267" y="74"/>
                  <a:pt x="267" y="72"/>
                </a:cubicBezTo>
                <a:cubicBezTo>
                  <a:pt x="266" y="70"/>
                  <a:pt x="265" y="69"/>
                  <a:pt x="263" y="69"/>
                </a:cubicBezTo>
                <a:lnTo>
                  <a:pt x="6" y="0"/>
                </a:lnTo>
                <a:cubicBezTo>
                  <a:pt x="5" y="0"/>
                  <a:pt x="5" y="0"/>
                  <a:pt x="4" y="0"/>
                </a:cubicBezTo>
                <a:cubicBezTo>
                  <a:pt x="3" y="0"/>
                  <a:pt x="2" y="0"/>
                  <a:pt x="1" y="1"/>
                </a:cubicBezTo>
                <a:cubicBezTo>
                  <a:pt x="0" y="2"/>
                  <a:pt x="0" y="4"/>
                  <a:pt x="0" y="5"/>
                </a:cubicBezTo>
                <a:lnTo>
                  <a:pt x="69" y="2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1"/>
          <p:cNvSpPr/>
          <p:nvPr/>
        </p:nvSpPr>
        <p:spPr bwMode="auto">
          <a:xfrm>
            <a:off x="2008148" y="4999833"/>
            <a:ext cx="316531" cy="316531"/>
          </a:xfrm>
          <a:custGeom>
            <a:avLst/>
            <a:gdLst>
              <a:gd name="T0" fmla="*/ 221 w 291"/>
              <a:gd name="T1" fmla="*/ 25 h 289"/>
              <a:gd name="T2" fmla="*/ 218 w 291"/>
              <a:gd name="T3" fmla="*/ 22 h 289"/>
              <a:gd name="T4" fmla="*/ 217 w 291"/>
              <a:gd name="T5" fmla="*/ 22 h 289"/>
              <a:gd name="T6" fmla="*/ 213 w 291"/>
              <a:gd name="T7" fmla="*/ 23 h 289"/>
              <a:gd name="T8" fmla="*/ 170 w 291"/>
              <a:gd name="T9" fmla="*/ 67 h 289"/>
              <a:gd name="T10" fmla="*/ 104 w 291"/>
              <a:gd name="T11" fmla="*/ 2 h 289"/>
              <a:gd name="T12" fmla="*/ 101 w 291"/>
              <a:gd name="T13" fmla="*/ 0 h 289"/>
              <a:gd name="T14" fmla="*/ 97 w 291"/>
              <a:gd name="T15" fmla="*/ 2 h 289"/>
              <a:gd name="T16" fmla="*/ 2 w 291"/>
              <a:gd name="T17" fmla="*/ 97 h 289"/>
              <a:gd name="T18" fmla="*/ 2 w 291"/>
              <a:gd name="T19" fmla="*/ 104 h 289"/>
              <a:gd name="T20" fmla="*/ 67 w 291"/>
              <a:gd name="T21" fmla="*/ 169 h 289"/>
              <a:gd name="T22" fmla="*/ 25 w 291"/>
              <a:gd name="T23" fmla="*/ 212 h 289"/>
              <a:gd name="T24" fmla="*/ 23 w 291"/>
              <a:gd name="T25" fmla="*/ 216 h 289"/>
              <a:gd name="T26" fmla="*/ 27 w 291"/>
              <a:gd name="T27" fmla="*/ 220 h 289"/>
              <a:gd name="T28" fmla="*/ 284 w 291"/>
              <a:gd name="T29" fmla="*/ 289 h 289"/>
              <a:gd name="T30" fmla="*/ 286 w 291"/>
              <a:gd name="T31" fmla="*/ 289 h 289"/>
              <a:gd name="T32" fmla="*/ 289 w 291"/>
              <a:gd name="T33" fmla="*/ 288 h 289"/>
              <a:gd name="T34" fmla="*/ 290 w 291"/>
              <a:gd name="T35" fmla="*/ 283 h 289"/>
              <a:gd name="T36" fmla="*/ 221 w 291"/>
              <a:gd name="T37" fmla="*/ 25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1" h="289">
                <a:moveTo>
                  <a:pt x="221" y="25"/>
                </a:moveTo>
                <a:cubicBezTo>
                  <a:pt x="221" y="24"/>
                  <a:pt x="219" y="22"/>
                  <a:pt x="218" y="22"/>
                </a:cubicBezTo>
                <a:cubicBezTo>
                  <a:pt x="217" y="22"/>
                  <a:pt x="217" y="22"/>
                  <a:pt x="217" y="22"/>
                </a:cubicBezTo>
                <a:cubicBezTo>
                  <a:pt x="215" y="22"/>
                  <a:pt x="214" y="22"/>
                  <a:pt x="213" y="23"/>
                </a:cubicBezTo>
                <a:lnTo>
                  <a:pt x="170" y="67"/>
                </a:lnTo>
                <a:lnTo>
                  <a:pt x="104" y="2"/>
                </a:lnTo>
                <a:cubicBezTo>
                  <a:pt x="103" y="1"/>
                  <a:pt x="102" y="0"/>
                  <a:pt x="101" y="0"/>
                </a:cubicBezTo>
                <a:cubicBezTo>
                  <a:pt x="99" y="0"/>
                  <a:pt x="98" y="1"/>
                  <a:pt x="97" y="2"/>
                </a:cubicBezTo>
                <a:lnTo>
                  <a:pt x="2" y="97"/>
                </a:lnTo>
                <a:cubicBezTo>
                  <a:pt x="0" y="99"/>
                  <a:pt x="0" y="102"/>
                  <a:pt x="2" y="104"/>
                </a:cubicBezTo>
                <a:lnTo>
                  <a:pt x="67" y="169"/>
                </a:lnTo>
                <a:lnTo>
                  <a:pt x="25" y="212"/>
                </a:lnTo>
                <a:cubicBezTo>
                  <a:pt x="24" y="213"/>
                  <a:pt x="23" y="215"/>
                  <a:pt x="23" y="216"/>
                </a:cubicBezTo>
                <a:cubicBezTo>
                  <a:pt x="24" y="218"/>
                  <a:pt x="25" y="219"/>
                  <a:pt x="27" y="220"/>
                </a:cubicBezTo>
                <a:lnTo>
                  <a:pt x="284" y="289"/>
                </a:lnTo>
                <a:cubicBezTo>
                  <a:pt x="285" y="289"/>
                  <a:pt x="285" y="289"/>
                  <a:pt x="286" y="289"/>
                </a:cubicBezTo>
                <a:cubicBezTo>
                  <a:pt x="287" y="289"/>
                  <a:pt x="288" y="288"/>
                  <a:pt x="289" y="288"/>
                </a:cubicBezTo>
                <a:cubicBezTo>
                  <a:pt x="290" y="286"/>
                  <a:pt x="291" y="285"/>
                  <a:pt x="290" y="283"/>
                </a:cubicBezTo>
                <a:lnTo>
                  <a:pt x="221" y="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32"/>
          <p:cNvSpPr/>
          <p:nvPr/>
        </p:nvSpPr>
        <p:spPr bwMode="auto">
          <a:xfrm>
            <a:off x="1662601" y="4999833"/>
            <a:ext cx="316531" cy="316531"/>
          </a:xfrm>
          <a:custGeom>
            <a:avLst/>
            <a:gdLst>
              <a:gd name="T0" fmla="*/ 193 w 290"/>
              <a:gd name="T1" fmla="*/ 2 h 289"/>
              <a:gd name="T2" fmla="*/ 189 w 290"/>
              <a:gd name="T3" fmla="*/ 0 h 289"/>
              <a:gd name="T4" fmla="*/ 186 w 290"/>
              <a:gd name="T5" fmla="*/ 2 h 289"/>
              <a:gd name="T6" fmla="*/ 121 w 290"/>
              <a:gd name="T7" fmla="*/ 67 h 289"/>
              <a:gd name="T8" fmla="*/ 77 w 290"/>
              <a:gd name="T9" fmla="*/ 23 h 289"/>
              <a:gd name="T10" fmla="*/ 74 w 290"/>
              <a:gd name="T11" fmla="*/ 22 h 289"/>
              <a:gd name="T12" fmla="*/ 72 w 290"/>
              <a:gd name="T13" fmla="*/ 22 h 289"/>
              <a:gd name="T14" fmla="*/ 69 w 290"/>
              <a:gd name="T15" fmla="*/ 25 h 289"/>
              <a:gd name="T16" fmla="*/ 0 w 290"/>
              <a:gd name="T17" fmla="*/ 283 h 289"/>
              <a:gd name="T18" fmla="*/ 1 w 290"/>
              <a:gd name="T19" fmla="*/ 288 h 289"/>
              <a:gd name="T20" fmla="*/ 5 w 290"/>
              <a:gd name="T21" fmla="*/ 289 h 289"/>
              <a:gd name="T22" fmla="*/ 6 w 290"/>
              <a:gd name="T23" fmla="*/ 289 h 289"/>
              <a:gd name="T24" fmla="*/ 263 w 290"/>
              <a:gd name="T25" fmla="*/ 220 h 289"/>
              <a:gd name="T26" fmla="*/ 267 w 290"/>
              <a:gd name="T27" fmla="*/ 216 h 289"/>
              <a:gd name="T28" fmla="*/ 265 w 290"/>
              <a:gd name="T29" fmla="*/ 212 h 289"/>
              <a:gd name="T30" fmla="*/ 223 w 290"/>
              <a:gd name="T31" fmla="*/ 169 h 289"/>
              <a:gd name="T32" fmla="*/ 288 w 290"/>
              <a:gd name="T33" fmla="*/ 104 h 289"/>
              <a:gd name="T34" fmla="*/ 288 w 290"/>
              <a:gd name="T35" fmla="*/ 97 h 289"/>
              <a:gd name="T36" fmla="*/ 193 w 290"/>
              <a:gd name="T37" fmla="*/ 2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0" h="289">
                <a:moveTo>
                  <a:pt x="193" y="2"/>
                </a:moveTo>
                <a:cubicBezTo>
                  <a:pt x="192" y="1"/>
                  <a:pt x="191" y="0"/>
                  <a:pt x="189" y="0"/>
                </a:cubicBezTo>
                <a:cubicBezTo>
                  <a:pt x="188" y="0"/>
                  <a:pt x="187" y="1"/>
                  <a:pt x="186" y="2"/>
                </a:cubicBezTo>
                <a:lnTo>
                  <a:pt x="121" y="67"/>
                </a:lnTo>
                <a:lnTo>
                  <a:pt x="77" y="23"/>
                </a:lnTo>
                <a:cubicBezTo>
                  <a:pt x="76" y="22"/>
                  <a:pt x="75" y="22"/>
                  <a:pt x="74" y="22"/>
                </a:cubicBezTo>
                <a:cubicBezTo>
                  <a:pt x="73" y="22"/>
                  <a:pt x="73" y="22"/>
                  <a:pt x="72" y="22"/>
                </a:cubicBezTo>
                <a:cubicBezTo>
                  <a:pt x="71" y="22"/>
                  <a:pt x="69" y="24"/>
                  <a:pt x="69" y="25"/>
                </a:cubicBezTo>
                <a:lnTo>
                  <a:pt x="0" y="283"/>
                </a:lnTo>
                <a:cubicBezTo>
                  <a:pt x="0" y="285"/>
                  <a:pt x="0" y="286"/>
                  <a:pt x="1" y="288"/>
                </a:cubicBezTo>
                <a:cubicBezTo>
                  <a:pt x="2" y="288"/>
                  <a:pt x="3" y="289"/>
                  <a:pt x="5" y="289"/>
                </a:cubicBezTo>
                <a:cubicBezTo>
                  <a:pt x="5" y="289"/>
                  <a:pt x="5" y="289"/>
                  <a:pt x="6" y="289"/>
                </a:cubicBezTo>
                <a:lnTo>
                  <a:pt x="263" y="220"/>
                </a:lnTo>
                <a:cubicBezTo>
                  <a:pt x="265" y="219"/>
                  <a:pt x="266" y="218"/>
                  <a:pt x="267" y="216"/>
                </a:cubicBezTo>
                <a:cubicBezTo>
                  <a:pt x="267" y="215"/>
                  <a:pt x="267" y="213"/>
                  <a:pt x="265" y="212"/>
                </a:cubicBezTo>
                <a:lnTo>
                  <a:pt x="223" y="169"/>
                </a:lnTo>
                <a:lnTo>
                  <a:pt x="288" y="104"/>
                </a:lnTo>
                <a:cubicBezTo>
                  <a:pt x="290" y="102"/>
                  <a:pt x="290" y="99"/>
                  <a:pt x="288" y="97"/>
                </a:cubicBezTo>
                <a:lnTo>
                  <a:pt x="193" y="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33"/>
          <p:cNvSpPr/>
          <p:nvPr/>
        </p:nvSpPr>
        <p:spPr bwMode="auto">
          <a:xfrm>
            <a:off x="3039113" y="5706851"/>
            <a:ext cx="680540" cy="327081"/>
          </a:xfrm>
          <a:custGeom>
            <a:avLst/>
            <a:gdLst>
              <a:gd name="T0" fmla="*/ 530 w 626"/>
              <a:gd name="T1" fmla="*/ 0 h 300"/>
              <a:gd name="T2" fmla="*/ 97 w 626"/>
              <a:gd name="T3" fmla="*/ 0 h 300"/>
              <a:gd name="T4" fmla="*/ 0 w 626"/>
              <a:gd name="T5" fmla="*/ 73 h 300"/>
              <a:gd name="T6" fmla="*/ 313 w 626"/>
              <a:gd name="T7" fmla="*/ 300 h 300"/>
              <a:gd name="T8" fmla="*/ 626 w 626"/>
              <a:gd name="T9" fmla="*/ 73 h 300"/>
              <a:gd name="T10" fmla="*/ 530 w 626"/>
              <a:gd name="T11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6" h="300">
                <a:moveTo>
                  <a:pt x="530" y="0"/>
                </a:moveTo>
                <a:lnTo>
                  <a:pt x="97" y="0"/>
                </a:lnTo>
                <a:cubicBezTo>
                  <a:pt x="54" y="0"/>
                  <a:pt x="17" y="30"/>
                  <a:pt x="0" y="73"/>
                </a:cubicBezTo>
                <a:lnTo>
                  <a:pt x="313" y="300"/>
                </a:lnTo>
                <a:lnTo>
                  <a:pt x="626" y="73"/>
                </a:lnTo>
                <a:cubicBezTo>
                  <a:pt x="609" y="30"/>
                  <a:pt x="572" y="0"/>
                  <a:pt x="53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34"/>
          <p:cNvSpPr/>
          <p:nvPr/>
        </p:nvSpPr>
        <p:spPr bwMode="auto">
          <a:xfrm>
            <a:off x="3028562" y="5888857"/>
            <a:ext cx="701642" cy="480071"/>
          </a:xfrm>
          <a:custGeom>
            <a:avLst/>
            <a:gdLst>
              <a:gd name="T0" fmla="*/ 322 w 644"/>
              <a:gd name="T1" fmla="*/ 230 h 440"/>
              <a:gd name="T2" fmla="*/ 311 w 644"/>
              <a:gd name="T3" fmla="*/ 226 h 440"/>
              <a:gd name="T4" fmla="*/ 0 w 644"/>
              <a:gd name="T5" fmla="*/ 0 h 440"/>
              <a:gd name="T6" fmla="*/ 0 w 644"/>
              <a:gd name="T7" fmla="*/ 317 h 440"/>
              <a:gd name="T8" fmla="*/ 106 w 644"/>
              <a:gd name="T9" fmla="*/ 440 h 440"/>
              <a:gd name="T10" fmla="*/ 539 w 644"/>
              <a:gd name="T11" fmla="*/ 440 h 440"/>
              <a:gd name="T12" fmla="*/ 644 w 644"/>
              <a:gd name="T13" fmla="*/ 317 h 440"/>
              <a:gd name="T14" fmla="*/ 644 w 644"/>
              <a:gd name="T15" fmla="*/ 0 h 440"/>
              <a:gd name="T16" fmla="*/ 333 w 644"/>
              <a:gd name="T17" fmla="*/ 226 h 440"/>
              <a:gd name="T18" fmla="*/ 322 w 644"/>
              <a:gd name="T19" fmla="*/ 23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4" h="440">
                <a:moveTo>
                  <a:pt x="322" y="230"/>
                </a:moveTo>
                <a:cubicBezTo>
                  <a:pt x="318" y="230"/>
                  <a:pt x="315" y="229"/>
                  <a:pt x="311" y="226"/>
                </a:cubicBezTo>
                <a:lnTo>
                  <a:pt x="0" y="0"/>
                </a:lnTo>
                <a:lnTo>
                  <a:pt x="0" y="317"/>
                </a:lnTo>
                <a:cubicBezTo>
                  <a:pt x="0" y="385"/>
                  <a:pt x="47" y="440"/>
                  <a:pt x="106" y="440"/>
                </a:cubicBezTo>
                <a:lnTo>
                  <a:pt x="539" y="440"/>
                </a:lnTo>
                <a:cubicBezTo>
                  <a:pt x="597" y="440"/>
                  <a:pt x="644" y="385"/>
                  <a:pt x="644" y="317"/>
                </a:cubicBezTo>
                <a:lnTo>
                  <a:pt x="644" y="0"/>
                </a:lnTo>
                <a:lnTo>
                  <a:pt x="333" y="226"/>
                </a:lnTo>
                <a:cubicBezTo>
                  <a:pt x="330" y="229"/>
                  <a:pt x="326" y="230"/>
                  <a:pt x="322" y="2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35"/>
          <p:cNvSpPr>
            <a:spLocks noEditPoints="1"/>
          </p:cNvSpPr>
          <p:nvPr/>
        </p:nvSpPr>
        <p:spPr bwMode="auto">
          <a:xfrm>
            <a:off x="5819286" y="5712128"/>
            <a:ext cx="530187" cy="651525"/>
          </a:xfrm>
          <a:custGeom>
            <a:avLst/>
            <a:gdLst>
              <a:gd name="T0" fmla="*/ 0 w 486"/>
              <a:gd name="T1" fmla="*/ 262 h 598"/>
              <a:gd name="T2" fmla="*/ 0 w 486"/>
              <a:gd name="T3" fmla="*/ 500 h 598"/>
              <a:gd name="T4" fmla="*/ 98 w 486"/>
              <a:gd name="T5" fmla="*/ 598 h 598"/>
              <a:gd name="T6" fmla="*/ 388 w 486"/>
              <a:gd name="T7" fmla="*/ 598 h 598"/>
              <a:gd name="T8" fmla="*/ 486 w 486"/>
              <a:gd name="T9" fmla="*/ 500 h 598"/>
              <a:gd name="T10" fmla="*/ 486 w 486"/>
              <a:gd name="T11" fmla="*/ 262 h 598"/>
              <a:gd name="T12" fmla="*/ 445 w 486"/>
              <a:gd name="T13" fmla="*/ 262 h 598"/>
              <a:gd name="T14" fmla="*/ 445 w 486"/>
              <a:gd name="T15" fmla="*/ 199 h 598"/>
              <a:gd name="T16" fmla="*/ 246 w 486"/>
              <a:gd name="T17" fmla="*/ 0 h 598"/>
              <a:gd name="T18" fmla="*/ 48 w 486"/>
              <a:gd name="T19" fmla="*/ 199 h 598"/>
              <a:gd name="T20" fmla="*/ 48 w 486"/>
              <a:gd name="T21" fmla="*/ 262 h 598"/>
              <a:gd name="T22" fmla="*/ 0 w 486"/>
              <a:gd name="T23" fmla="*/ 262 h 598"/>
              <a:gd name="T24" fmla="*/ 370 w 486"/>
              <a:gd name="T25" fmla="*/ 262 h 598"/>
              <a:gd name="T26" fmla="*/ 122 w 486"/>
              <a:gd name="T27" fmla="*/ 262 h 598"/>
              <a:gd name="T28" fmla="*/ 123 w 486"/>
              <a:gd name="T29" fmla="*/ 199 h 598"/>
              <a:gd name="T30" fmla="*/ 246 w 486"/>
              <a:gd name="T31" fmla="*/ 75 h 598"/>
              <a:gd name="T32" fmla="*/ 370 w 486"/>
              <a:gd name="T33" fmla="*/ 199 h 598"/>
              <a:gd name="T34" fmla="*/ 370 w 486"/>
              <a:gd name="T35" fmla="*/ 262 h 598"/>
              <a:gd name="T36" fmla="*/ 276 w 486"/>
              <a:gd name="T37" fmla="*/ 438 h 598"/>
              <a:gd name="T38" fmla="*/ 276 w 486"/>
              <a:gd name="T39" fmla="*/ 438 h 598"/>
              <a:gd name="T40" fmla="*/ 276 w 486"/>
              <a:gd name="T41" fmla="*/ 491 h 598"/>
              <a:gd name="T42" fmla="*/ 243 w 486"/>
              <a:gd name="T43" fmla="*/ 523 h 598"/>
              <a:gd name="T44" fmla="*/ 210 w 486"/>
              <a:gd name="T45" fmla="*/ 491 h 598"/>
              <a:gd name="T46" fmla="*/ 210 w 486"/>
              <a:gd name="T47" fmla="*/ 438 h 598"/>
              <a:gd name="T48" fmla="*/ 187 w 486"/>
              <a:gd name="T49" fmla="*/ 392 h 598"/>
              <a:gd name="T50" fmla="*/ 243 w 486"/>
              <a:gd name="T51" fmla="*/ 336 h 598"/>
              <a:gd name="T52" fmla="*/ 299 w 486"/>
              <a:gd name="T53" fmla="*/ 392 h 598"/>
              <a:gd name="T54" fmla="*/ 276 w 486"/>
              <a:gd name="T55" fmla="*/ 438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86" h="598">
                <a:moveTo>
                  <a:pt x="0" y="262"/>
                </a:moveTo>
                <a:lnTo>
                  <a:pt x="0" y="500"/>
                </a:lnTo>
                <a:cubicBezTo>
                  <a:pt x="0" y="554"/>
                  <a:pt x="44" y="598"/>
                  <a:pt x="98" y="598"/>
                </a:cubicBezTo>
                <a:lnTo>
                  <a:pt x="388" y="598"/>
                </a:lnTo>
                <a:cubicBezTo>
                  <a:pt x="442" y="598"/>
                  <a:pt x="486" y="554"/>
                  <a:pt x="486" y="500"/>
                </a:cubicBezTo>
                <a:lnTo>
                  <a:pt x="486" y="262"/>
                </a:lnTo>
                <a:lnTo>
                  <a:pt x="445" y="262"/>
                </a:lnTo>
                <a:lnTo>
                  <a:pt x="445" y="199"/>
                </a:lnTo>
                <a:cubicBezTo>
                  <a:pt x="445" y="89"/>
                  <a:pt x="356" y="0"/>
                  <a:pt x="246" y="0"/>
                </a:cubicBezTo>
                <a:cubicBezTo>
                  <a:pt x="137" y="0"/>
                  <a:pt x="48" y="89"/>
                  <a:pt x="48" y="199"/>
                </a:cubicBezTo>
                <a:lnTo>
                  <a:pt x="48" y="262"/>
                </a:lnTo>
                <a:lnTo>
                  <a:pt x="0" y="262"/>
                </a:lnTo>
                <a:close/>
                <a:moveTo>
                  <a:pt x="370" y="262"/>
                </a:moveTo>
                <a:lnTo>
                  <a:pt x="122" y="262"/>
                </a:lnTo>
                <a:lnTo>
                  <a:pt x="123" y="199"/>
                </a:lnTo>
                <a:cubicBezTo>
                  <a:pt x="123" y="131"/>
                  <a:pt x="178" y="75"/>
                  <a:pt x="246" y="75"/>
                </a:cubicBezTo>
                <a:cubicBezTo>
                  <a:pt x="315" y="75"/>
                  <a:pt x="370" y="131"/>
                  <a:pt x="370" y="199"/>
                </a:cubicBezTo>
                <a:lnTo>
                  <a:pt x="370" y="262"/>
                </a:lnTo>
                <a:close/>
                <a:moveTo>
                  <a:pt x="276" y="438"/>
                </a:moveTo>
                <a:lnTo>
                  <a:pt x="276" y="438"/>
                </a:lnTo>
                <a:lnTo>
                  <a:pt x="276" y="491"/>
                </a:lnTo>
                <a:cubicBezTo>
                  <a:pt x="276" y="509"/>
                  <a:pt x="261" y="523"/>
                  <a:pt x="243" y="523"/>
                </a:cubicBezTo>
                <a:cubicBezTo>
                  <a:pt x="225" y="523"/>
                  <a:pt x="210" y="509"/>
                  <a:pt x="210" y="491"/>
                </a:cubicBezTo>
                <a:lnTo>
                  <a:pt x="210" y="438"/>
                </a:lnTo>
                <a:cubicBezTo>
                  <a:pt x="196" y="428"/>
                  <a:pt x="187" y="411"/>
                  <a:pt x="187" y="392"/>
                </a:cubicBezTo>
                <a:cubicBezTo>
                  <a:pt x="187" y="362"/>
                  <a:pt x="212" y="336"/>
                  <a:pt x="243" y="336"/>
                </a:cubicBezTo>
                <a:cubicBezTo>
                  <a:pt x="274" y="336"/>
                  <a:pt x="299" y="362"/>
                  <a:pt x="299" y="392"/>
                </a:cubicBezTo>
                <a:cubicBezTo>
                  <a:pt x="299" y="411"/>
                  <a:pt x="290" y="428"/>
                  <a:pt x="276" y="4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36"/>
          <p:cNvSpPr>
            <a:spLocks noEditPoints="1"/>
          </p:cNvSpPr>
          <p:nvPr/>
        </p:nvSpPr>
        <p:spPr bwMode="auto">
          <a:xfrm>
            <a:off x="1554454" y="1554261"/>
            <a:ext cx="875733" cy="738570"/>
          </a:xfrm>
          <a:custGeom>
            <a:avLst/>
            <a:gdLst>
              <a:gd name="T0" fmla="*/ 563 w 803"/>
              <a:gd name="T1" fmla="*/ 421 h 678"/>
              <a:gd name="T2" fmla="*/ 445 w 803"/>
              <a:gd name="T3" fmla="*/ 421 h 678"/>
              <a:gd name="T4" fmla="*/ 445 w 803"/>
              <a:gd name="T5" fmla="*/ 540 h 678"/>
              <a:gd name="T6" fmla="*/ 358 w 803"/>
              <a:gd name="T7" fmla="*/ 540 h 678"/>
              <a:gd name="T8" fmla="*/ 358 w 803"/>
              <a:gd name="T9" fmla="*/ 421 h 678"/>
              <a:gd name="T10" fmla="*/ 240 w 803"/>
              <a:gd name="T11" fmla="*/ 421 h 678"/>
              <a:gd name="T12" fmla="*/ 240 w 803"/>
              <a:gd name="T13" fmla="*/ 334 h 678"/>
              <a:gd name="T14" fmla="*/ 358 w 803"/>
              <a:gd name="T15" fmla="*/ 334 h 678"/>
              <a:gd name="T16" fmla="*/ 358 w 803"/>
              <a:gd name="T17" fmla="*/ 215 h 678"/>
              <a:gd name="T18" fmla="*/ 445 w 803"/>
              <a:gd name="T19" fmla="*/ 215 h 678"/>
              <a:gd name="T20" fmla="*/ 445 w 803"/>
              <a:gd name="T21" fmla="*/ 334 h 678"/>
              <a:gd name="T22" fmla="*/ 563 w 803"/>
              <a:gd name="T23" fmla="*/ 334 h 678"/>
              <a:gd name="T24" fmla="*/ 563 w 803"/>
              <a:gd name="T25" fmla="*/ 421 h 678"/>
              <a:gd name="T26" fmla="*/ 737 w 803"/>
              <a:gd name="T27" fmla="*/ 218 h 678"/>
              <a:gd name="T28" fmla="*/ 401 w 803"/>
              <a:gd name="T29" fmla="*/ 161 h 678"/>
              <a:gd name="T30" fmla="*/ 66 w 803"/>
              <a:gd name="T31" fmla="*/ 218 h 678"/>
              <a:gd name="T32" fmla="*/ 402 w 803"/>
              <a:gd name="T33" fmla="*/ 678 h 678"/>
              <a:gd name="T34" fmla="*/ 737 w 803"/>
              <a:gd name="T35" fmla="*/ 218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03" h="678">
                <a:moveTo>
                  <a:pt x="563" y="421"/>
                </a:moveTo>
                <a:lnTo>
                  <a:pt x="445" y="421"/>
                </a:lnTo>
                <a:lnTo>
                  <a:pt x="445" y="540"/>
                </a:lnTo>
                <a:lnTo>
                  <a:pt x="358" y="540"/>
                </a:lnTo>
                <a:lnTo>
                  <a:pt x="358" y="421"/>
                </a:lnTo>
                <a:lnTo>
                  <a:pt x="240" y="421"/>
                </a:lnTo>
                <a:lnTo>
                  <a:pt x="240" y="334"/>
                </a:lnTo>
                <a:lnTo>
                  <a:pt x="358" y="334"/>
                </a:lnTo>
                <a:lnTo>
                  <a:pt x="358" y="215"/>
                </a:lnTo>
                <a:lnTo>
                  <a:pt x="445" y="215"/>
                </a:lnTo>
                <a:lnTo>
                  <a:pt x="445" y="334"/>
                </a:lnTo>
                <a:lnTo>
                  <a:pt x="563" y="334"/>
                </a:lnTo>
                <a:lnTo>
                  <a:pt x="563" y="421"/>
                </a:lnTo>
                <a:close/>
                <a:moveTo>
                  <a:pt x="737" y="218"/>
                </a:moveTo>
                <a:cubicBezTo>
                  <a:pt x="680" y="0"/>
                  <a:pt x="440" y="138"/>
                  <a:pt x="401" y="161"/>
                </a:cubicBezTo>
                <a:cubicBezTo>
                  <a:pt x="360" y="136"/>
                  <a:pt x="123" y="1"/>
                  <a:pt x="66" y="218"/>
                </a:cubicBezTo>
                <a:cubicBezTo>
                  <a:pt x="0" y="469"/>
                  <a:pt x="400" y="676"/>
                  <a:pt x="402" y="678"/>
                </a:cubicBezTo>
                <a:cubicBezTo>
                  <a:pt x="402" y="678"/>
                  <a:pt x="803" y="466"/>
                  <a:pt x="737" y="21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37"/>
          <p:cNvSpPr>
            <a:spLocks noEditPoints="1"/>
          </p:cNvSpPr>
          <p:nvPr/>
        </p:nvSpPr>
        <p:spPr bwMode="auto">
          <a:xfrm>
            <a:off x="5774443" y="3596702"/>
            <a:ext cx="617234" cy="669989"/>
          </a:xfrm>
          <a:custGeom>
            <a:avLst/>
            <a:gdLst>
              <a:gd name="T0" fmla="*/ 38 w 566"/>
              <a:gd name="T1" fmla="*/ 38 h 613"/>
              <a:gd name="T2" fmla="*/ 151 w 566"/>
              <a:gd name="T3" fmla="*/ 37 h 613"/>
              <a:gd name="T4" fmla="*/ 271 w 566"/>
              <a:gd name="T5" fmla="*/ 5 h 613"/>
              <a:gd name="T6" fmla="*/ 283 w 566"/>
              <a:gd name="T7" fmla="*/ 0 h 613"/>
              <a:gd name="T8" fmla="*/ 294 w 566"/>
              <a:gd name="T9" fmla="*/ 5 h 613"/>
              <a:gd name="T10" fmla="*/ 415 w 566"/>
              <a:gd name="T11" fmla="*/ 37 h 613"/>
              <a:gd name="T12" fmla="*/ 528 w 566"/>
              <a:gd name="T13" fmla="*/ 38 h 613"/>
              <a:gd name="T14" fmla="*/ 566 w 566"/>
              <a:gd name="T15" fmla="*/ 33 h 613"/>
              <a:gd name="T16" fmla="*/ 566 w 566"/>
              <a:gd name="T17" fmla="*/ 77 h 613"/>
              <a:gd name="T18" fmla="*/ 486 w 566"/>
              <a:gd name="T19" fmla="*/ 464 h 613"/>
              <a:gd name="T20" fmla="*/ 291 w 566"/>
              <a:gd name="T21" fmla="*/ 611 h 613"/>
              <a:gd name="T22" fmla="*/ 283 w 566"/>
              <a:gd name="T23" fmla="*/ 613 h 613"/>
              <a:gd name="T24" fmla="*/ 275 w 566"/>
              <a:gd name="T25" fmla="*/ 611 h 613"/>
              <a:gd name="T26" fmla="*/ 80 w 566"/>
              <a:gd name="T27" fmla="*/ 464 h 613"/>
              <a:gd name="T28" fmla="*/ 0 w 566"/>
              <a:gd name="T29" fmla="*/ 77 h 613"/>
              <a:gd name="T30" fmla="*/ 0 w 566"/>
              <a:gd name="T31" fmla="*/ 33 h 613"/>
              <a:gd name="T32" fmla="*/ 38 w 566"/>
              <a:gd name="T33" fmla="*/ 38 h 613"/>
              <a:gd name="T34" fmla="*/ 283 w 566"/>
              <a:gd name="T35" fmla="*/ 312 h 613"/>
              <a:gd name="T36" fmla="*/ 283 w 566"/>
              <a:gd name="T37" fmla="*/ 312 h 613"/>
              <a:gd name="T38" fmla="*/ 472 w 566"/>
              <a:gd name="T39" fmla="*/ 312 h 613"/>
              <a:gd name="T40" fmla="*/ 496 w 566"/>
              <a:gd name="T41" fmla="*/ 117 h 613"/>
              <a:gd name="T42" fmla="*/ 407 w 566"/>
              <a:gd name="T43" fmla="*/ 113 h 613"/>
              <a:gd name="T44" fmla="*/ 283 w 566"/>
              <a:gd name="T45" fmla="*/ 81 h 613"/>
              <a:gd name="T46" fmla="*/ 283 w 566"/>
              <a:gd name="T47" fmla="*/ 312 h 613"/>
              <a:gd name="T48" fmla="*/ 283 w 566"/>
              <a:gd name="T49" fmla="*/ 535 h 613"/>
              <a:gd name="T50" fmla="*/ 283 w 566"/>
              <a:gd name="T51" fmla="*/ 535 h 613"/>
              <a:gd name="T52" fmla="*/ 283 w 566"/>
              <a:gd name="T53" fmla="*/ 312 h 613"/>
              <a:gd name="T54" fmla="*/ 94 w 566"/>
              <a:gd name="T55" fmla="*/ 312 h 613"/>
              <a:gd name="T56" fmla="*/ 137 w 566"/>
              <a:gd name="T57" fmla="*/ 423 h 613"/>
              <a:gd name="T58" fmla="*/ 283 w 566"/>
              <a:gd name="T59" fmla="*/ 535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66" h="613">
                <a:moveTo>
                  <a:pt x="38" y="38"/>
                </a:moveTo>
                <a:cubicBezTo>
                  <a:pt x="74" y="43"/>
                  <a:pt x="112" y="42"/>
                  <a:pt x="151" y="37"/>
                </a:cubicBezTo>
                <a:cubicBezTo>
                  <a:pt x="190" y="32"/>
                  <a:pt x="230" y="21"/>
                  <a:pt x="271" y="5"/>
                </a:cubicBezTo>
                <a:lnTo>
                  <a:pt x="283" y="0"/>
                </a:lnTo>
                <a:lnTo>
                  <a:pt x="294" y="5"/>
                </a:lnTo>
                <a:cubicBezTo>
                  <a:pt x="336" y="21"/>
                  <a:pt x="376" y="32"/>
                  <a:pt x="415" y="37"/>
                </a:cubicBezTo>
                <a:cubicBezTo>
                  <a:pt x="454" y="42"/>
                  <a:pt x="491" y="43"/>
                  <a:pt x="528" y="38"/>
                </a:cubicBezTo>
                <a:lnTo>
                  <a:pt x="566" y="33"/>
                </a:lnTo>
                <a:lnTo>
                  <a:pt x="566" y="77"/>
                </a:lnTo>
                <a:cubicBezTo>
                  <a:pt x="564" y="260"/>
                  <a:pt x="534" y="382"/>
                  <a:pt x="486" y="464"/>
                </a:cubicBezTo>
                <a:cubicBezTo>
                  <a:pt x="436" y="550"/>
                  <a:pt x="368" y="591"/>
                  <a:pt x="291" y="611"/>
                </a:cubicBezTo>
                <a:lnTo>
                  <a:pt x="283" y="613"/>
                </a:lnTo>
                <a:lnTo>
                  <a:pt x="275" y="611"/>
                </a:lnTo>
                <a:cubicBezTo>
                  <a:pt x="198" y="591"/>
                  <a:pt x="130" y="550"/>
                  <a:pt x="80" y="464"/>
                </a:cubicBezTo>
                <a:cubicBezTo>
                  <a:pt x="32" y="382"/>
                  <a:pt x="2" y="260"/>
                  <a:pt x="0" y="77"/>
                </a:cubicBezTo>
                <a:lnTo>
                  <a:pt x="0" y="33"/>
                </a:lnTo>
                <a:lnTo>
                  <a:pt x="38" y="38"/>
                </a:lnTo>
                <a:close/>
                <a:moveTo>
                  <a:pt x="283" y="312"/>
                </a:moveTo>
                <a:lnTo>
                  <a:pt x="283" y="312"/>
                </a:lnTo>
                <a:lnTo>
                  <a:pt x="472" y="312"/>
                </a:lnTo>
                <a:cubicBezTo>
                  <a:pt x="485" y="259"/>
                  <a:pt x="493" y="195"/>
                  <a:pt x="496" y="117"/>
                </a:cubicBezTo>
                <a:cubicBezTo>
                  <a:pt x="467" y="119"/>
                  <a:pt x="437" y="117"/>
                  <a:pt x="407" y="113"/>
                </a:cubicBezTo>
                <a:cubicBezTo>
                  <a:pt x="367" y="108"/>
                  <a:pt x="325" y="97"/>
                  <a:pt x="283" y="81"/>
                </a:cubicBezTo>
                <a:lnTo>
                  <a:pt x="283" y="312"/>
                </a:lnTo>
                <a:close/>
                <a:moveTo>
                  <a:pt x="283" y="535"/>
                </a:moveTo>
                <a:lnTo>
                  <a:pt x="283" y="535"/>
                </a:lnTo>
                <a:lnTo>
                  <a:pt x="283" y="312"/>
                </a:lnTo>
                <a:lnTo>
                  <a:pt x="94" y="312"/>
                </a:lnTo>
                <a:cubicBezTo>
                  <a:pt x="105" y="357"/>
                  <a:pt x="120" y="393"/>
                  <a:pt x="137" y="423"/>
                </a:cubicBezTo>
                <a:cubicBezTo>
                  <a:pt x="174" y="486"/>
                  <a:pt x="225" y="518"/>
                  <a:pt x="283" y="5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38"/>
          <p:cNvSpPr>
            <a:spLocks noEditPoints="1"/>
          </p:cNvSpPr>
          <p:nvPr/>
        </p:nvSpPr>
        <p:spPr bwMode="auto">
          <a:xfrm>
            <a:off x="3110333" y="3572963"/>
            <a:ext cx="535462" cy="688453"/>
          </a:xfrm>
          <a:custGeom>
            <a:avLst/>
            <a:gdLst>
              <a:gd name="T0" fmla="*/ 2 w 491"/>
              <a:gd name="T1" fmla="*/ 492 h 631"/>
              <a:gd name="T2" fmla="*/ 121 w 491"/>
              <a:gd name="T3" fmla="*/ 631 h 631"/>
              <a:gd name="T4" fmla="*/ 122 w 491"/>
              <a:gd name="T5" fmla="*/ 631 h 631"/>
              <a:gd name="T6" fmla="*/ 131 w 491"/>
              <a:gd name="T7" fmla="*/ 631 h 631"/>
              <a:gd name="T8" fmla="*/ 244 w 491"/>
              <a:gd name="T9" fmla="*/ 595 h 631"/>
              <a:gd name="T10" fmla="*/ 247 w 491"/>
              <a:gd name="T11" fmla="*/ 556 h 631"/>
              <a:gd name="T12" fmla="*/ 184 w 491"/>
              <a:gd name="T13" fmla="*/ 498 h 631"/>
              <a:gd name="T14" fmla="*/ 202 w 491"/>
              <a:gd name="T15" fmla="*/ 457 h 631"/>
              <a:gd name="T16" fmla="*/ 162 w 491"/>
              <a:gd name="T17" fmla="*/ 401 h 631"/>
              <a:gd name="T18" fmla="*/ 170 w 491"/>
              <a:gd name="T19" fmla="*/ 372 h 631"/>
              <a:gd name="T20" fmla="*/ 213 w 491"/>
              <a:gd name="T21" fmla="*/ 344 h 631"/>
              <a:gd name="T22" fmla="*/ 198 w 491"/>
              <a:gd name="T23" fmla="*/ 305 h 631"/>
              <a:gd name="T24" fmla="*/ 256 w 491"/>
              <a:gd name="T25" fmla="*/ 246 h 631"/>
              <a:gd name="T26" fmla="*/ 307 w 491"/>
              <a:gd name="T27" fmla="*/ 83 h 631"/>
              <a:gd name="T28" fmla="*/ 2 w 491"/>
              <a:gd name="T29" fmla="*/ 273 h 631"/>
              <a:gd name="T30" fmla="*/ 2 w 491"/>
              <a:gd name="T31" fmla="*/ 492 h 631"/>
              <a:gd name="T32" fmla="*/ 221 w 491"/>
              <a:gd name="T33" fmla="*/ 305 h 631"/>
              <a:gd name="T34" fmla="*/ 256 w 491"/>
              <a:gd name="T35" fmla="*/ 340 h 631"/>
              <a:gd name="T36" fmla="*/ 436 w 491"/>
              <a:gd name="T37" fmla="*/ 340 h 631"/>
              <a:gd name="T38" fmla="*/ 436 w 491"/>
              <a:gd name="T39" fmla="*/ 270 h 631"/>
              <a:gd name="T40" fmla="*/ 265 w 491"/>
              <a:gd name="T41" fmla="*/ 270 h 631"/>
              <a:gd name="T42" fmla="*/ 349 w 491"/>
              <a:gd name="T43" fmla="*/ 366 h 631"/>
              <a:gd name="T44" fmla="*/ 192 w 491"/>
              <a:gd name="T45" fmla="*/ 382 h 631"/>
              <a:gd name="T46" fmla="*/ 221 w 491"/>
              <a:gd name="T47" fmla="*/ 436 h 631"/>
              <a:gd name="T48" fmla="*/ 349 w 491"/>
              <a:gd name="T49" fmla="*/ 436 h 631"/>
              <a:gd name="T50" fmla="*/ 491 w 491"/>
              <a:gd name="T51" fmla="*/ 401 h 631"/>
              <a:gd name="T52" fmla="*/ 349 w 491"/>
              <a:gd name="T53" fmla="*/ 366 h 631"/>
              <a:gd name="T54" fmla="*/ 484 w 491"/>
              <a:gd name="T55" fmla="*/ 498 h 631"/>
              <a:gd name="T56" fmla="*/ 349 w 491"/>
              <a:gd name="T57" fmla="*/ 463 h 631"/>
              <a:gd name="T58" fmla="*/ 256 w 491"/>
              <a:gd name="T59" fmla="*/ 463 h 631"/>
              <a:gd name="T60" fmla="*/ 208 w 491"/>
              <a:gd name="T61" fmla="*/ 492 h 631"/>
              <a:gd name="T62" fmla="*/ 243 w 491"/>
              <a:gd name="T63" fmla="*/ 533 h 631"/>
              <a:gd name="T64" fmla="*/ 315 w 491"/>
              <a:gd name="T65" fmla="*/ 533 h 631"/>
              <a:gd name="T66" fmla="*/ 303 w 491"/>
              <a:gd name="T67" fmla="*/ 630 h 631"/>
              <a:gd name="T68" fmla="*/ 409 w 491"/>
              <a:gd name="T69" fmla="*/ 630 h 631"/>
              <a:gd name="T70" fmla="*/ 409 w 491"/>
              <a:gd name="T71" fmla="*/ 560 h 631"/>
              <a:gd name="T72" fmla="*/ 303 w 491"/>
              <a:gd name="T73" fmla="*/ 560 h 631"/>
              <a:gd name="T74" fmla="*/ 303 w 491"/>
              <a:gd name="T75" fmla="*/ 630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1" h="631">
                <a:moveTo>
                  <a:pt x="2" y="492"/>
                </a:moveTo>
                <a:lnTo>
                  <a:pt x="2" y="492"/>
                </a:lnTo>
                <a:cubicBezTo>
                  <a:pt x="2" y="494"/>
                  <a:pt x="2" y="496"/>
                  <a:pt x="2" y="498"/>
                </a:cubicBezTo>
                <a:cubicBezTo>
                  <a:pt x="2" y="570"/>
                  <a:pt x="51" y="628"/>
                  <a:pt x="121" y="631"/>
                </a:cubicBezTo>
                <a:lnTo>
                  <a:pt x="121" y="631"/>
                </a:lnTo>
                <a:lnTo>
                  <a:pt x="122" y="631"/>
                </a:lnTo>
                <a:cubicBezTo>
                  <a:pt x="124" y="631"/>
                  <a:pt x="125" y="631"/>
                  <a:pt x="127" y="631"/>
                </a:cubicBezTo>
                <a:cubicBezTo>
                  <a:pt x="128" y="631"/>
                  <a:pt x="130" y="631"/>
                  <a:pt x="131" y="631"/>
                </a:cubicBezTo>
                <a:lnTo>
                  <a:pt x="257" y="631"/>
                </a:lnTo>
                <a:cubicBezTo>
                  <a:pt x="249" y="621"/>
                  <a:pt x="244" y="609"/>
                  <a:pt x="244" y="595"/>
                </a:cubicBezTo>
                <a:cubicBezTo>
                  <a:pt x="244" y="580"/>
                  <a:pt x="250" y="567"/>
                  <a:pt x="259" y="556"/>
                </a:cubicBezTo>
                <a:lnTo>
                  <a:pt x="247" y="556"/>
                </a:lnTo>
                <a:lnTo>
                  <a:pt x="243" y="556"/>
                </a:lnTo>
                <a:cubicBezTo>
                  <a:pt x="211" y="556"/>
                  <a:pt x="184" y="530"/>
                  <a:pt x="184" y="498"/>
                </a:cubicBezTo>
                <a:cubicBezTo>
                  <a:pt x="184" y="496"/>
                  <a:pt x="184" y="494"/>
                  <a:pt x="185" y="492"/>
                </a:cubicBezTo>
                <a:cubicBezTo>
                  <a:pt x="186" y="478"/>
                  <a:pt x="192" y="466"/>
                  <a:pt x="202" y="457"/>
                </a:cubicBezTo>
                <a:cubicBezTo>
                  <a:pt x="197" y="455"/>
                  <a:pt x="192" y="453"/>
                  <a:pt x="188" y="450"/>
                </a:cubicBezTo>
                <a:cubicBezTo>
                  <a:pt x="172" y="439"/>
                  <a:pt x="162" y="421"/>
                  <a:pt x="162" y="401"/>
                </a:cubicBezTo>
                <a:cubicBezTo>
                  <a:pt x="162" y="391"/>
                  <a:pt x="165" y="381"/>
                  <a:pt x="170" y="373"/>
                </a:cubicBezTo>
                <a:cubicBezTo>
                  <a:pt x="170" y="372"/>
                  <a:pt x="170" y="372"/>
                  <a:pt x="170" y="372"/>
                </a:cubicBezTo>
                <a:cubicBezTo>
                  <a:pt x="178" y="358"/>
                  <a:pt x="192" y="348"/>
                  <a:pt x="207" y="345"/>
                </a:cubicBezTo>
                <a:cubicBezTo>
                  <a:pt x="209" y="344"/>
                  <a:pt x="211" y="344"/>
                  <a:pt x="213" y="344"/>
                </a:cubicBezTo>
                <a:cubicBezTo>
                  <a:pt x="212" y="343"/>
                  <a:pt x="211" y="342"/>
                  <a:pt x="211" y="342"/>
                </a:cubicBezTo>
                <a:cubicBezTo>
                  <a:pt x="203" y="332"/>
                  <a:pt x="198" y="319"/>
                  <a:pt x="198" y="305"/>
                </a:cubicBezTo>
                <a:cubicBezTo>
                  <a:pt x="198" y="288"/>
                  <a:pt x="205" y="272"/>
                  <a:pt x="217" y="262"/>
                </a:cubicBezTo>
                <a:cubicBezTo>
                  <a:pt x="227" y="252"/>
                  <a:pt x="241" y="246"/>
                  <a:pt x="256" y="246"/>
                </a:cubicBezTo>
                <a:lnTo>
                  <a:pt x="278" y="246"/>
                </a:lnTo>
                <a:cubicBezTo>
                  <a:pt x="306" y="185"/>
                  <a:pt x="316" y="120"/>
                  <a:pt x="307" y="83"/>
                </a:cubicBezTo>
                <a:cubicBezTo>
                  <a:pt x="286" y="0"/>
                  <a:pt x="217" y="20"/>
                  <a:pt x="212" y="67"/>
                </a:cubicBezTo>
                <a:cubicBezTo>
                  <a:pt x="195" y="209"/>
                  <a:pt x="7" y="231"/>
                  <a:pt x="2" y="273"/>
                </a:cubicBezTo>
                <a:cubicBezTo>
                  <a:pt x="2" y="273"/>
                  <a:pt x="0" y="289"/>
                  <a:pt x="2" y="309"/>
                </a:cubicBezTo>
                <a:lnTo>
                  <a:pt x="2" y="492"/>
                </a:lnTo>
                <a:close/>
                <a:moveTo>
                  <a:pt x="256" y="270"/>
                </a:moveTo>
                <a:cubicBezTo>
                  <a:pt x="237" y="270"/>
                  <a:pt x="221" y="286"/>
                  <a:pt x="221" y="305"/>
                </a:cubicBezTo>
                <a:cubicBezTo>
                  <a:pt x="221" y="312"/>
                  <a:pt x="223" y="319"/>
                  <a:pt x="227" y="324"/>
                </a:cubicBezTo>
                <a:cubicBezTo>
                  <a:pt x="233" y="334"/>
                  <a:pt x="244" y="340"/>
                  <a:pt x="256" y="340"/>
                </a:cubicBezTo>
                <a:lnTo>
                  <a:pt x="349" y="340"/>
                </a:lnTo>
                <a:lnTo>
                  <a:pt x="436" y="340"/>
                </a:lnTo>
                <a:cubicBezTo>
                  <a:pt x="455" y="340"/>
                  <a:pt x="471" y="324"/>
                  <a:pt x="471" y="305"/>
                </a:cubicBezTo>
                <a:cubicBezTo>
                  <a:pt x="471" y="286"/>
                  <a:pt x="455" y="270"/>
                  <a:pt x="436" y="270"/>
                </a:cubicBezTo>
                <a:lnTo>
                  <a:pt x="349" y="270"/>
                </a:lnTo>
                <a:lnTo>
                  <a:pt x="265" y="270"/>
                </a:lnTo>
                <a:lnTo>
                  <a:pt x="256" y="270"/>
                </a:lnTo>
                <a:close/>
                <a:moveTo>
                  <a:pt x="349" y="366"/>
                </a:moveTo>
                <a:lnTo>
                  <a:pt x="221" y="366"/>
                </a:lnTo>
                <a:cubicBezTo>
                  <a:pt x="209" y="366"/>
                  <a:pt x="198" y="372"/>
                  <a:pt x="192" y="382"/>
                </a:cubicBezTo>
                <a:cubicBezTo>
                  <a:pt x="188" y="387"/>
                  <a:pt x="186" y="394"/>
                  <a:pt x="186" y="401"/>
                </a:cubicBezTo>
                <a:cubicBezTo>
                  <a:pt x="186" y="421"/>
                  <a:pt x="201" y="436"/>
                  <a:pt x="221" y="436"/>
                </a:cubicBezTo>
                <a:lnTo>
                  <a:pt x="245" y="436"/>
                </a:lnTo>
                <a:lnTo>
                  <a:pt x="349" y="436"/>
                </a:lnTo>
                <a:lnTo>
                  <a:pt x="456" y="436"/>
                </a:lnTo>
                <a:cubicBezTo>
                  <a:pt x="475" y="436"/>
                  <a:pt x="491" y="421"/>
                  <a:pt x="491" y="401"/>
                </a:cubicBezTo>
                <a:cubicBezTo>
                  <a:pt x="491" y="382"/>
                  <a:pt x="475" y="366"/>
                  <a:pt x="456" y="366"/>
                </a:cubicBezTo>
                <a:lnTo>
                  <a:pt x="349" y="366"/>
                </a:lnTo>
                <a:close/>
                <a:moveTo>
                  <a:pt x="449" y="533"/>
                </a:moveTo>
                <a:cubicBezTo>
                  <a:pt x="469" y="533"/>
                  <a:pt x="484" y="517"/>
                  <a:pt x="484" y="498"/>
                </a:cubicBezTo>
                <a:cubicBezTo>
                  <a:pt x="484" y="479"/>
                  <a:pt x="469" y="463"/>
                  <a:pt x="449" y="463"/>
                </a:cubicBezTo>
                <a:lnTo>
                  <a:pt x="349" y="463"/>
                </a:lnTo>
                <a:lnTo>
                  <a:pt x="315" y="463"/>
                </a:lnTo>
                <a:lnTo>
                  <a:pt x="256" y="463"/>
                </a:lnTo>
                <a:lnTo>
                  <a:pt x="243" y="463"/>
                </a:lnTo>
                <a:cubicBezTo>
                  <a:pt x="225" y="463"/>
                  <a:pt x="211" y="476"/>
                  <a:pt x="208" y="492"/>
                </a:cubicBezTo>
                <a:cubicBezTo>
                  <a:pt x="208" y="494"/>
                  <a:pt x="208" y="496"/>
                  <a:pt x="208" y="498"/>
                </a:cubicBezTo>
                <a:cubicBezTo>
                  <a:pt x="208" y="517"/>
                  <a:pt x="223" y="533"/>
                  <a:pt x="243" y="533"/>
                </a:cubicBezTo>
                <a:lnTo>
                  <a:pt x="256" y="533"/>
                </a:lnTo>
                <a:lnTo>
                  <a:pt x="315" y="533"/>
                </a:lnTo>
                <a:lnTo>
                  <a:pt x="449" y="533"/>
                </a:lnTo>
                <a:close/>
                <a:moveTo>
                  <a:pt x="303" y="630"/>
                </a:moveTo>
                <a:lnTo>
                  <a:pt x="315" y="630"/>
                </a:lnTo>
                <a:lnTo>
                  <a:pt x="409" y="630"/>
                </a:lnTo>
                <a:cubicBezTo>
                  <a:pt x="429" y="630"/>
                  <a:pt x="444" y="614"/>
                  <a:pt x="444" y="595"/>
                </a:cubicBezTo>
                <a:cubicBezTo>
                  <a:pt x="444" y="575"/>
                  <a:pt x="429" y="560"/>
                  <a:pt x="409" y="560"/>
                </a:cubicBezTo>
                <a:lnTo>
                  <a:pt x="315" y="560"/>
                </a:lnTo>
                <a:lnTo>
                  <a:pt x="303" y="560"/>
                </a:lnTo>
                <a:cubicBezTo>
                  <a:pt x="283" y="560"/>
                  <a:pt x="268" y="575"/>
                  <a:pt x="268" y="595"/>
                </a:cubicBezTo>
                <a:cubicBezTo>
                  <a:pt x="268" y="614"/>
                  <a:pt x="283" y="630"/>
                  <a:pt x="303" y="6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39"/>
          <p:cNvSpPr>
            <a:spLocks noEditPoints="1"/>
          </p:cNvSpPr>
          <p:nvPr/>
        </p:nvSpPr>
        <p:spPr bwMode="auto">
          <a:xfrm>
            <a:off x="3076041" y="4649011"/>
            <a:ext cx="606682" cy="672627"/>
          </a:xfrm>
          <a:custGeom>
            <a:avLst/>
            <a:gdLst>
              <a:gd name="T0" fmla="*/ 78 w 556"/>
              <a:gd name="T1" fmla="*/ 286 h 614"/>
              <a:gd name="T2" fmla="*/ 94 w 556"/>
              <a:gd name="T3" fmla="*/ 292 h 614"/>
              <a:gd name="T4" fmla="*/ 113 w 556"/>
              <a:gd name="T5" fmla="*/ 299 h 614"/>
              <a:gd name="T6" fmla="*/ 132 w 556"/>
              <a:gd name="T7" fmla="*/ 303 h 614"/>
              <a:gd name="T8" fmla="*/ 158 w 556"/>
              <a:gd name="T9" fmla="*/ 308 h 614"/>
              <a:gd name="T10" fmla="*/ 182 w 556"/>
              <a:gd name="T11" fmla="*/ 311 h 614"/>
              <a:gd name="T12" fmla="*/ 215 w 556"/>
              <a:gd name="T13" fmla="*/ 312 h 614"/>
              <a:gd name="T14" fmla="*/ 248 w 556"/>
              <a:gd name="T15" fmla="*/ 311 h 614"/>
              <a:gd name="T16" fmla="*/ 272 w 556"/>
              <a:gd name="T17" fmla="*/ 308 h 614"/>
              <a:gd name="T18" fmla="*/ 298 w 556"/>
              <a:gd name="T19" fmla="*/ 303 h 614"/>
              <a:gd name="T20" fmla="*/ 317 w 556"/>
              <a:gd name="T21" fmla="*/ 299 h 614"/>
              <a:gd name="T22" fmla="*/ 336 w 556"/>
              <a:gd name="T23" fmla="*/ 292 h 614"/>
              <a:gd name="T24" fmla="*/ 352 w 556"/>
              <a:gd name="T25" fmla="*/ 286 h 614"/>
              <a:gd name="T26" fmla="*/ 389 w 556"/>
              <a:gd name="T27" fmla="*/ 253 h 614"/>
              <a:gd name="T28" fmla="*/ 41 w 556"/>
              <a:gd name="T29" fmla="*/ 253 h 614"/>
              <a:gd name="T30" fmla="*/ 462 w 556"/>
              <a:gd name="T31" fmla="*/ 302 h 614"/>
              <a:gd name="T32" fmla="*/ 430 w 556"/>
              <a:gd name="T33" fmla="*/ 307 h 614"/>
              <a:gd name="T34" fmla="*/ 426 w 556"/>
              <a:gd name="T35" fmla="*/ 272 h 614"/>
              <a:gd name="T36" fmla="*/ 4 w 556"/>
              <a:gd name="T37" fmla="*/ 272 h 614"/>
              <a:gd name="T38" fmla="*/ 0 w 556"/>
              <a:gd name="T39" fmla="*/ 526 h 614"/>
              <a:gd name="T40" fmla="*/ 342 w 556"/>
              <a:gd name="T41" fmla="*/ 614 h 614"/>
              <a:gd name="T42" fmla="*/ 430 w 556"/>
              <a:gd name="T43" fmla="*/ 485 h 614"/>
              <a:gd name="T44" fmla="*/ 556 w 556"/>
              <a:gd name="T45" fmla="*/ 396 h 614"/>
              <a:gd name="T46" fmla="*/ 462 w 556"/>
              <a:gd name="T47" fmla="*/ 448 h 614"/>
              <a:gd name="T48" fmla="*/ 430 w 556"/>
              <a:gd name="T49" fmla="*/ 437 h 614"/>
              <a:gd name="T50" fmla="*/ 462 w 556"/>
              <a:gd name="T51" fmla="*/ 345 h 614"/>
              <a:gd name="T52" fmla="*/ 462 w 556"/>
              <a:gd name="T53" fmla="*/ 448 h 614"/>
              <a:gd name="T54" fmla="*/ 139 w 556"/>
              <a:gd name="T55" fmla="*/ 143 h 614"/>
              <a:gd name="T56" fmla="*/ 162 w 556"/>
              <a:gd name="T57" fmla="*/ 53 h 614"/>
              <a:gd name="T58" fmla="*/ 116 w 556"/>
              <a:gd name="T59" fmla="*/ 53 h 614"/>
              <a:gd name="T60" fmla="*/ 139 w 556"/>
              <a:gd name="T61" fmla="*/ 143 h 614"/>
              <a:gd name="T62" fmla="*/ 211 w 556"/>
              <a:gd name="T63" fmla="*/ 114 h 614"/>
              <a:gd name="T64" fmla="*/ 234 w 556"/>
              <a:gd name="T65" fmla="*/ 23 h 614"/>
              <a:gd name="T66" fmla="*/ 188 w 556"/>
              <a:gd name="T67" fmla="*/ 23 h 614"/>
              <a:gd name="T68" fmla="*/ 211 w 556"/>
              <a:gd name="T69" fmla="*/ 114 h 614"/>
              <a:gd name="T70" fmla="*/ 283 w 556"/>
              <a:gd name="T71" fmla="*/ 172 h 614"/>
              <a:gd name="T72" fmla="*/ 305 w 556"/>
              <a:gd name="T73" fmla="*/ 82 h 614"/>
              <a:gd name="T74" fmla="*/ 260 w 556"/>
              <a:gd name="T75" fmla="*/ 82 h 614"/>
              <a:gd name="T76" fmla="*/ 283 w 556"/>
              <a:gd name="T77" fmla="*/ 172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6" h="614">
                <a:moveTo>
                  <a:pt x="55" y="272"/>
                </a:moveTo>
                <a:cubicBezTo>
                  <a:pt x="61" y="276"/>
                  <a:pt x="69" y="281"/>
                  <a:pt x="78" y="286"/>
                </a:cubicBezTo>
                <a:cubicBezTo>
                  <a:pt x="79" y="286"/>
                  <a:pt x="79" y="286"/>
                  <a:pt x="80" y="286"/>
                </a:cubicBezTo>
                <a:cubicBezTo>
                  <a:pt x="84" y="288"/>
                  <a:pt x="89" y="290"/>
                  <a:pt x="94" y="292"/>
                </a:cubicBezTo>
                <a:cubicBezTo>
                  <a:pt x="94" y="292"/>
                  <a:pt x="95" y="293"/>
                  <a:pt x="95" y="293"/>
                </a:cubicBezTo>
                <a:cubicBezTo>
                  <a:pt x="101" y="295"/>
                  <a:pt x="107" y="297"/>
                  <a:pt x="113" y="299"/>
                </a:cubicBezTo>
                <a:cubicBezTo>
                  <a:pt x="114" y="299"/>
                  <a:pt x="115" y="299"/>
                  <a:pt x="116" y="299"/>
                </a:cubicBezTo>
                <a:cubicBezTo>
                  <a:pt x="121" y="301"/>
                  <a:pt x="126" y="302"/>
                  <a:pt x="132" y="303"/>
                </a:cubicBezTo>
                <a:cubicBezTo>
                  <a:pt x="134" y="304"/>
                  <a:pt x="135" y="304"/>
                  <a:pt x="137" y="304"/>
                </a:cubicBezTo>
                <a:cubicBezTo>
                  <a:pt x="144" y="306"/>
                  <a:pt x="151" y="307"/>
                  <a:pt x="158" y="308"/>
                </a:cubicBezTo>
                <a:cubicBezTo>
                  <a:pt x="159" y="308"/>
                  <a:pt x="161" y="309"/>
                  <a:pt x="162" y="309"/>
                </a:cubicBezTo>
                <a:cubicBezTo>
                  <a:pt x="168" y="310"/>
                  <a:pt x="175" y="310"/>
                  <a:pt x="182" y="311"/>
                </a:cubicBezTo>
                <a:cubicBezTo>
                  <a:pt x="184" y="311"/>
                  <a:pt x="187" y="311"/>
                  <a:pt x="189" y="311"/>
                </a:cubicBezTo>
                <a:cubicBezTo>
                  <a:pt x="197" y="312"/>
                  <a:pt x="206" y="312"/>
                  <a:pt x="215" y="312"/>
                </a:cubicBezTo>
                <a:cubicBezTo>
                  <a:pt x="224" y="312"/>
                  <a:pt x="233" y="312"/>
                  <a:pt x="241" y="311"/>
                </a:cubicBezTo>
                <a:cubicBezTo>
                  <a:pt x="243" y="311"/>
                  <a:pt x="246" y="311"/>
                  <a:pt x="248" y="311"/>
                </a:cubicBezTo>
                <a:cubicBezTo>
                  <a:pt x="255" y="310"/>
                  <a:pt x="262" y="310"/>
                  <a:pt x="268" y="309"/>
                </a:cubicBezTo>
                <a:cubicBezTo>
                  <a:pt x="269" y="309"/>
                  <a:pt x="271" y="308"/>
                  <a:pt x="272" y="308"/>
                </a:cubicBezTo>
                <a:cubicBezTo>
                  <a:pt x="279" y="307"/>
                  <a:pt x="286" y="306"/>
                  <a:pt x="293" y="304"/>
                </a:cubicBezTo>
                <a:cubicBezTo>
                  <a:pt x="295" y="304"/>
                  <a:pt x="296" y="304"/>
                  <a:pt x="298" y="303"/>
                </a:cubicBezTo>
                <a:cubicBezTo>
                  <a:pt x="304" y="302"/>
                  <a:pt x="309" y="301"/>
                  <a:pt x="314" y="299"/>
                </a:cubicBezTo>
                <a:cubicBezTo>
                  <a:pt x="315" y="299"/>
                  <a:pt x="316" y="299"/>
                  <a:pt x="317" y="299"/>
                </a:cubicBezTo>
                <a:cubicBezTo>
                  <a:pt x="323" y="297"/>
                  <a:pt x="329" y="295"/>
                  <a:pt x="335" y="293"/>
                </a:cubicBezTo>
                <a:cubicBezTo>
                  <a:pt x="335" y="293"/>
                  <a:pt x="336" y="292"/>
                  <a:pt x="336" y="292"/>
                </a:cubicBezTo>
                <a:cubicBezTo>
                  <a:pt x="341" y="290"/>
                  <a:pt x="346" y="288"/>
                  <a:pt x="350" y="286"/>
                </a:cubicBezTo>
                <a:cubicBezTo>
                  <a:pt x="351" y="286"/>
                  <a:pt x="351" y="286"/>
                  <a:pt x="352" y="286"/>
                </a:cubicBezTo>
                <a:cubicBezTo>
                  <a:pt x="361" y="281"/>
                  <a:pt x="369" y="276"/>
                  <a:pt x="375" y="272"/>
                </a:cubicBezTo>
                <a:cubicBezTo>
                  <a:pt x="384" y="264"/>
                  <a:pt x="389" y="258"/>
                  <a:pt x="389" y="253"/>
                </a:cubicBezTo>
                <a:cubicBezTo>
                  <a:pt x="389" y="236"/>
                  <a:pt x="328" y="194"/>
                  <a:pt x="215" y="194"/>
                </a:cubicBezTo>
                <a:cubicBezTo>
                  <a:pt x="102" y="194"/>
                  <a:pt x="41" y="236"/>
                  <a:pt x="41" y="253"/>
                </a:cubicBezTo>
                <a:cubicBezTo>
                  <a:pt x="41" y="258"/>
                  <a:pt x="46" y="264"/>
                  <a:pt x="55" y="272"/>
                </a:cubicBezTo>
                <a:close/>
                <a:moveTo>
                  <a:pt x="462" y="302"/>
                </a:moveTo>
                <a:lnTo>
                  <a:pt x="462" y="302"/>
                </a:lnTo>
                <a:cubicBezTo>
                  <a:pt x="451" y="302"/>
                  <a:pt x="440" y="304"/>
                  <a:pt x="430" y="307"/>
                </a:cubicBezTo>
                <a:lnTo>
                  <a:pt x="430" y="272"/>
                </a:lnTo>
                <a:lnTo>
                  <a:pt x="426" y="272"/>
                </a:lnTo>
                <a:cubicBezTo>
                  <a:pt x="407" y="318"/>
                  <a:pt x="320" y="353"/>
                  <a:pt x="215" y="353"/>
                </a:cubicBezTo>
                <a:cubicBezTo>
                  <a:pt x="110" y="353"/>
                  <a:pt x="23" y="318"/>
                  <a:pt x="4" y="272"/>
                </a:cubicBezTo>
                <a:lnTo>
                  <a:pt x="0" y="272"/>
                </a:lnTo>
                <a:lnTo>
                  <a:pt x="0" y="526"/>
                </a:lnTo>
                <a:cubicBezTo>
                  <a:pt x="0" y="575"/>
                  <a:pt x="39" y="614"/>
                  <a:pt x="88" y="614"/>
                </a:cubicBezTo>
                <a:lnTo>
                  <a:pt x="342" y="614"/>
                </a:lnTo>
                <a:cubicBezTo>
                  <a:pt x="391" y="614"/>
                  <a:pt x="430" y="575"/>
                  <a:pt x="430" y="526"/>
                </a:cubicBezTo>
                <a:lnTo>
                  <a:pt x="430" y="485"/>
                </a:lnTo>
                <a:cubicBezTo>
                  <a:pt x="440" y="489"/>
                  <a:pt x="451" y="491"/>
                  <a:pt x="462" y="491"/>
                </a:cubicBezTo>
                <a:cubicBezTo>
                  <a:pt x="514" y="491"/>
                  <a:pt x="556" y="449"/>
                  <a:pt x="556" y="396"/>
                </a:cubicBezTo>
                <a:cubicBezTo>
                  <a:pt x="556" y="344"/>
                  <a:pt x="514" y="302"/>
                  <a:pt x="462" y="302"/>
                </a:cubicBezTo>
                <a:close/>
                <a:moveTo>
                  <a:pt x="462" y="448"/>
                </a:moveTo>
                <a:lnTo>
                  <a:pt x="462" y="448"/>
                </a:lnTo>
                <a:cubicBezTo>
                  <a:pt x="450" y="448"/>
                  <a:pt x="439" y="444"/>
                  <a:pt x="430" y="437"/>
                </a:cubicBezTo>
                <a:lnTo>
                  <a:pt x="430" y="356"/>
                </a:lnTo>
                <a:cubicBezTo>
                  <a:pt x="439" y="349"/>
                  <a:pt x="450" y="345"/>
                  <a:pt x="462" y="345"/>
                </a:cubicBezTo>
                <a:cubicBezTo>
                  <a:pt x="490" y="345"/>
                  <a:pt x="513" y="368"/>
                  <a:pt x="513" y="396"/>
                </a:cubicBezTo>
                <a:cubicBezTo>
                  <a:pt x="513" y="425"/>
                  <a:pt x="490" y="448"/>
                  <a:pt x="462" y="448"/>
                </a:cubicBezTo>
                <a:close/>
                <a:moveTo>
                  <a:pt x="139" y="143"/>
                </a:moveTo>
                <a:lnTo>
                  <a:pt x="139" y="143"/>
                </a:lnTo>
                <a:cubicBezTo>
                  <a:pt x="152" y="143"/>
                  <a:pt x="162" y="133"/>
                  <a:pt x="162" y="120"/>
                </a:cubicBezTo>
                <a:lnTo>
                  <a:pt x="162" y="53"/>
                </a:lnTo>
                <a:cubicBezTo>
                  <a:pt x="162" y="40"/>
                  <a:pt x="152" y="30"/>
                  <a:pt x="139" y="30"/>
                </a:cubicBezTo>
                <a:cubicBezTo>
                  <a:pt x="126" y="30"/>
                  <a:pt x="116" y="40"/>
                  <a:pt x="116" y="53"/>
                </a:cubicBezTo>
                <a:lnTo>
                  <a:pt x="116" y="120"/>
                </a:lnTo>
                <a:cubicBezTo>
                  <a:pt x="116" y="133"/>
                  <a:pt x="126" y="143"/>
                  <a:pt x="139" y="143"/>
                </a:cubicBezTo>
                <a:close/>
                <a:moveTo>
                  <a:pt x="211" y="114"/>
                </a:moveTo>
                <a:lnTo>
                  <a:pt x="211" y="114"/>
                </a:lnTo>
                <a:cubicBezTo>
                  <a:pt x="223" y="114"/>
                  <a:pt x="234" y="104"/>
                  <a:pt x="234" y="91"/>
                </a:cubicBezTo>
                <a:lnTo>
                  <a:pt x="234" y="23"/>
                </a:lnTo>
                <a:cubicBezTo>
                  <a:pt x="234" y="11"/>
                  <a:pt x="223" y="0"/>
                  <a:pt x="211" y="0"/>
                </a:cubicBezTo>
                <a:cubicBezTo>
                  <a:pt x="198" y="0"/>
                  <a:pt x="188" y="11"/>
                  <a:pt x="188" y="23"/>
                </a:cubicBezTo>
                <a:lnTo>
                  <a:pt x="188" y="91"/>
                </a:lnTo>
                <a:cubicBezTo>
                  <a:pt x="188" y="104"/>
                  <a:pt x="198" y="114"/>
                  <a:pt x="211" y="114"/>
                </a:cubicBezTo>
                <a:close/>
                <a:moveTo>
                  <a:pt x="283" y="172"/>
                </a:moveTo>
                <a:lnTo>
                  <a:pt x="283" y="172"/>
                </a:lnTo>
                <a:cubicBezTo>
                  <a:pt x="295" y="172"/>
                  <a:pt x="305" y="162"/>
                  <a:pt x="305" y="150"/>
                </a:cubicBezTo>
                <a:lnTo>
                  <a:pt x="305" y="82"/>
                </a:lnTo>
                <a:cubicBezTo>
                  <a:pt x="305" y="69"/>
                  <a:pt x="295" y="59"/>
                  <a:pt x="283" y="59"/>
                </a:cubicBezTo>
                <a:cubicBezTo>
                  <a:pt x="270" y="59"/>
                  <a:pt x="260" y="69"/>
                  <a:pt x="260" y="82"/>
                </a:cubicBezTo>
                <a:lnTo>
                  <a:pt x="260" y="150"/>
                </a:lnTo>
                <a:cubicBezTo>
                  <a:pt x="260" y="162"/>
                  <a:pt x="270" y="172"/>
                  <a:pt x="283" y="17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40"/>
          <p:cNvSpPr/>
          <p:nvPr/>
        </p:nvSpPr>
        <p:spPr bwMode="auto">
          <a:xfrm>
            <a:off x="5732239" y="2619613"/>
            <a:ext cx="704279" cy="648887"/>
          </a:xfrm>
          <a:custGeom>
            <a:avLst/>
            <a:gdLst>
              <a:gd name="T0" fmla="*/ 646 w 646"/>
              <a:gd name="T1" fmla="*/ 149 h 595"/>
              <a:gd name="T2" fmla="*/ 601 w 646"/>
              <a:gd name="T3" fmla="*/ 98 h 595"/>
              <a:gd name="T4" fmla="*/ 282 w 646"/>
              <a:gd name="T5" fmla="*/ 54 h 595"/>
              <a:gd name="T6" fmla="*/ 282 w 646"/>
              <a:gd name="T7" fmla="*/ 42 h 595"/>
              <a:gd name="T8" fmla="*/ 259 w 646"/>
              <a:gd name="T9" fmla="*/ 11 h 595"/>
              <a:gd name="T10" fmla="*/ 173 w 646"/>
              <a:gd name="T11" fmla="*/ 0 h 595"/>
              <a:gd name="T12" fmla="*/ 150 w 646"/>
              <a:gd name="T13" fmla="*/ 12 h 595"/>
              <a:gd name="T14" fmla="*/ 204 w 646"/>
              <a:gd name="T15" fmla="*/ 18 h 595"/>
              <a:gd name="T16" fmla="*/ 240 w 646"/>
              <a:gd name="T17" fmla="*/ 47 h 595"/>
              <a:gd name="T18" fmla="*/ 248 w 646"/>
              <a:gd name="T19" fmla="*/ 74 h 595"/>
              <a:gd name="T20" fmla="*/ 569 w 646"/>
              <a:gd name="T21" fmla="*/ 115 h 595"/>
              <a:gd name="T22" fmla="*/ 617 w 646"/>
              <a:gd name="T23" fmla="*/ 164 h 595"/>
              <a:gd name="T24" fmla="*/ 609 w 646"/>
              <a:gd name="T25" fmla="*/ 530 h 595"/>
              <a:gd name="T26" fmla="*/ 575 w 646"/>
              <a:gd name="T27" fmla="*/ 206 h 595"/>
              <a:gd name="T28" fmla="*/ 534 w 646"/>
              <a:gd name="T29" fmla="*/ 159 h 595"/>
              <a:gd name="T30" fmla="*/ 226 w 646"/>
              <a:gd name="T31" fmla="*/ 118 h 595"/>
              <a:gd name="T32" fmla="*/ 184 w 646"/>
              <a:gd name="T33" fmla="*/ 59 h 595"/>
              <a:gd name="T34" fmla="*/ 76 w 646"/>
              <a:gd name="T35" fmla="*/ 45 h 595"/>
              <a:gd name="T36" fmla="*/ 68 w 646"/>
              <a:gd name="T37" fmla="*/ 105 h 595"/>
              <a:gd name="T38" fmla="*/ 0 w 646"/>
              <a:gd name="T39" fmla="*/ 99 h 595"/>
              <a:gd name="T40" fmla="*/ 60 w 646"/>
              <a:gd name="T41" fmla="*/ 508 h 595"/>
              <a:gd name="T42" fmla="*/ 622 w 646"/>
              <a:gd name="T43" fmla="*/ 595 h 595"/>
              <a:gd name="T44" fmla="*/ 646 w 646"/>
              <a:gd name="T45" fmla="*/ 149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46" h="595">
                <a:moveTo>
                  <a:pt x="646" y="149"/>
                </a:moveTo>
                <a:cubicBezTo>
                  <a:pt x="646" y="149"/>
                  <a:pt x="643" y="106"/>
                  <a:pt x="601" y="98"/>
                </a:cubicBezTo>
                <a:cubicBezTo>
                  <a:pt x="571" y="92"/>
                  <a:pt x="282" y="54"/>
                  <a:pt x="282" y="54"/>
                </a:cubicBezTo>
                <a:lnTo>
                  <a:pt x="282" y="42"/>
                </a:lnTo>
                <a:cubicBezTo>
                  <a:pt x="282" y="42"/>
                  <a:pt x="283" y="17"/>
                  <a:pt x="259" y="11"/>
                </a:cubicBezTo>
                <a:cubicBezTo>
                  <a:pt x="234" y="6"/>
                  <a:pt x="173" y="0"/>
                  <a:pt x="173" y="0"/>
                </a:cubicBezTo>
                <a:lnTo>
                  <a:pt x="150" y="12"/>
                </a:lnTo>
                <a:lnTo>
                  <a:pt x="204" y="18"/>
                </a:lnTo>
                <a:cubicBezTo>
                  <a:pt x="204" y="18"/>
                  <a:pt x="232" y="20"/>
                  <a:pt x="240" y="47"/>
                </a:cubicBezTo>
                <a:cubicBezTo>
                  <a:pt x="248" y="74"/>
                  <a:pt x="248" y="74"/>
                  <a:pt x="248" y="74"/>
                </a:cubicBezTo>
                <a:lnTo>
                  <a:pt x="569" y="115"/>
                </a:lnTo>
                <a:cubicBezTo>
                  <a:pt x="569" y="115"/>
                  <a:pt x="608" y="115"/>
                  <a:pt x="617" y="164"/>
                </a:cubicBezTo>
                <a:cubicBezTo>
                  <a:pt x="621" y="189"/>
                  <a:pt x="605" y="432"/>
                  <a:pt x="609" y="530"/>
                </a:cubicBezTo>
                <a:lnTo>
                  <a:pt x="575" y="206"/>
                </a:lnTo>
                <a:cubicBezTo>
                  <a:pt x="575" y="206"/>
                  <a:pt x="574" y="164"/>
                  <a:pt x="534" y="159"/>
                </a:cubicBezTo>
                <a:cubicBezTo>
                  <a:pt x="493" y="154"/>
                  <a:pt x="226" y="118"/>
                  <a:pt x="226" y="118"/>
                </a:cubicBezTo>
                <a:cubicBezTo>
                  <a:pt x="226" y="118"/>
                  <a:pt x="217" y="62"/>
                  <a:pt x="184" y="59"/>
                </a:cubicBezTo>
                <a:cubicBezTo>
                  <a:pt x="151" y="56"/>
                  <a:pt x="76" y="45"/>
                  <a:pt x="76" y="45"/>
                </a:cubicBezTo>
                <a:cubicBezTo>
                  <a:pt x="76" y="45"/>
                  <a:pt x="49" y="42"/>
                  <a:pt x="68" y="105"/>
                </a:cubicBezTo>
                <a:lnTo>
                  <a:pt x="0" y="99"/>
                </a:lnTo>
                <a:lnTo>
                  <a:pt x="60" y="508"/>
                </a:lnTo>
                <a:lnTo>
                  <a:pt x="622" y="595"/>
                </a:lnTo>
                <a:lnTo>
                  <a:pt x="646" y="14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1"/>
          <p:cNvSpPr>
            <a:spLocks noEditPoints="1"/>
          </p:cNvSpPr>
          <p:nvPr/>
        </p:nvSpPr>
        <p:spPr bwMode="auto">
          <a:xfrm>
            <a:off x="7147969" y="5709491"/>
            <a:ext cx="683177" cy="656800"/>
          </a:xfrm>
          <a:custGeom>
            <a:avLst/>
            <a:gdLst>
              <a:gd name="T0" fmla="*/ 419 w 628"/>
              <a:gd name="T1" fmla="*/ 232 h 600"/>
              <a:gd name="T2" fmla="*/ 411 w 628"/>
              <a:gd name="T3" fmla="*/ 249 h 600"/>
              <a:gd name="T4" fmla="*/ 408 w 628"/>
              <a:gd name="T5" fmla="*/ 261 h 600"/>
              <a:gd name="T6" fmla="*/ 409 w 628"/>
              <a:gd name="T7" fmla="*/ 283 h 600"/>
              <a:gd name="T8" fmla="*/ 417 w 628"/>
              <a:gd name="T9" fmla="*/ 305 h 600"/>
              <a:gd name="T10" fmla="*/ 424 w 628"/>
              <a:gd name="T11" fmla="*/ 315 h 600"/>
              <a:gd name="T12" fmla="*/ 441 w 628"/>
              <a:gd name="T13" fmla="*/ 330 h 600"/>
              <a:gd name="T14" fmla="*/ 453 w 628"/>
              <a:gd name="T15" fmla="*/ 335 h 600"/>
              <a:gd name="T16" fmla="*/ 478 w 628"/>
              <a:gd name="T17" fmla="*/ 200 h 600"/>
              <a:gd name="T18" fmla="*/ 449 w 628"/>
              <a:gd name="T19" fmla="*/ 207 h 600"/>
              <a:gd name="T20" fmla="*/ 433 w 628"/>
              <a:gd name="T21" fmla="*/ 216 h 600"/>
              <a:gd name="T22" fmla="*/ 425 w 628"/>
              <a:gd name="T23" fmla="*/ 224 h 600"/>
              <a:gd name="T24" fmla="*/ 384 w 628"/>
              <a:gd name="T25" fmla="*/ 70 h 600"/>
              <a:gd name="T26" fmla="*/ 314 w 628"/>
              <a:gd name="T27" fmla="*/ 140 h 600"/>
              <a:gd name="T28" fmla="*/ 379 w 628"/>
              <a:gd name="T29" fmla="*/ 283 h 600"/>
              <a:gd name="T30" fmla="*/ 379 w 628"/>
              <a:gd name="T31" fmla="*/ 254 h 600"/>
              <a:gd name="T32" fmla="*/ 359 w 628"/>
              <a:gd name="T33" fmla="*/ 154 h 600"/>
              <a:gd name="T34" fmla="*/ 249 w 628"/>
              <a:gd name="T35" fmla="*/ 270 h 600"/>
              <a:gd name="T36" fmla="*/ 314 w 628"/>
              <a:gd name="T37" fmla="*/ 396 h 600"/>
              <a:gd name="T38" fmla="*/ 282 w 628"/>
              <a:gd name="T39" fmla="*/ 400 h 600"/>
              <a:gd name="T40" fmla="*/ 267 w 628"/>
              <a:gd name="T41" fmla="*/ 382 h 600"/>
              <a:gd name="T42" fmla="*/ 257 w 628"/>
              <a:gd name="T43" fmla="*/ 374 h 600"/>
              <a:gd name="T44" fmla="*/ 214 w 628"/>
              <a:gd name="T45" fmla="*/ 356 h 600"/>
              <a:gd name="T46" fmla="*/ 195 w 628"/>
              <a:gd name="T47" fmla="*/ 354 h 600"/>
              <a:gd name="T48" fmla="*/ 0 w 628"/>
              <a:gd name="T49" fmla="*/ 600 h 600"/>
              <a:gd name="T50" fmla="*/ 83 w 628"/>
              <a:gd name="T51" fmla="*/ 454 h 600"/>
              <a:gd name="T52" fmla="*/ 216 w 628"/>
              <a:gd name="T53" fmla="*/ 454 h 600"/>
              <a:gd name="T54" fmla="*/ 301 w 628"/>
              <a:gd name="T55" fmla="*/ 600 h 600"/>
              <a:gd name="T56" fmla="*/ 282 w 628"/>
              <a:gd name="T57" fmla="*/ 400 h 600"/>
              <a:gd name="T58" fmla="*/ 433 w 628"/>
              <a:gd name="T59" fmla="*/ 354 h 600"/>
              <a:gd name="T60" fmla="*/ 413 w 628"/>
              <a:gd name="T61" fmla="*/ 356 h 600"/>
              <a:gd name="T62" fmla="*/ 361 w 628"/>
              <a:gd name="T63" fmla="*/ 382 h 600"/>
              <a:gd name="T64" fmla="*/ 353 w 628"/>
              <a:gd name="T65" fmla="*/ 391 h 600"/>
              <a:gd name="T66" fmla="*/ 389 w 628"/>
              <a:gd name="T67" fmla="*/ 600 h 600"/>
              <a:gd name="T68" fmla="*/ 410 w 628"/>
              <a:gd name="T69" fmla="*/ 600 h 600"/>
              <a:gd name="T70" fmla="*/ 564 w 628"/>
              <a:gd name="T71" fmla="*/ 454 h 600"/>
              <a:gd name="T72" fmla="*/ 628 w 628"/>
              <a:gd name="T73" fmla="*/ 460 h 600"/>
              <a:gd name="T74" fmla="*/ 150 w 628"/>
              <a:gd name="T75" fmla="*/ 340 h 600"/>
              <a:gd name="T76" fmla="*/ 186 w 628"/>
              <a:gd name="T77" fmla="*/ 330 h 600"/>
              <a:gd name="T78" fmla="*/ 196 w 628"/>
              <a:gd name="T79" fmla="*/ 323 h 600"/>
              <a:gd name="T80" fmla="*/ 216 w 628"/>
              <a:gd name="T81" fmla="*/ 295 h 600"/>
              <a:gd name="T82" fmla="*/ 219 w 628"/>
              <a:gd name="T83" fmla="*/ 282 h 600"/>
              <a:gd name="T84" fmla="*/ 219 w 628"/>
              <a:gd name="T85" fmla="*/ 258 h 600"/>
              <a:gd name="T86" fmla="*/ 214 w 628"/>
              <a:gd name="T87" fmla="*/ 241 h 600"/>
              <a:gd name="T88" fmla="*/ 208 w 628"/>
              <a:gd name="T89" fmla="*/ 231 h 600"/>
              <a:gd name="T90" fmla="*/ 195 w 628"/>
              <a:gd name="T91" fmla="*/ 217 h 600"/>
              <a:gd name="T92" fmla="*/ 186 w 628"/>
              <a:gd name="T93" fmla="*/ 210 h 600"/>
              <a:gd name="T94" fmla="*/ 150 w 628"/>
              <a:gd name="T95" fmla="*/ 2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8" h="600">
                <a:moveTo>
                  <a:pt x="425" y="224"/>
                </a:moveTo>
                <a:cubicBezTo>
                  <a:pt x="423" y="227"/>
                  <a:pt x="421" y="229"/>
                  <a:pt x="419" y="231"/>
                </a:cubicBezTo>
                <a:cubicBezTo>
                  <a:pt x="419" y="231"/>
                  <a:pt x="419" y="232"/>
                  <a:pt x="419" y="232"/>
                </a:cubicBezTo>
                <a:cubicBezTo>
                  <a:pt x="418" y="234"/>
                  <a:pt x="416" y="237"/>
                  <a:pt x="415" y="239"/>
                </a:cubicBezTo>
                <a:cubicBezTo>
                  <a:pt x="415" y="240"/>
                  <a:pt x="414" y="240"/>
                  <a:pt x="414" y="241"/>
                </a:cubicBezTo>
                <a:cubicBezTo>
                  <a:pt x="413" y="244"/>
                  <a:pt x="412" y="247"/>
                  <a:pt x="411" y="249"/>
                </a:cubicBezTo>
                <a:cubicBezTo>
                  <a:pt x="411" y="250"/>
                  <a:pt x="411" y="250"/>
                  <a:pt x="411" y="250"/>
                </a:cubicBezTo>
                <a:cubicBezTo>
                  <a:pt x="410" y="253"/>
                  <a:pt x="409" y="255"/>
                  <a:pt x="409" y="258"/>
                </a:cubicBezTo>
                <a:cubicBezTo>
                  <a:pt x="409" y="259"/>
                  <a:pt x="409" y="260"/>
                  <a:pt x="408" y="261"/>
                </a:cubicBezTo>
                <a:cubicBezTo>
                  <a:pt x="408" y="264"/>
                  <a:pt x="408" y="267"/>
                  <a:pt x="408" y="270"/>
                </a:cubicBezTo>
                <a:cubicBezTo>
                  <a:pt x="408" y="274"/>
                  <a:pt x="408" y="278"/>
                  <a:pt x="409" y="281"/>
                </a:cubicBezTo>
                <a:cubicBezTo>
                  <a:pt x="409" y="282"/>
                  <a:pt x="409" y="283"/>
                  <a:pt x="409" y="283"/>
                </a:cubicBezTo>
                <a:cubicBezTo>
                  <a:pt x="410" y="287"/>
                  <a:pt x="411" y="290"/>
                  <a:pt x="412" y="293"/>
                </a:cubicBezTo>
                <a:cubicBezTo>
                  <a:pt x="412" y="294"/>
                  <a:pt x="412" y="295"/>
                  <a:pt x="412" y="295"/>
                </a:cubicBezTo>
                <a:cubicBezTo>
                  <a:pt x="414" y="298"/>
                  <a:pt x="415" y="301"/>
                  <a:pt x="417" y="305"/>
                </a:cubicBezTo>
                <a:cubicBezTo>
                  <a:pt x="417" y="305"/>
                  <a:pt x="417" y="305"/>
                  <a:pt x="418" y="306"/>
                </a:cubicBezTo>
                <a:cubicBezTo>
                  <a:pt x="420" y="309"/>
                  <a:pt x="422" y="312"/>
                  <a:pt x="424" y="315"/>
                </a:cubicBezTo>
                <a:cubicBezTo>
                  <a:pt x="424" y="315"/>
                  <a:pt x="424" y="315"/>
                  <a:pt x="424" y="315"/>
                </a:cubicBezTo>
                <a:cubicBezTo>
                  <a:pt x="427" y="318"/>
                  <a:pt x="429" y="320"/>
                  <a:pt x="432" y="323"/>
                </a:cubicBezTo>
                <a:cubicBezTo>
                  <a:pt x="432" y="323"/>
                  <a:pt x="432" y="323"/>
                  <a:pt x="432" y="323"/>
                </a:cubicBezTo>
                <a:cubicBezTo>
                  <a:pt x="435" y="326"/>
                  <a:pt x="438" y="328"/>
                  <a:pt x="441" y="330"/>
                </a:cubicBezTo>
                <a:cubicBezTo>
                  <a:pt x="442" y="330"/>
                  <a:pt x="442" y="330"/>
                  <a:pt x="442" y="330"/>
                </a:cubicBezTo>
                <a:cubicBezTo>
                  <a:pt x="446" y="332"/>
                  <a:pt x="449" y="334"/>
                  <a:pt x="452" y="335"/>
                </a:cubicBezTo>
                <a:cubicBezTo>
                  <a:pt x="453" y="335"/>
                  <a:pt x="453" y="335"/>
                  <a:pt x="453" y="335"/>
                </a:cubicBezTo>
                <a:cubicBezTo>
                  <a:pt x="461" y="338"/>
                  <a:pt x="469" y="340"/>
                  <a:pt x="478" y="340"/>
                </a:cubicBezTo>
                <a:cubicBezTo>
                  <a:pt x="516" y="340"/>
                  <a:pt x="547" y="309"/>
                  <a:pt x="547" y="270"/>
                </a:cubicBezTo>
                <a:cubicBezTo>
                  <a:pt x="547" y="232"/>
                  <a:pt x="516" y="200"/>
                  <a:pt x="478" y="200"/>
                </a:cubicBezTo>
                <a:cubicBezTo>
                  <a:pt x="468" y="200"/>
                  <a:pt x="458" y="202"/>
                  <a:pt x="450" y="206"/>
                </a:cubicBezTo>
                <a:cubicBezTo>
                  <a:pt x="450" y="206"/>
                  <a:pt x="450" y="206"/>
                  <a:pt x="450" y="206"/>
                </a:cubicBezTo>
                <a:cubicBezTo>
                  <a:pt x="449" y="206"/>
                  <a:pt x="449" y="206"/>
                  <a:pt x="449" y="207"/>
                </a:cubicBezTo>
                <a:cubicBezTo>
                  <a:pt x="446" y="208"/>
                  <a:pt x="444" y="209"/>
                  <a:pt x="442" y="210"/>
                </a:cubicBezTo>
                <a:cubicBezTo>
                  <a:pt x="441" y="211"/>
                  <a:pt x="441" y="211"/>
                  <a:pt x="440" y="211"/>
                </a:cubicBezTo>
                <a:cubicBezTo>
                  <a:pt x="438" y="213"/>
                  <a:pt x="435" y="215"/>
                  <a:pt x="433" y="216"/>
                </a:cubicBezTo>
                <a:cubicBezTo>
                  <a:pt x="433" y="217"/>
                  <a:pt x="432" y="217"/>
                  <a:pt x="432" y="217"/>
                </a:cubicBezTo>
                <a:cubicBezTo>
                  <a:pt x="430" y="219"/>
                  <a:pt x="428" y="221"/>
                  <a:pt x="426" y="223"/>
                </a:cubicBezTo>
                <a:cubicBezTo>
                  <a:pt x="426" y="223"/>
                  <a:pt x="425" y="224"/>
                  <a:pt x="425" y="224"/>
                </a:cubicBezTo>
                <a:close/>
                <a:moveTo>
                  <a:pt x="314" y="140"/>
                </a:moveTo>
                <a:lnTo>
                  <a:pt x="314" y="140"/>
                </a:lnTo>
                <a:cubicBezTo>
                  <a:pt x="353" y="140"/>
                  <a:pt x="384" y="108"/>
                  <a:pt x="384" y="70"/>
                </a:cubicBezTo>
                <a:cubicBezTo>
                  <a:pt x="384" y="31"/>
                  <a:pt x="353" y="0"/>
                  <a:pt x="314" y="0"/>
                </a:cubicBezTo>
                <a:cubicBezTo>
                  <a:pt x="275" y="0"/>
                  <a:pt x="244" y="31"/>
                  <a:pt x="244" y="70"/>
                </a:cubicBezTo>
                <a:cubicBezTo>
                  <a:pt x="244" y="108"/>
                  <a:pt x="275" y="140"/>
                  <a:pt x="314" y="140"/>
                </a:cubicBezTo>
                <a:close/>
                <a:moveTo>
                  <a:pt x="379" y="336"/>
                </a:moveTo>
                <a:lnTo>
                  <a:pt x="379" y="336"/>
                </a:lnTo>
                <a:lnTo>
                  <a:pt x="379" y="283"/>
                </a:lnTo>
                <a:cubicBezTo>
                  <a:pt x="379" y="279"/>
                  <a:pt x="378" y="274"/>
                  <a:pt x="378" y="270"/>
                </a:cubicBezTo>
                <a:cubicBezTo>
                  <a:pt x="378" y="266"/>
                  <a:pt x="379" y="262"/>
                  <a:pt x="379" y="257"/>
                </a:cubicBezTo>
                <a:lnTo>
                  <a:pt x="379" y="254"/>
                </a:lnTo>
                <a:lnTo>
                  <a:pt x="380" y="254"/>
                </a:lnTo>
                <a:cubicBezTo>
                  <a:pt x="385" y="223"/>
                  <a:pt x="404" y="197"/>
                  <a:pt x="431" y="183"/>
                </a:cubicBezTo>
                <a:cubicBezTo>
                  <a:pt x="412" y="165"/>
                  <a:pt x="387" y="154"/>
                  <a:pt x="359" y="154"/>
                </a:cubicBezTo>
                <a:lnTo>
                  <a:pt x="269" y="154"/>
                </a:lnTo>
                <a:cubicBezTo>
                  <a:pt x="241" y="154"/>
                  <a:pt x="216" y="165"/>
                  <a:pt x="197" y="183"/>
                </a:cubicBezTo>
                <a:cubicBezTo>
                  <a:pt x="228" y="199"/>
                  <a:pt x="249" y="232"/>
                  <a:pt x="249" y="270"/>
                </a:cubicBezTo>
                <a:cubicBezTo>
                  <a:pt x="249" y="278"/>
                  <a:pt x="249" y="286"/>
                  <a:pt x="247" y="293"/>
                </a:cubicBezTo>
                <a:lnTo>
                  <a:pt x="247" y="335"/>
                </a:lnTo>
                <a:cubicBezTo>
                  <a:pt x="276" y="347"/>
                  <a:pt x="299" y="369"/>
                  <a:pt x="314" y="396"/>
                </a:cubicBezTo>
                <a:cubicBezTo>
                  <a:pt x="328" y="369"/>
                  <a:pt x="351" y="348"/>
                  <a:pt x="379" y="336"/>
                </a:cubicBezTo>
                <a:close/>
                <a:moveTo>
                  <a:pt x="282" y="400"/>
                </a:moveTo>
                <a:lnTo>
                  <a:pt x="282" y="400"/>
                </a:lnTo>
                <a:cubicBezTo>
                  <a:pt x="280" y="397"/>
                  <a:pt x="278" y="394"/>
                  <a:pt x="275" y="391"/>
                </a:cubicBezTo>
                <a:cubicBezTo>
                  <a:pt x="275" y="390"/>
                  <a:pt x="274" y="390"/>
                  <a:pt x="274" y="390"/>
                </a:cubicBezTo>
                <a:cubicBezTo>
                  <a:pt x="272" y="387"/>
                  <a:pt x="270" y="385"/>
                  <a:pt x="267" y="382"/>
                </a:cubicBezTo>
                <a:cubicBezTo>
                  <a:pt x="267" y="382"/>
                  <a:pt x="266" y="382"/>
                  <a:pt x="266" y="381"/>
                </a:cubicBezTo>
                <a:cubicBezTo>
                  <a:pt x="263" y="379"/>
                  <a:pt x="261" y="377"/>
                  <a:pt x="258" y="375"/>
                </a:cubicBezTo>
                <a:cubicBezTo>
                  <a:pt x="257" y="374"/>
                  <a:pt x="257" y="374"/>
                  <a:pt x="257" y="374"/>
                </a:cubicBezTo>
                <a:cubicBezTo>
                  <a:pt x="247" y="367"/>
                  <a:pt x="237" y="362"/>
                  <a:pt x="225" y="359"/>
                </a:cubicBezTo>
                <a:cubicBezTo>
                  <a:pt x="223" y="358"/>
                  <a:pt x="220" y="357"/>
                  <a:pt x="218" y="357"/>
                </a:cubicBezTo>
                <a:cubicBezTo>
                  <a:pt x="217" y="356"/>
                  <a:pt x="215" y="356"/>
                  <a:pt x="214" y="356"/>
                </a:cubicBezTo>
                <a:cubicBezTo>
                  <a:pt x="212" y="356"/>
                  <a:pt x="210" y="355"/>
                  <a:pt x="208" y="355"/>
                </a:cubicBezTo>
                <a:cubicBezTo>
                  <a:pt x="207" y="355"/>
                  <a:pt x="206" y="355"/>
                  <a:pt x="205" y="355"/>
                </a:cubicBezTo>
                <a:cubicBezTo>
                  <a:pt x="202" y="354"/>
                  <a:pt x="199" y="354"/>
                  <a:pt x="195" y="354"/>
                </a:cubicBezTo>
                <a:lnTo>
                  <a:pt x="105" y="354"/>
                </a:lnTo>
                <a:cubicBezTo>
                  <a:pt x="47" y="354"/>
                  <a:pt x="0" y="401"/>
                  <a:pt x="0" y="460"/>
                </a:cubicBezTo>
                <a:lnTo>
                  <a:pt x="0" y="600"/>
                </a:lnTo>
                <a:lnTo>
                  <a:pt x="62" y="600"/>
                </a:lnTo>
                <a:lnTo>
                  <a:pt x="62" y="454"/>
                </a:lnTo>
                <a:lnTo>
                  <a:pt x="83" y="454"/>
                </a:lnTo>
                <a:lnTo>
                  <a:pt x="83" y="600"/>
                </a:lnTo>
                <a:lnTo>
                  <a:pt x="216" y="600"/>
                </a:lnTo>
                <a:lnTo>
                  <a:pt x="216" y="454"/>
                </a:lnTo>
                <a:lnTo>
                  <a:pt x="237" y="454"/>
                </a:lnTo>
                <a:lnTo>
                  <a:pt x="237" y="600"/>
                </a:lnTo>
                <a:lnTo>
                  <a:pt x="301" y="600"/>
                </a:lnTo>
                <a:lnTo>
                  <a:pt x="301" y="460"/>
                </a:lnTo>
                <a:cubicBezTo>
                  <a:pt x="301" y="438"/>
                  <a:pt x="294" y="417"/>
                  <a:pt x="282" y="400"/>
                </a:cubicBezTo>
                <a:cubicBezTo>
                  <a:pt x="282" y="400"/>
                  <a:pt x="282" y="400"/>
                  <a:pt x="282" y="400"/>
                </a:cubicBezTo>
                <a:close/>
                <a:moveTo>
                  <a:pt x="523" y="354"/>
                </a:moveTo>
                <a:lnTo>
                  <a:pt x="523" y="354"/>
                </a:lnTo>
                <a:lnTo>
                  <a:pt x="433" y="354"/>
                </a:lnTo>
                <a:cubicBezTo>
                  <a:pt x="429" y="354"/>
                  <a:pt x="426" y="354"/>
                  <a:pt x="423" y="355"/>
                </a:cubicBezTo>
                <a:cubicBezTo>
                  <a:pt x="422" y="355"/>
                  <a:pt x="421" y="355"/>
                  <a:pt x="420" y="355"/>
                </a:cubicBezTo>
                <a:cubicBezTo>
                  <a:pt x="418" y="355"/>
                  <a:pt x="415" y="356"/>
                  <a:pt x="413" y="356"/>
                </a:cubicBezTo>
                <a:cubicBezTo>
                  <a:pt x="412" y="356"/>
                  <a:pt x="411" y="356"/>
                  <a:pt x="410" y="357"/>
                </a:cubicBezTo>
                <a:cubicBezTo>
                  <a:pt x="408" y="357"/>
                  <a:pt x="405" y="358"/>
                  <a:pt x="403" y="358"/>
                </a:cubicBezTo>
                <a:cubicBezTo>
                  <a:pt x="387" y="363"/>
                  <a:pt x="373" y="371"/>
                  <a:pt x="361" y="382"/>
                </a:cubicBezTo>
                <a:cubicBezTo>
                  <a:pt x="361" y="382"/>
                  <a:pt x="361" y="383"/>
                  <a:pt x="361" y="383"/>
                </a:cubicBezTo>
                <a:cubicBezTo>
                  <a:pt x="358" y="385"/>
                  <a:pt x="356" y="388"/>
                  <a:pt x="353" y="390"/>
                </a:cubicBezTo>
                <a:cubicBezTo>
                  <a:pt x="353" y="391"/>
                  <a:pt x="353" y="391"/>
                  <a:pt x="353" y="391"/>
                </a:cubicBezTo>
                <a:cubicBezTo>
                  <a:pt x="337" y="410"/>
                  <a:pt x="327" y="433"/>
                  <a:pt x="327" y="460"/>
                </a:cubicBezTo>
                <a:lnTo>
                  <a:pt x="327" y="600"/>
                </a:lnTo>
                <a:lnTo>
                  <a:pt x="389" y="600"/>
                </a:lnTo>
                <a:lnTo>
                  <a:pt x="389" y="454"/>
                </a:lnTo>
                <a:lnTo>
                  <a:pt x="410" y="454"/>
                </a:lnTo>
                <a:lnTo>
                  <a:pt x="410" y="600"/>
                </a:lnTo>
                <a:lnTo>
                  <a:pt x="543" y="600"/>
                </a:lnTo>
                <a:lnTo>
                  <a:pt x="543" y="454"/>
                </a:lnTo>
                <a:lnTo>
                  <a:pt x="564" y="454"/>
                </a:lnTo>
                <a:lnTo>
                  <a:pt x="564" y="600"/>
                </a:lnTo>
                <a:lnTo>
                  <a:pt x="628" y="600"/>
                </a:lnTo>
                <a:lnTo>
                  <a:pt x="628" y="460"/>
                </a:lnTo>
                <a:cubicBezTo>
                  <a:pt x="628" y="401"/>
                  <a:pt x="581" y="354"/>
                  <a:pt x="523" y="354"/>
                </a:cubicBezTo>
                <a:close/>
                <a:moveTo>
                  <a:pt x="150" y="340"/>
                </a:moveTo>
                <a:lnTo>
                  <a:pt x="150" y="340"/>
                </a:lnTo>
                <a:cubicBezTo>
                  <a:pt x="159" y="340"/>
                  <a:pt x="167" y="338"/>
                  <a:pt x="175" y="335"/>
                </a:cubicBezTo>
                <a:cubicBezTo>
                  <a:pt x="175" y="335"/>
                  <a:pt x="175" y="335"/>
                  <a:pt x="176" y="335"/>
                </a:cubicBezTo>
                <a:cubicBezTo>
                  <a:pt x="179" y="334"/>
                  <a:pt x="183" y="332"/>
                  <a:pt x="186" y="330"/>
                </a:cubicBezTo>
                <a:cubicBezTo>
                  <a:pt x="186" y="330"/>
                  <a:pt x="186" y="330"/>
                  <a:pt x="186" y="330"/>
                </a:cubicBezTo>
                <a:cubicBezTo>
                  <a:pt x="190" y="328"/>
                  <a:pt x="193" y="326"/>
                  <a:pt x="196" y="323"/>
                </a:cubicBezTo>
                <a:cubicBezTo>
                  <a:pt x="196" y="323"/>
                  <a:pt x="196" y="323"/>
                  <a:pt x="196" y="323"/>
                </a:cubicBezTo>
                <a:cubicBezTo>
                  <a:pt x="202" y="318"/>
                  <a:pt x="206" y="312"/>
                  <a:pt x="210" y="306"/>
                </a:cubicBezTo>
                <a:cubicBezTo>
                  <a:pt x="211" y="305"/>
                  <a:pt x="211" y="305"/>
                  <a:pt x="211" y="305"/>
                </a:cubicBezTo>
                <a:cubicBezTo>
                  <a:pt x="213" y="302"/>
                  <a:pt x="214" y="298"/>
                  <a:pt x="216" y="295"/>
                </a:cubicBezTo>
                <a:cubicBezTo>
                  <a:pt x="216" y="295"/>
                  <a:pt x="216" y="294"/>
                  <a:pt x="216" y="293"/>
                </a:cubicBezTo>
                <a:cubicBezTo>
                  <a:pt x="217" y="290"/>
                  <a:pt x="218" y="287"/>
                  <a:pt x="219" y="283"/>
                </a:cubicBezTo>
                <a:cubicBezTo>
                  <a:pt x="219" y="283"/>
                  <a:pt x="219" y="282"/>
                  <a:pt x="219" y="282"/>
                </a:cubicBezTo>
                <a:cubicBezTo>
                  <a:pt x="220" y="278"/>
                  <a:pt x="220" y="274"/>
                  <a:pt x="220" y="270"/>
                </a:cubicBezTo>
                <a:cubicBezTo>
                  <a:pt x="220" y="267"/>
                  <a:pt x="220" y="264"/>
                  <a:pt x="220" y="261"/>
                </a:cubicBezTo>
                <a:cubicBezTo>
                  <a:pt x="219" y="260"/>
                  <a:pt x="219" y="259"/>
                  <a:pt x="219" y="258"/>
                </a:cubicBezTo>
                <a:cubicBezTo>
                  <a:pt x="219" y="255"/>
                  <a:pt x="218" y="253"/>
                  <a:pt x="217" y="250"/>
                </a:cubicBezTo>
                <a:cubicBezTo>
                  <a:pt x="217" y="250"/>
                  <a:pt x="217" y="250"/>
                  <a:pt x="217" y="249"/>
                </a:cubicBezTo>
                <a:cubicBezTo>
                  <a:pt x="216" y="247"/>
                  <a:pt x="215" y="244"/>
                  <a:pt x="214" y="241"/>
                </a:cubicBezTo>
                <a:cubicBezTo>
                  <a:pt x="214" y="240"/>
                  <a:pt x="213" y="240"/>
                  <a:pt x="213" y="239"/>
                </a:cubicBezTo>
                <a:cubicBezTo>
                  <a:pt x="212" y="237"/>
                  <a:pt x="210" y="234"/>
                  <a:pt x="209" y="231"/>
                </a:cubicBezTo>
                <a:lnTo>
                  <a:pt x="208" y="231"/>
                </a:lnTo>
                <a:cubicBezTo>
                  <a:pt x="207" y="229"/>
                  <a:pt x="205" y="226"/>
                  <a:pt x="203" y="224"/>
                </a:cubicBezTo>
                <a:cubicBezTo>
                  <a:pt x="203" y="224"/>
                  <a:pt x="202" y="223"/>
                  <a:pt x="202" y="223"/>
                </a:cubicBezTo>
                <a:cubicBezTo>
                  <a:pt x="200" y="221"/>
                  <a:pt x="198" y="219"/>
                  <a:pt x="195" y="217"/>
                </a:cubicBezTo>
                <a:cubicBezTo>
                  <a:pt x="195" y="217"/>
                  <a:pt x="195" y="217"/>
                  <a:pt x="195" y="217"/>
                </a:cubicBezTo>
                <a:cubicBezTo>
                  <a:pt x="193" y="215"/>
                  <a:pt x="190" y="213"/>
                  <a:pt x="188" y="211"/>
                </a:cubicBezTo>
                <a:cubicBezTo>
                  <a:pt x="187" y="211"/>
                  <a:pt x="187" y="211"/>
                  <a:pt x="186" y="210"/>
                </a:cubicBezTo>
                <a:cubicBezTo>
                  <a:pt x="184" y="209"/>
                  <a:pt x="181" y="208"/>
                  <a:pt x="179" y="206"/>
                </a:cubicBezTo>
                <a:cubicBezTo>
                  <a:pt x="179" y="206"/>
                  <a:pt x="178" y="206"/>
                  <a:pt x="178" y="206"/>
                </a:cubicBezTo>
                <a:cubicBezTo>
                  <a:pt x="170" y="202"/>
                  <a:pt x="160" y="200"/>
                  <a:pt x="150" y="200"/>
                </a:cubicBezTo>
                <a:cubicBezTo>
                  <a:pt x="112" y="200"/>
                  <a:pt x="81" y="232"/>
                  <a:pt x="81" y="270"/>
                </a:cubicBezTo>
                <a:cubicBezTo>
                  <a:pt x="81" y="309"/>
                  <a:pt x="112" y="340"/>
                  <a:pt x="150" y="3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2"/>
          <p:cNvSpPr>
            <a:spLocks noEditPoints="1"/>
          </p:cNvSpPr>
          <p:nvPr/>
        </p:nvSpPr>
        <p:spPr bwMode="auto">
          <a:xfrm>
            <a:off x="8736353" y="4725507"/>
            <a:ext cx="648887" cy="635699"/>
          </a:xfrm>
          <a:custGeom>
            <a:avLst/>
            <a:gdLst>
              <a:gd name="T0" fmla="*/ 25 w 596"/>
              <a:gd name="T1" fmla="*/ 345 h 583"/>
              <a:gd name="T2" fmla="*/ 25 w 596"/>
              <a:gd name="T3" fmla="*/ 62 h 583"/>
              <a:gd name="T4" fmla="*/ 61 w 596"/>
              <a:gd name="T5" fmla="*/ 26 h 583"/>
              <a:gd name="T6" fmla="*/ 534 w 596"/>
              <a:gd name="T7" fmla="*/ 26 h 583"/>
              <a:gd name="T8" fmla="*/ 570 w 596"/>
              <a:gd name="T9" fmla="*/ 62 h 583"/>
              <a:gd name="T10" fmla="*/ 570 w 596"/>
              <a:gd name="T11" fmla="*/ 345 h 583"/>
              <a:gd name="T12" fmla="*/ 534 w 596"/>
              <a:gd name="T13" fmla="*/ 381 h 583"/>
              <a:gd name="T14" fmla="*/ 61 w 596"/>
              <a:gd name="T15" fmla="*/ 381 h 583"/>
              <a:gd name="T16" fmla="*/ 25 w 596"/>
              <a:gd name="T17" fmla="*/ 345 h 583"/>
              <a:gd name="T18" fmla="*/ 534 w 596"/>
              <a:gd name="T19" fmla="*/ 406 h 583"/>
              <a:gd name="T20" fmla="*/ 596 w 596"/>
              <a:gd name="T21" fmla="*/ 345 h 583"/>
              <a:gd name="T22" fmla="*/ 596 w 596"/>
              <a:gd name="T23" fmla="*/ 62 h 583"/>
              <a:gd name="T24" fmla="*/ 534 w 596"/>
              <a:gd name="T25" fmla="*/ 0 h 583"/>
              <a:gd name="T26" fmla="*/ 61 w 596"/>
              <a:gd name="T27" fmla="*/ 0 h 583"/>
              <a:gd name="T28" fmla="*/ 0 w 596"/>
              <a:gd name="T29" fmla="*/ 62 h 583"/>
              <a:gd name="T30" fmla="*/ 0 w 596"/>
              <a:gd name="T31" fmla="*/ 345 h 583"/>
              <a:gd name="T32" fmla="*/ 61 w 596"/>
              <a:gd name="T33" fmla="*/ 406 h 583"/>
              <a:gd name="T34" fmla="*/ 245 w 596"/>
              <a:gd name="T35" fmla="*/ 406 h 583"/>
              <a:gd name="T36" fmla="*/ 245 w 596"/>
              <a:gd name="T37" fmla="*/ 462 h 583"/>
              <a:gd name="T38" fmla="*/ 61 w 596"/>
              <a:gd name="T39" fmla="*/ 462 h 583"/>
              <a:gd name="T40" fmla="*/ 0 w 596"/>
              <a:gd name="T41" fmla="*/ 524 h 583"/>
              <a:gd name="T42" fmla="*/ 0 w 596"/>
              <a:gd name="T43" fmla="*/ 570 h 583"/>
              <a:gd name="T44" fmla="*/ 12 w 596"/>
              <a:gd name="T45" fmla="*/ 583 h 583"/>
              <a:gd name="T46" fmla="*/ 583 w 596"/>
              <a:gd name="T47" fmla="*/ 583 h 583"/>
              <a:gd name="T48" fmla="*/ 596 w 596"/>
              <a:gd name="T49" fmla="*/ 570 h 583"/>
              <a:gd name="T50" fmla="*/ 596 w 596"/>
              <a:gd name="T51" fmla="*/ 524 h 583"/>
              <a:gd name="T52" fmla="*/ 534 w 596"/>
              <a:gd name="T53" fmla="*/ 462 h 583"/>
              <a:gd name="T54" fmla="*/ 351 w 596"/>
              <a:gd name="T55" fmla="*/ 462 h 583"/>
              <a:gd name="T56" fmla="*/ 351 w 596"/>
              <a:gd name="T57" fmla="*/ 406 h 583"/>
              <a:gd name="T58" fmla="*/ 534 w 596"/>
              <a:gd name="T59" fmla="*/ 406 h 583"/>
              <a:gd name="T60" fmla="*/ 544 w 596"/>
              <a:gd name="T61" fmla="*/ 345 h 583"/>
              <a:gd name="T62" fmla="*/ 544 w 596"/>
              <a:gd name="T63" fmla="*/ 62 h 583"/>
              <a:gd name="T64" fmla="*/ 534 w 596"/>
              <a:gd name="T65" fmla="*/ 52 h 583"/>
              <a:gd name="T66" fmla="*/ 61 w 596"/>
              <a:gd name="T67" fmla="*/ 52 h 583"/>
              <a:gd name="T68" fmla="*/ 51 w 596"/>
              <a:gd name="T69" fmla="*/ 62 h 583"/>
              <a:gd name="T70" fmla="*/ 51 w 596"/>
              <a:gd name="T71" fmla="*/ 345 h 583"/>
              <a:gd name="T72" fmla="*/ 61 w 596"/>
              <a:gd name="T73" fmla="*/ 355 h 583"/>
              <a:gd name="T74" fmla="*/ 534 w 596"/>
              <a:gd name="T75" fmla="*/ 355 h 583"/>
              <a:gd name="T76" fmla="*/ 544 w 596"/>
              <a:gd name="T77" fmla="*/ 345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6" h="583">
                <a:moveTo>
                  <a:pt x="25" y="345"/>
                </a:moveTo>
                <a:lnTo>
                  <a:pt x="25" y="62"/>
                </a:lnTo>
                <a:cubicBezTo>
                  <a:pt x="25" y="42"/>
                  <a:pt x="41" y="26"/>
                  <a:pt x="61" y="26"/>
                </a:cubicBezTo>
                <a:lnTo>
                  <a:pt x="534" y="26"/>
                </a:lnTo>
                <a:cubicBezTo>
                  <a:pt x="554" y="26"/>
                  <a:pt x="570" y="42"/>
                  <a:pt x="570" y="62"/>
                </a:cubicBezTo>
                <a:lnTo>
                  <a:pt x="570" y="345"/>
                </a:lnTo>
                <a:cubicBezTo>
                  <a:pt x="570" y="365"/>
                  <a:pt x="554" y="381"/>
                  <a:pt x="534" y="381"/>
                </a:cubicBezTo>
                <a:lnTo>
                  <a:pt x="61" y="381"/>
                </a:lnTo>
                <a:cubicBezTo>
                  <a:pt x="41" y="381"/>
                  <a:pt x="25" y="365"/>
                  <a:pt x="25" y="345"/>
                </a:cubicBezTo>
                <a:close/>
                <a:moveTo>
                  <a:pt x="534" y="406"/>
                </a:moveTo>
                <a:cubicBezTo>
                  <a:pt x="568" y="406"/>
                  <a:pt x="596" y="379"/>
                  <a:pt x="596" y="345"/>
                </a:cubicBezTo>
                <a:lnTo>
                  <a:pt x="596" y="62"/>
                </a:lnTo>
                <a:cubicBezTo>
                  <a:pt x="596" y="28"/>
                  <a:pt x="568" y="0"/>
                  <a:pt x="534" y="0"/>
                </a:cubicBezTo>
                <a:lnTo>
                  <a:pt x="61" y="0"/>
                </a:lnTo>
                <a:cubicBezTo>
                  <a:pt x="27" y="0"/>
                  <a:pt x="0" y="28"/>
                  <a:pt x="0" y="62"/>
                </a:cubicBezTo>
                <a:lnTo>
                  <a:pt x="0" y="345"/>
                </a:lnTo>
                <a:cubicBezTo>
                  <a:pt x="0" y="379"/>
                  <a:pt x="27" y="406"/>
                  <a:pt x="61" y="406"/>
                </a:cubicBezTo>
                <a:lnTo>
                  <a:pt x="245" y="406"/>
                </a:lnTo>
                <a:lnTo>
                  <a:pt x="245" y="462"/>
                </a:lnTo>
                <a:lnTo>
                  <a:pt x="61" y="462"/>
                </a:lnTo>
                <a:cubicBezTo>
                  <a:pt x="27" y="462"/>
                  <a:pt x="0" y="490"/>
                  <a:pt x="0" y="524"/>
                </a:cubicBezTo>
                <a:lnTo>
                  <a:pt x="0" y="570"/>
                </a:lnTo>
                <a:cubicBezTo>
                  <a:pt x="0" y="577"/>
                  <a:pt x="5" y="583"/>
                  <a:pt x="12" y="583"/>
                </a:cubicBezTo>
                <a:lnTo>
                  <a:pt x="583" y="583"/>
                </a:lnTo>
                <a:cubicBezTo>
                  <a:pt x="590" y="583"/>
                  <a:pt x="596" y="577"/>
                  <a:pt x="596" y="570"/>
                </a:cubicBezTo>
                <a:lnTo>
                  <a:pt x="596" y="524"/>
                </a:lnTo>
                <a:cubicBezTo>
                  <a:pt x="596" y="490"/>
                  <a:pt x="568" y="462"/>
                  <a:pt x="534" y="462"/>
                </a:cubicBezTo>
                <a:lnTo>
                  <a:pt x="351" y="462"/>
                </a:lnTo>
                <a:lnTo>
                  <a:pt x="351" y="406"/>
                </a:lnTo>
                <a:lnTo>
                  <a:pt x="534" y="406"/>
                </a:lnTo>
                <a:close/>
                <a:moveTo>
                  <a:pt x="544" y="345"/>
                </a:moveTo>
                <a:lnTo>
                  <a:pt x="544" y="62"/>
                </a:lnTo>
                <a:cubicBezTo>
                  <a:pt x="544" y="56"/>
                  <a:pt x="540" y="52"/>
                  <a:pt x="534" y="52"/>
                </a:cubicBezTo>
                <a:lnTo>
                  <a:pt x="61" y="52"/>
                </a:lnTo>
                <a:cubicBezTo>
                  <a:pt x="56" y="52"/>
                  <a:pt x="51" y="56"/>
                  <a:pt x="51" y="62"/>
                </a:cubicBezTo>
                <a:lnTo>
                  <a:pt x="51" y="345"/>
                </a:lnTo>
                <a:cubicBezTo>
                  <a:pt x="51" y="350"/>
                  <a:pt x="56" y="355"/>
                  <a:pt x="61" y="355"/>
                </a:cubicBezTo>
                <a:lnTo>
                  <a:pt x="534" y="355"/>
                </a:lnTo>
                <a:cubicBezTo>
                  <a:pt x="540" y="355"/>
                  <a:pt x="544" y="350"/>
                  <a:pt x="544" y="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10051848" y="4685940"/>
            <a:ext cx="772860" cy="714831"/>
            <a:chOff x="2438399" y="4906963"/>
            <a:chExt cx="465137" cy="430213"/>
          </a:xfrm>
          <a:solidFill>
            <a:schemeClr val="tx1"/>
          </a:solidFill>
        </p:grpSpPr>
        <p:sp>
          <p:nvSpPr>
            <p:cNvPr id="51" name="Freeform 43"/>
            <p:cNvSpPr>
              <a:spLocks noEditPoints="1"/>
            </p:cNvSpPr>
            <p:nvPr/>
          </p:nvSpPr>
          <p:spPr bwMode="auto">
            <a:xfrm>
              <a:off x="2438399" y="5080001"/>
              <a:ext cx="230187" cy="231775"/>
            </a:xfrm>
            <a:custGeom>
              <a:avLst/>
              <a:gdLst>
                <a:gd name="T0" fmla="*/ 101 w 351"/>
                <a:gd name="T1" fmla="*/ 239 h 353"/>
                <a:gd name="T2" fmla="*/ 172 w 351"/>
                <a:gd name="T3" fmla="*/ 119 h 353"/>
                <a:gd name="T4" fmla="*/ 234 w 351"/>
                <a:gd name="T5" fmla="*/ 151 h 353"/>
                <a:gd name="T6" fmla="*/ 188 w 351"/>
                <a:gd name="T7" fmla="*/ 0 h 353"/>
                <a:gd name="T8" fmla="*/ 1 w 351"/>
                <a:gd name="T9" fmla="*/ 31 h 353"/>
                <a:gd name="T10" fmla="*/ 56 w 351"/>
                <a:gd name="T11" fmla="*/ 60 h 353"/>
                <a:gd name="T12" fmla="*/ 14 w 351"/>
                <a:gd name="T13" fmla="*/ 123 h 353"/>
                <a:gd name="T14" fmla="*/ 29 w 351"/>
                <a:gd name="T15" fmla="*/ 201 h 353"/>
                <a:gd name="T16" fmla="*/ 120 w 351"/>
                <a:gd name="T17" fmla="*/ 332 h 353"/>
                <a:gd name="T18" fmla="*/ 101 w 351"/>
                <a:gd name="T19" fmla="*/ 239 h 353"/>
                <a:gd name="T20" fmla="*/ 334 w 351"/>
                <a:gd name="T21" fmla="*/ 214 h 353"/>
                <a:gd name="T22" fmla="*/ 334 w 351"/>
                <a:gd name="T23" fmla="*/ 214 h 353"/>
                <a:gd name="T24" fmla="*/ 132 w 351"/>
                <a:gd name="T25" fmla="*/ 221 h 353"/>
                <a:gd name="T26" fmla="*/ 125 w 351"/>
                <a:gd name="T27" fmla="*/ 282 h 353"/>
                <a:gd name="T28" fmla="*/ 144 w 351"/>
                <a:gd name="T29" fmla="*/ 340 h 353"/>
                <a:gd name="T30" fmla="*/ 185 w 351"/>
                <a:gd name="T31" fmla="*/ 353 h 353"/>
                <a:gd name="T32" fmla="*/ 351 w 351"/>
                <a:gd name="T33" fmla="*/ 345 h 353"/>
                <a:gd name="T34" fmla="*/ 334 w 351"/>
                <a:gd name="T35" fmla="*/ 2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1" h="353">
                  <a:moveTo>
                    <a:pt x="101" y="239"/>
                  </a:moveTo>
                  <a:cubicBezTo>
                    <a:pt x="102" y="212"/>
                    <a:pt x="149" y="149"/>
                    <a:pt x="172" y="119"/>
                  </a:cubicBezTo>
                  <a:lnTo>
                    <a:pt x="234" y="151"/>
                  </a:lnTo>
                  <a:lnTo>
                    <a:pt x="188" y="0"/>
                  </a:lnTo>
                  <a:lnTo>
                    <a:pt x="1" y="31"/>
                  </a:lnTo>
                  <a:lnTo>
                    <a:pt x="56" y="60"/>
                  </a:lnTo>
                  <a:cubicBezTo>
                    <a:pt x="43" y="77"/>
                    <a:pt x="24" y="104"/>
                    <a:pt x="14" y="123"/>
                  </a:cubicBezTo>
                  <a:cubicBezTo>
                    <a:pt x="0" y="154"/>
                    <a:pt x="14" y="172"/>
                    <a:pt x="29" y="201"/>
                  </a:cubicBezTo>
                  <a:cubicBezTo>
                    <a:pt x="44" y="230"/>
                    <a:pt x="120" y="332"/>
                    <a:pt x="120" y="332"/>
                  </a:cubicBezTo>
                  <a:cubicBezTo>
                    <a:pt x="120" y="332"/>
                    <a:pt x="100" y="276"/>
                    <a:pt x="101" y="239"/>
                  </a:cubicBezTo>
                  <a:close/>
                  <a:moveTo>
                    <a:pt x="334" y="214"/>
                  </a:moveTo>
                  <a:lnTo>
                    <a:pt x="334" y="214"/>
                  </a:lnTo>
                  <a:lnTo>
                    <a:pt x="132" y="221"/>
                  </a:lnTo>
                  <a:cubicBezTo>
                    <a:pt x="132" y="221"/>
                    <a:pt x="115" y="229"/>
                    <a:pt x="125" y="282"/>
                  </a:cubicBezTo>
                  <a:cubicBezTo>
                    <a:pt x="133" y="322"/>
                    <a:pt x="144" y="340"/>
                    <a:pt x="144" y="340"/>
                  </a:cubicBezTo>
                  <a:cubicBezTo>
                    <a:pt x="144" y="340"/>
                    <a:pt x="151" y="352"/>
                    <a:pt x="185" y="353"/>
                  </a:cubicBezTo>
                  <a:cubicBezTo>
                    <a:pt x="214" y="353"/>
                    <a:pt x="351" y="345"/>
                    <a:pt x="351" y="345"/>
                  </a:cubicBezTo>
                  <a:lnTo>
                    <a:pt x="334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4"/>
            <p:cNvSpPr>
              <a:spLocks noEditPoints="1"/>
            </p:cNvSpPr>
            <p:nvPr/>
          </p:nvSpPr>
          <p:spPr bwMode="auto">
            <a:xfrm>
              <a:off x="2522537" y="4906963"/>
              <a:ext cx="295275" cy="161925"/>
            </a:xfrm>
            <a:custGeom>
              <a:avLst/>
              <a:gdLst>
                <a:gd name="T0" fmla="*/ 222 w 450"/>
                <a:gd name="T1" fmla="*/ 42 h 247"/>
                <a:gd name="T2" fmla="*/ 285 w 450"/>
                <a:gd name="T3" fmla="*/ 170 h 247"/>
                <a:gd name="T4" fmla="*/ 226 w 450"/>
                <a:gd name="T5" fmla="*/ 202 h 247"/>
                <a:gd name="T6" fmla="*/ 401 w 450"/>
                <a:gd name="T7" fmla="*/ 226 h 247"/>
                <a:gd name="T8" fmla="*/ 450 w 450"/>
                <a:gd name="T9" fmla="*/ 81 h 247"/>
                <a:gd name="T10" fmla="*/ 397 w 450"/>
                <a:gd name="T11" fmla="*/ 110 h 247"/>
                <a:gd name="T12" fmla="*/ 366 w 450"/>
                <a:gd name="T13" fmla="*/ 38 h 247"/>
                <a:gd name="T14" fmla="*/ 293 w 450"/>
                <a:gd name="T15" fmla="*/ 5 h 247"/>
                <a:gd name="T16" fmla="*/ 134 w 450"/>
                <a:gd name="T17" fmla="*/ 3 h 247"/>
                <a:gd name="T18" fmla="*/ 222 w 450"/>
                <a:gd name="T19" fmla="*/ 42 h 247"/>
                <a:gd name="T20" fmla="*/ 119 w 450"/>
                <a:gd name="T21" fmla="*/ 247 h 247"/>
                <a:gd name="T22" fmla="*/ 119 w 450"/>
                <a:gd name="T23" fmla="*/ 247 h 247"/>
                <a:gd name="T24" fmla="*/ 221 w 450"/>
                <a:gd name="T25" fmla="*/ 78 h 247"/>
                <a:gd name="T26" fmla="*/ 173 w 450"/>
                <a:gd name="T27" fmla="*/ 37 h 247"/>
                <a:gd name="T28" fmla="*/ 115 w 450"/>
                <a:gd name="T29" fmla="*/ 18 h 247"/>
                <a:gd name="T30" fmla="*/ 82 w 450"/>
                <a:gd name="T31" fmla="*/ 44 h 247"/>
                <a:gd name="T32" fmla="*/ 0 w 450"/>
                <a:gd name="T33" fmla="*/ 185 h 247"/>
                <a:gd name="T34" fmla="*/ 119 w 450"/>
                <a:gd name="T35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0" h="247">
                  <a:moveTo>
                    <a:pt x="222" y="42"/>
                  </a:moveTo>
                  <a:cubicBezTo>
                    <a:pt x="245" y="58"/>
                    <a:pt x="273" y="134"/>
                    <a:pt x="285" y="170"/>
                  </a:cubicBezTo>
                  <a:lnTo>
                    <a:pt x="226" y="202"/>
                  </a:lnTo>
                  <a:lnTo>
                    <a:pt x="401" y="226"/>
                  </a:lnTo>
                  <a:lnTo>
                    <a:pt x="450" y="81"/>
                  </a:lnTo>
                  <a:lnTo>
                    <a:pt x="397" y="110"/>
                  </a:lnTo>
                  <a:cubicBezTo>
                    <a:pt x="389" y="89"/>
                    <a:pt x="377" y="57"/>
                    <a:pt x="366" y="38"/>
                  </a:cubicBezTo>
                  <a:cubicBezTo>
                    <a:pt x="347" y="8"/>
                    <a:pt x="325" y="10"/>
                    <a:pt x="293" y="5"/>
                  </a:cubicBezTo>
                  <a:cubicBezTo>
                    <a:pt x="260" y="0"/>
                    <a:pt x="134" y="3"/>
                    <a:pt x="134" y="3"/>
                  </a:cubicBezTo>
                  <a:cubicBezTo>
                    <a:pt x="134" y="3"/>
                    <a:pt x="192" y="19"/>
                    <a:pt x="222" y="42"/>
                  </a:cubicBezTo>
                  <a:close/>
                  <a:moveTo>
                    <a:pt x="119" y="247"/>
                  </a:moveTo>
                  <a:lnTo>
                    <a:pt x="119" y="247"/>
                  </a:lnTo>
                  <a:lnTo>
                    <a:pt x="221" y="78"/>
                  </a:lnTo>
                  <a:cubicBezTo>
                    <a:pt x="221" y="78"/>
                    <a:pt x="223" y="60"/>
                    <a:pt x="173" y="37"/>
                  </a:cubicBezTo>
                  <a:cubicBezTo>
                    <a:pt x="136" y="19"/>
                    <a:pt x="115" y="18"/>
                    <a:pt x="115" y="18"/>
                  </a:cubicBezTo>
                  <a:cubicBezTo>
                    <a:pt x="115" y="18"/>
                    <a:pt x="100" y="17"/>
                    <a:pt x="82" y="44"/>
                  </a:cubicBezTo>
                  <a:cubicBezTo>
                    <a:pt x="66" y="68"/>
                    <a:pt x="0" y="185"/>
                    <a:pt x="0" y="185"/>
                  </a:cubicBezTo>
                  <a:lnTo>
                    <a:pt x="119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5"/>
            <p:cNvSpPr>
              <a:spLocks noEditPoints="1"/>
            </p:cNvSpPr>
            <p:nvPr/>
          </p:nvSpPr>
          <p:spPr bwMode="auto">
            <a:xfrm>
              <a:off x="2692399" y="5038726"/>
              <a:ext cx="211137" cy="298450"/>
            </a:xfrm>
            <a:custGeom>
              <a:avLst/>
              <a:gdLst>
                <a:gd name="T0" fmla="*/ 256 w 324"/>
                <a:gd name="T1" fmla="*/ 262 h 453"/>
                <a:gd name="T2" fmla="*/ 114 w 324"/>
                <a:gd name="T3" fmla="*/ 265 h 453"/>
                <a:gd name="T4" fmla="*/ 105 w 324"/>
                <a:gd name="T5" fmla="*/ 198 h 453"/>
                <a:gd name="T6" fmla="*/ 0 w 324"/>
                <a:gd name="T7" fmla="*/ 331 h 453"/>
                <a:gd name="T8" fmla="*/ 137 w 324"/>
                <a:gd name="T9" fmla="*/ 453 h 453"/>
                <a:gd name="T10" fmla="*/ 130 w 324"/>
                <a:gd name="T11" fmla="*/ 392 h 453"/>
                <a:gd name="T12" fmla="*/ 207 w 324"/>
                <a:gd name="T13" fmla="*/ 394 h 453"/>
                <a:gd name="T14" fmla="*/ 265 w 324"/>
                <a:gd name="T15" fmla="*/ 341 h 453"/>
                <a:gd name="T16" fmla="*/ 324 w 324"/>
                <a:gd name="T17" fmla="*/ 198 h 453"/>
                <a:gd name="T18" fmla="*/ 256 w 324"/>
                <a:gd name="T19" fmla="*/ 262 h 453"/>
                <a:gd name="T20" fmla="*/ 102 w 324"/>
                <a:gd name="T21" fmla="*/ 82 h 453"/>
                <a:gd name="T22" fmla="*/ 102 w 324"/>
                <a:gd name="T23" fmla="*/ 82 h 453"/>
                <a:gd name="T24" fmla="*/ 223 w 324"/>
                <a:gd name="T25" fmla="*/ 246 h 453"/>
                <a:gd name="T26" fmla="*/ 279 w 324"/>
                <a:gd name="T27" fmla="*/ 219 h 453"/>
                <a:gd name="T28" fmla="*/ 317 w 324"/>
                <a:gd name="T29" fmla="*/ 174 h 453"/>
                <a:gd name="T30" fmla="*/ 305 w 324"/>
                <a:gd name="T31" fmla="*/ 134 h 453"/>
                <a:gd name="T32" fmla="*/ 203 w 324"/>
                <a:gd name="T33" fmla="*/ 0 h 453"/>
                <a:gd name="T34" fmla="*/ 102 w 324"/>
                <a:gd name="T35" fmla="*/ 8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4" h="453">
                  <a:moveTo>
                    <a:pt x="256" y="262"/>
                  </a:moveTo>
                  <a:cubicBezTo>
                    <a:pt x="232" y="276"/>
                    <a:pt x="152" y="269"/>
                    <a:pt x="114" y="265"/>
                  </a:cubicBezTo>
                  <a:lnTo>
                    <a:pt x="105" y="198"/>
                  </a:lnTo>
                  <a:lnTo>
                    <a:pt x="0" y="331"/>
                  </a:lnTo>
                  <a:lnTo>
                    <a:pt x="137" y="453"/>
                  </a:lnTo>
                  <a:lnTo>
                    <a:pt x="130" y="392"/>
                  </a:lnTo>
                  <a:cubicBezTo>
                    <a:pt x="152" y="394"/>
                    <a:pt x="186" y="396"/>
                    <a:pt x="207" y="394"/>
                  </a:cubicBezTo>
                  <a:cubicBezTo>
                    <a:pt x="242" y="390"/>
                    <a:pt x="249" y="369"/>
                    <a:pt x="265" y="341"/>
                  </a:cubicBezTo>
                  <a:cubicBezTo>
                    <a:pt x="281" y="314"/>
                    <a:pt x="324" y="198"/>
                    <a:pt x="324" y="198"/>
                  </a:cubicBezTo>
                  <a:cubicBezTo>
                    <a:pt x="324" y="198"/>
                    <a:pt x="288" y="243"/>
                    <a:pt x="256" y="262"/>
                  </a:cubicBezTo>
                  <a:close/>
                  <a:moveTo>
                    <a:pt x="102" y="82"/>
                  </a:moveTo>
                  <a:lnTo>
                    <a:pt x="102" y="82"/>
                  </a:lnTo>
                  <a:lnTo>
                    <a:pt x="223" y="246"/>
                  </a:lnTo>
                  <a:cubicBezTo>
                    <a:pt x="223" y="246"/>
                    <a:pt x="239" y="255"/>
                    <a:pt x="279" y="219"/>
                  </a:cubicBezTo>
                  <a:cubicBezTo>
                    <a:pt x="308" y="192"/>
                    <a:pt x="317" y="174"/>
                    <a:pt x="317" y="174"/>
                  </a:cubicBezTo>
                  <a:cubicBezTo>
                    <a:pt x="317" y="174"/>
                    <a:pt x="323" y="161"/>
                    <a:pt x="305" y="134"/>
                  </a:cubicBezTo>
                  <a:cubicBezTo>
                    <a:pt x="288" y="108"/>
                    <a:pt x="203" y="0"/>
                    <a:pt x="203" y="0"/>
                  </a:cubicBezTo>
                  <a:lnTo>
                    <a:pt x="102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4" name="Freeform 46"/>
          <p:cNvSpPr>
            <a:spLocks noEditPoints="1"/>
          </p:cNvSpPr>
          <p:nvPr/>
        </p:nvSpPr>
        <p:spPr bwMode="auto">
          <a:xfrm>
            <a:off x="10191649" y="5712128"/>
            <a:ext cx="575030" cy="741208"/>
          </a:xfrm>
          <a:custGeom>
            <a:avLst/>
            <a:gdLst>
              <a:gd name="T0" fmla="*/ 394 w 527"/>
              <a:gd name="T1" fmla="*/ 362 h 679"/>
              <a:gd name="T2" fmla="*/ 340 w 527"/>
              <a:gd name="T3" fmla="*/ 239 h 679"/>
              <a:gd name="T4" fmla="*/ 276 w 527"/>
              <a:gd name="T5" fmla="*/ 270 h 679"/>
              <a:gd name="T6" fmla="*/ 257 w 527"/>
              <a:gd name="T7" fmla="*/ 247 h 679"/>
              <a:gd name="T8" fmla="*/ 256 w 527"/>
              <a:gd name="T9" fmla="*/ 242 h 679"/>
              <a:gd name="T10" fmla="*/ 255 w 527"/>
              <a:gd name="T11" fmla="*/ 237 h 679"/>
              <a:gd name="T12" fmla="*/ 255 w 527"/>
              <a:gd name="T13" fmla="*/ 231 h 679"/>
              <a:gd name="T14" fmla="*/ 255 w 527"/>
              <a:gd name="T15" fmla="*/ 227 h 679"/>
              <a:gd name="T16" fmla="*/ 256 w 527"/>
              <a:gd name="T17" fmla="*/ 222 h 679"/>
              <a:gd name="T18" fmla="*/ 258 w 527"/>
              <a:gd name="T19" fmla="*/ 217 h 679"/>
              <a:gd name="T20" fmla="*/ 261 w 527"/>
              <a:gd name="T21" fmla="*/ 211 h 679"/>
              <a:gd name="T22" fmla="*/ 275 w 527"/>
              <a:gd name="T23" fmla="*/ 196 h 679"/>
              <a:gd name="T24" fmla="*/ 437 w 527"/>
              <a:gd name="T25" fmla="*/ 174 h 679"/>
              <a:gd name="T26" fmla="*/ 349 w 527"/>
              <a:gd name="T27" fmla="*/ 69 h 679"/>
              <a:gd name="T28" fmla="*/ 274 w 527"/>
              <a:gd name="T29" fmla="*/ 138 h 679"/>
              <a:gd name="T30" fmla="*/ 254 w 527"/>
              <a:gd name="T31" fmla="*/ 138 h 679"/>
              <a:gd name="T32" fmla="*/ 225 w 527"/>
              <a:gd name="T33" fmla="*/ 144 h 679"/>
              <a:gd name="T34" fmla="*/ 207 w 527"/>
              <a:gd name="T35" fmla="*/ 150 h 679"/>
              <a:gd name="T36" fmla="*/ 198 w 527"/>
              <a:gd name="T37" fmla="*/ 155 h 679"/>
              <a:gd name="T38" fmla="*/ 189 w 527"/>
              <a:gd name="T39" fmla="*/ 159 h 679"/>
              <a:gd name="T40" fmla="*/ 181 w 527"/>
              <a:gd name="T41" fmla="*/ 165 h 679"/>
              <a:gd name="T42" fmla="*/ 165 w 527"/>
              <a:gd name="T43" fmla="*/ 177 h 679"/>
              <a:gd name="T44" fmla="*/ 158 w 527"/>
              <a:gd name="T45" fmla="*/ 184 h 679"/>
              <a:gd name="T46" fmla="*/ 151 w 527"/>
              <a:gd name="T47" fmla="*/ 193 h 679"/>
              <a:gd name="T48" fmla="*/ 145 w 527"/>
              <a:gd name="T49" fmla="*/ 200 h 679"/>
              <a:gd name="T50" fmla="*/ 138 w 527"/>
              <a:gd name="T51" fmla="*/ 211 h 679"/>
              <a:gd name="T52" fmla="*/ 181 w 527"/>
              <a:gd name="T53" fmla="*/ 430 h 679"/>
              <a:gd name="T54" fmla="*/ 17 w 527"/>
              <a:gd name="T55" fmla="*/ 580 h 679"/>
              <a:gd name="T56" fmla="*/ 44 w 527"/>
              <a:gd name="T57" fmla="*/ 667 h 679"/>
              <a:gd name="T58" fmla="*/ 91 w 527"/>
              <a:gd name="T59" fmla="*/ 614 h 679"/>
              <a:gd name="T60" fmla="*/ 140 w 527"/>
              <a:gd name="T61" fmla="*/ 532 h 679"/>
              <a:gd name="T62" fmla="*/ 253 w 527"/>
              <a:gd name="T63" fmla="*/ 434 h 679"/>
              <a:gd name="T64" fmla="*/ 256 w 527"/>
              <a:gd name="T65" fmla="*/ 434 h 679"/>
              <a:gd name="T66" fmla="*/ 264 w 527"/>
              <a:gd name="T67" fmla="*/ 435 h 679"/>
              <a:gd name="T68" fmla="*/ 272 w 527"/>
              <a:gd name="T69" fmla="*/ 435 h 679"/>
              <a:gd name="T70" fmla="*/ 280 w 527"/>
              <a:gd name="T71" fmla="*/ 434 h 679"/>
              <a:gd name="T72" fmla="*/ 301 w 527"/>
              <a:gd name="T73" fmla="*/ 198 h 679"/>
              <a:gd name="T74" fmla="*/ 298 w 527"/>
              <a:gd name="T75" fmla="*/ 190 h 679"/>
              <a:gd name="T76" fmla="*/ 329 w 527"/>
              <a:gd name="T77" fmla="*/ 203 h 679"/>
              <a:gd name="T78" fmla="*/ 364 w 527"/>
              <a:gd name="T79" fmla="*/ 87 h 679"/>
              <a:gd name="T80" fmla="*/ 485 w 527"/>
              <a:gd name="T81" fmla="*/ 44 h 679"/>
              <a:gd name="T82" fmla="*/ 376 w 527"/>
              <a:gd name="T83" fmla="*/ 187 h 679"/>
              <a:gd name="T84" fmla="*/ 366 w 527"/>
              <a:gd name="T85" fmla="*/ 176 h 679"/>
              <a:gd name="T86" fmla="*/ 364 w 527"/>
              <a:gd name="T87" fmla="*/ 175 h 679"/>
              <a:gd name="T88" fmla="*/ 358 w 527"/>
              <a:gd name="T89" fmla="*/ 170 h 679"/>
              <a:gd name="T90" fmla="*/ 351 w 527"/>
              <a:gd name="T91" fmla="*/ 165 h 679"/>
              <a:gd name="T92" fmla="*/ 342 w 527"/>
              <a:gd name="T93" fmla="*/ 159 h 679"/>
              <a:gd name="T94" fmla="*/ 333 w 527"/>
              <a:gd name="T95" fmla="*/ 154 h 679"/>
              <a:gd name="T96" fmla="*/ 313 w 527"/>
              <a:gd name="T97" fmla="*/ 145 h 679"/>
              <a:gd name="T98" fmla="*/ 37 w 527"/>
              <a:gd name="T99" fmla="*/ 592 h 679"/>
              <a:gd name="T100" fmla="*/ 125 w 527"/>
              <a:gd name="T101" fmla="*/ 444 h 679"/>
              <a:gd name="T102" fmla="*/ 41 w 527"/>
              <a:gd name="T103" fmla="*/ 613 h 679"/>
              <a:gd name="T104" fmla="*/ 37 w 527"/>
              <a:gd name="T105" fmla="*/ 592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27" h="679">
                <a:moveTo>
                  <a:pt x="320" y="425"/>
                </a:moveTo>
                <a:cubicBezTo>
                  <a:pt x="350" y="413"/>
                  <a:pt x="376" y="392"/>
                  <a:pt x="394" y="362"/>
                </a:cubicBezTo>
                <a:cubicBezTo>
                  <a:pt x="421" y="316"/>
                  <a:pt x="421" y="262"/>
                  <a:pt x="398" y="217"/>
                </a:cubicBezTo>
                <a:cubicBezTo>
                  <a:pt x="378" y="228"/>
                  <a:pt x="358" y="236"/>
                  <a:pt x="340" y="239"/>
                </a:cubicBezTo>
                <a:cubicBezTo>
                  <a:pt x="339" y="245"/>
                  <a:pt x="338" y="250"/>
                  <a:pt x="335" y="255"/>
                </a:cubicBezTo>
                <a:cubicBezTo>
                  <a:pt x="322" y="275"/>
                  <a:pt x="296" y="282"/>
                  <a:pt x="276" y="270"/>
                </a:cubicBezTo>
                <a:cubicBezTo>
                  <a:pt x="268" y="265"/>
                  <a:pt x="262" y="259"/>
                  <a:pt x="259" y="251"/>
                </a:cubicBezTo>
                <a:cubicBezTo>
                  <a:pt x="258" y="250"/>
                  <a:pt x="257" y="248"/>
                  <a:pt x="257" y="247"/>
                </a:cubicBezTo>
                <a:cubicBezTo>
                  <a:pt x="257" y="246"/>
                  <a:pt x="257" y="246"/>
                  <a:pt x="257" y="246"/>
                </a:cubicBezTo>
                <a:cubicBezTo>
                  <a:pt x="256" y="245"/>
                  <a:pt x="256" y="243"/>
                  <a:pt x="256" y="242"/>
                </a:cubicBezTo>
                <a:cubicBezTo>
                  <a:pt x="256" y="242"/>
                  <a:pt x="256" y="241"/>
                  <a:pt x="255" y="241"/>
                </a:cubicBezTo>
                <a:cubicBezTo>
                  <a:pt x="255" y="240"/>
                  <a:pt x="255" y="238"/>
                  <a:pt x="255" y="237"/>
                </a:cubicBezTo>
                <a:cubicBezTo>
                  <a:pt x="255" y="237"/>
                  <a:pt x="255" y="236"/>
                  <a:pt x="255" y="236"/>
                </a:cubicBezTo>
                <a:cubicBezTo>
                  <a:pt x="255" y="235"/>
                  <a:pt x="255" y="233"/>
                  <a:pt x="255" y="231"/>
                </a:cubicBezTo>
                <a:cubicBezTo>
                  <a:pt x="255" y="231"/>
                  <a:pt x="255" y="231"/>
                  <a:pt x="255" y="231"/>
                </a:cubicBezTo>
                <a:cubicBezTo>
                  <a:pt x="255" y="230"/>
                  <a:pt x="255" y="228"/>
                  <a:pt x="255" y="227"/>
                </a:cubicBezTo>
                <a:cubicBezTo>
                  <a:pt x="255" y="226"/>
                  <a:pt x="255" y="226"/>
                  <a:pt x="255" y="225"/>
                </a:cubicBezTo>
                <a:cubicBezTo>
                  <a:pt x="256" y="224"/>
                  <a:pt x="256" y="223"/>
                  <a:pt x="256" y="222"/>
                </a:cubicBezTo>
                <a:cubicBezTo>
                  <a:pt x="256" y="221"/>
                  <a:pt x="257" y="221"/>
                  <a:pt x="257" y="220"/>
                </a:cubicBezTo>
                <a:cubicBezTo>
                  <a:pt x="257" y="219"/>
                  <a:pt x="257" y="218"/>
                  <a:pt x="258" y="217"/>
                </a:cubicBezTo>
                <a:cubicBezTo>
                  <a:pt x="258" y="217"/>
                  <a:pt x="258" y="216"/>
                  <a:pt x="258" y="216"/>
                </a:cubicBezTo>
                <a:cubicBezTo>
                  <a:pt x="259" y="214"/>
                  <a:pt x="260" y="213"/>
                  <a:pt x="261" y="211"/>
                </a:cubicBezTo>
                <a:cubicBezTo>
                  <a:pt x="262" y="210"/>
                  <a:pt x="263" y="208"/>
                  <a:pt x="264" y="207"/>
                </a:cubicBezTo>
                <a:cubicBezTo>
                  <a:pt x="267" y="203"/>
                  <a:pt x="271" y="199"/>
                  <a:pt x="275" y="196"/>
                </a:cubicBezTo>
                <a:cubicBezTo>
                  <a:pt x="277" y="203"/>
                  <a:pt x="279" y="209"/>
                  <a:pt x="283" y="213"/>
                </a:cubicBezTo>
                <a:cubicBezTo>
                  <a:pt x="307" y="242"/>
                  <a:pt x="376" y="225"/>
                  <a:pt x="437" y="174"/>
                </a:cubicBezTo>
                <a:cubicBezTo>
                  <a:pt x="498" y="123"/>
                  <a:pt x="527" y="58"/>
                  <a:pt x="503" y="29"/>
                </a:cubicBezTo>
                <a:cubicBezTo>
                  <a:pt x="479" y="0"/>
                  <a:pt x="410" y="18"/>
                  <a:pt x="349" y="69"/>
                </a:cubicBezTo>
                <a:cubicBezTo>
                  <a:pt x="322" y="91"/>
                  <a:pt x="302" y="116"/>
                  <a:pt x="289" y="140"/>
                </a:cubicBezTo>
                <a:cubicBezTo>
                  <a:pt x="284" y="139"/>
                  <a:pt x="279" y="138"/>
                  <a:pt x="274" y="138"/>
                </a:cubicBezTo>
                <a:lnTo>
                  <a:pt x="274" y="138"/>
                </a:lnTo>
                <a:cubicBezTo>
                  <a:pt x="268" y="138"/>
                  <a:pt x="261" y="138"/>
                  <a:pt x="254" y="138"/>
                </a:cubicBezTo>
                <a:cubicBezTo>
                  <a:pt x="254" y="138"/>
                  <a:pt x="254" y="138"/>
                  <a:pt x="254" y="138"/>
                </a:cubicBezTo>
                <a:cubicBezTo>
                  <a:pt x="244" y="139"/>
                  <a:pt x="235" y="141"/>
                  <a:pt x="225" y="144"/>
                </a:cubicBezTo>
                <a:cubicBezTo>
                  <a:pt x="225" y="144"/>
                  <a:pt x="225" y="144"/>
                  <a:pt x="225" y="144"/>
                </a:cubicBezTo>
                <a:cubicBezTo>
                  <a:pt x="219" y="145"/>
                  <a:pt x="213" y="148"/>
                  <a:pt x="207" y="150"/>
                </a:cubicBezTo>
                <a:cubicBezTo>
                  <a:pt x="206" y="150"/>
                  <a:pt x="206" y="151"/>
                  <a:pt x="206" y="151"/>
                </a:cubicBezTo>
                <a:cubicBezTo>
                  <a:pt x="203" y="152"/>
                  <a:pt x="200" y="153"/>
                  <a:pt x="198" y="155"/>
                </a:cubicBezTo>
                <a:cubicBezTo>
                  <a:pt x="197" y="155"/>
                  <a:pt x="197" y="155"/>
                  <a:pt x="197" y="155"/>
                </a:cubicBezTo>
                <a:cubicBezTo>
                  <a:pt x="194" y="156"/>
                  <a:pt x="191" y="158"/>
                  <a:pt x="189" y="159"/>
                </a:cubicBezTo>
                <a:cubicBezTo>
                  <a:pt x="188" y="160"/>
                  <a:pt x="188" y="160"/>
                  <a:pt x="188" y="160"/>
                </a:cubicBezTo>
                <a:cubicBezTo>
                  <a:pt x="185" y="162"/>
                  <a:pt x="183" y="163"/>
                  <a:pt x="181" y="165"/>
                </a:cubicBezTo>
                <a:cubicBezTo>
                  <a:pt x="180" y="165"/>
                  <a:pt x="180" y="165"/>
                  <a:pt x="179" y="166"/>
                </a:cubicBezTo>
                <a:cubicBezTo>
                  <a:pt x="174" y="169"/>
                  <a:pt x="170" y="173"/>
                  <a:pt x="165" y="177"/>
                </a:cubicBezTo>
                <a:cubicBezTo>
                  <a:pt x="165" y="178"/>
                  <a:pt x="164" y="178"/>
                  <a:pt x="163" y="179"/>
                </a:cubicBezTo>
                <a:cubicBezTo>
                  <a:pt x="162" y="181"/>
                  <a:pt x="160" y="183"/>
                  <a:pt x="158" y="184"/>
                </a:cubicBezTo>
                <a:cubicBezTo>
                  <a:pt x="158" y="185"/>
                  <a:pt x="157" y="185"/>
                  <a:pt x="157" y="186"/>
                </a:cubicBezTo>
                <a:cubicBezTo>
                  <a:pt x="155" y="188"/>
                  <a:pt x="153" y="190"/>
                  <a:pt x="151" y="193"/>
                </a:cubicBezTo>
                <a:cubicBezTo>
                  <a:pt x="150" y="193"/>
                  <a:pt x="150" y="194"/>
                  <a:pt x="149" y="194"/>
                </a:cubicBezTo>
                <a:cubicBezTo>
                  <a:pt x="148" y="196"/>
                  <a:pt x="146" y="198"/>
                  <a:pt x="145" y="200"/>
                </a:cubicBezTo>
                <a:cubicBezTo>
                  <a:pt x="144" y="201"/>
                  <a:pt x="144" y="202"/>
                  <a:pt x="143" y="203"/>
                </a:cubicBezTo>
                <a:cubicBezTo>
                  <a:pt x="142" y="205"/>
                  <a:pt x="140" y="208"/>
                  <a:pt x="138" y="211"/>
                </a:cubicBezTo>
                <a:cubicBezTo>
                  <a:pt x="96" y="281"/>
                  <a:pt x="120" y="372"/>
                  <a:pt x="190" y="414"/>
                </a:cubicBezTo>
                <a:lnTo>
                  <a:pt x="181" y="430"/>
                </a:lnTo>
                <a:cubicBezTo>
                  <a:pt x="161" y="418"/>
                  <a:pt x="145" y="403"/>
                  <a:pt x="132" y="386"/>
                </a:cubicBezTo>
                <a:lnTo>
                  <a:pt x="17" y="580"/>
                </a:lnTo>
                <a:cubicBezTo>
                  <a:pt x="0" y="609"/>
                  <a:pt x="9" y="647"/>
                  <a:pt x="39" y="664"/>
                </a:cubicBezTo>
                <a:lnTo>
                  <a:pt x="44" y="667"/>
                </a:lnTo>
                <a:cubicBezTo>
                  <a:pt x="64" y="679"/>
                  <a:pt x="88" y="678"/>
                  <a:pt x="106" y="667"/>
                </a:cubicBezTo>
                <a:lnTo>
                  <a:pt x="91" y="614"/>
                </a:lnTo>
                <a:lnTo>
                  <a:pt x="158" y="595"/>
                </a:lnTo>
                <a:lnTo>
                  <a:pt x="140" y="532"/>
                </a:lnTo>
                <a:lnTo>
                  <a:pt x="204" y="519"/>
                </a:lnTo>
                <a:lnTo>
                  <a:pt x="253" y="434"/>
                </a:lnTo>
                <a:cubicBezTo>
                  <a:pt x="254" y="434"/>
                  <a:pt x="254" y="434"/>
                  <a:pt x="255" y="434"/>
                </a:cubicBezTo>
                <a:cubicBezTo>
                  <a:pt x="255" y="434"/>
                  <a:pt x="256" y="434"/>
                  <a:pt x="256" y="434"/>
                </a:cubicBezTo>
                <a:cubicBezTo>
                  <a:pt x="258" y="435"/>
                  <a:pt x="260" y="435"/>
                  <a:pt x="263" y="435"/>
                </a:cubicBezTo>
                <a:cubicBezTo>
                  <a:pt x="263" y="435"/>
                  <a:pt x="264" y="435"/>
                  <a:pt x="264" y="435"/>
                </a:cubicBezTo>
                <a:cubicBezTo>
                  <a:pt x="266" y="435"/>
                  <a:pt x="269" y="435"/>
                  <a:pt x="271" y="435"/>
                </a:cubicBezTo>
                <a:cubicBezTo>
                  <a:pt x="271" y="435"/>
                  <a:pt x="272" y="435"/>
                  <a:pt x="272" y="435"/>
                </a:cubicBezTo>
                <a:cubicBezTo>
                  <a:pt x="275" y="435"/>
                  <a:pt x="277" y="434"/>
                  <a:pt x="280" y="434"/>
                </a:cubicBezTo>
                <a:cubicBezTo>
                  <a:pt x="280" y="434"/>
                  <a:pt x="280" y="434"/>
                  <a:pt x="280" y="434"/>
                </a:cubicBezTo>
                <a:cubicBezTo>
                  <a:pt x="294" y="433"/>
                  <a:pt x="307" y="430"/>
                  <a:pt x="320" y="425"/>
                </a:cubicBezTo>
                <a:close/>
                <a:moveTo>
                  <a:pt x="301" y="198"/>
                </a:moveTo>
                <a:lnTo>
                  <a:pt x="301" y="198"/>
                </a:lnTo>
                <a:cubicBezTo>
                  <a:pt x="299" y="196"/>
                  <a:pt x="298" y="194"/>
                  <a:pt x="298" y="190"/>
                </a:cubicBezTo>
                <a:cubicBezTo>
                  <a:pt x="305" y="190"/>
                  <a:pt x="313" y="192"/>
                  <a:pt x="320" y="196"/>
                </a:cubicBezTo>
                <a:cubicBezTo>
                  <a:pt x="323" y="198"/>
                  <a:pt x="326" y="201"/>
                  <a:pt x="329" y="203"/>
                </a:cubicBezTo>
                <a:cubicBezTo>
                  <a:pt x="315" y="205"/>
                  <a:pt x="305" y="203"/>
                  <a:pt x="301" y="198"/>
                </a:cubicBezTo>
                <a:close/>
                <a:moveTo>
                  <a:pt x="364" y="87"/>
                </a:moveTo>
                <a:lnTo>
                  <a:pt x="364" y="87"/>
                </a:lnTo>
                <a:cubicBezTo>
                  <a:pt x="419" y="40"/>
                  <a:pt x="474" y="30"/>
                  <a:pt x="485" y="44"/>
                </a:cubicBezTo>
                <a:cubicBezTo>
                  <a:pt x="497" y="58"/>
                  <a:pt x="477" y="110"/>
                  <a:pt x="422" y="156"/>
                </a:cubicBezTo>
                <a:cubicBezTo>
                  <a:pt x="406" y="169"/>
                  <a:pt x="391" y="179"/>
                  <a:pt x="376" y="187"/>
                </a:cubicBezTo>
                <a:cubicBezTo>
                  <a:pt x="373" y="183"/>
                  <a:pt x="370" y="180"/>
                  <a:pt x="366" y="176"/>
                </a:cubicBezTo>
                <a:cubicBezTo>
                  <a:pt x="366" y="176"/>
                  <a:pt x="366" y="176"/>
                  <a:pt x="366" y="176"/>
                </a:cubicBezTo>
                <a:cubicBezTo>
                  <a:pt x="366" y="176"/>
                  <a:pt x="366" y="176"/>
                  <a:pt x="366" y="176"/>
                </a:cubicBezTo>
                <a:cubicBezTo>
                  <a:pt x="365" y="176"/>
                  <a:pt x="365" y="175"/>
                  <a:pt x="364" y="175"/>
                </a:cubicBezTo>
                <a:cubicBezTo>
                  <a:pt x="363" y="174"/>
                  <a:pt x="362" y="173"/>
                  <a:pt x="360" y="171"/>
                </a:cubicBezTo>
                <a:cubicBezTo>
                  <a:pt x="360" y="171"/>
                  <a:pt x="359" y="170"/>
                  <a:pt x="358" y="170"/>
                </a:cubicBezTo>
                <a:cubicBezTo>
                  <a:pt x="357" y="169"/>
                  <a:pt x="356" y="168"/>
                  <a:pt x="354" y="167"/>
                </a:cubicBezTo>
                <a:cubicBezTo>
                  <a:pt x="353" y="166"/>
                  <a:pt x="352" y="165"/>
                  <a:pt x="351" y="165"/>
                </a:cubicBezTo>
                <a:cubicBezTo>
                  <a:pt x="350" y="164"/>
                  <a:pt x="349" y="163"/>
                  <a:pt x="348" y="163"/>
                </a:cubicBezTo>
                <a:cubicBezTo>
                  <a:pt x="346" y="161"/>
                  <a:pt x="344" y="160"/>
                  <a:pt x="342" y="159"/>
                </a:cubicBezTo>
                <a:cubicBezTo>
                  <a:pt x="339" y="157"/>
                  <a:pt x="337" y="156"/>
                  <a:pt x="334" y="154"/>
                </a:cubicBezTo>
                <a:cubicBezTo>
                  <a:pt x="334" y="154"/>
                  <a:pt x="334" y="154"/>
                  <a:pt x="333" y="154"/>
                </a:cubicBezTo>
                <a:cubicBezTo>
                  <a:pt x="331" y="153"/>
                  <a:pt x="328" y="151"/>
                  <a:pt x="326" y="150"/>
                </a:cubicBezTo>
                <a:cubicBezTo>
                  <a:pt x="321" y="148"/>
                  <a:pt x="317" y="147"/>
                  <a:pt x="313" y="145"/>
                </a:cubicBezTo>
                <a:cubicBezTo>
                  <a:pt x="323" y="127"/>
                  <a:pt x="340" y="106"/>
                  <a:pt x="364" y="87"/>
                </a:cubicBezTo>
                <a:close/>
                <a:moveTo>
                  <a:pt x="37" y="592"/>
                </a:moveTo>
                <a:lnTo>
                  <a:pt x="37" y="592"/>
                </a:lnTo>
                <a:lnTo>
                  <a:pt x="125" y="444"/>
                </a:lnTo>
                <a:lnTo>
                  <a:pt x="136" y="451"/>
                </a:lnTo>
                <a:lnTo>
                  <a:pt x="41" y="613"/>
                </a:lnTo>
                <a:cubicBezTo>
                  <a:pt x="38" y="618"/>
                  <a:pt x="36" y="623"/>
                  <a:pt x="36" y="628"/>
                </a:cubicBezTo>
                <a:cubicBezTo>
                  <a:pt x="30" y="617"/>
                  <a:pt x="30" y="603"/>
                  <a:pt x="37" y="5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1082745" y="379983"/>
            <a:ext cx="10200211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8F8F8"/>
                </a:solidFill>
                <a:latin typeface="+mj-ea"/>
                <a:ea typeface="+mj-ea"/>
              </a:rPr>
              <a:t>备 用 图 标</a:t>
            </a:r>
            <a:endParaRPr lang="zh-CN" altLang="en-US" sz="4400" b="1" dirty="0">
              <a:solidFill>
                <a:srgbClr val="F8F8F8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249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5498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护理品管圈</a:t>
            </a:r>
            <a:r>
              <a:rPr lang="en-US" altLang="zh-CN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同心圈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2316" y="858696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改善主题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2317" y="1256157"/>
            <a:ext cx="564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>
                <a:solidFill>
                  <a:schemeClr val="accent1"/>
                </a:solidFill>
              </a:rPr>
              <a:t>降低巡回护士外出的次数，保证手术患者的安全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2316" y="1735513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活动单位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2317" y="2132974"/>
            <a:ext cx="564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>
                <a:solidFill>
                  <a:schemeClr val="accent1"/>
                </a:solidFill>
              </a:rPr>
              <a:t>某某市人民医院手术室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2316" y="2683677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活动时间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2317" y="3081138"/>
            <a:ext cx="564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r>
              <a:rPr lang="en-US" altLang="zh-CN" dirty="0" smtClean="0">
                <a:solidFill>
                  <a:schemeClr val="accent1"/>
                </a:solidFill>
              </a:rPr>
              <a:t>201X</a:t>
            </a:r>
            <a:r>
              <a:rPr lang="zh-CN" altLang="en-US" dirty="0" smtClean="0">
                <a:solidFill>
                  <a:schemeClr val="accent1"/>
                </a:solidFill>
              </a:rPr>
              <a:t>年</a:t>
            </a:r>
            <a:r>
              <a:rPr lang="en-US" altLang="zh-CN" dirty="0" smtClean="0">
                <a:solidFill>
                  <a:schemeClr val="accent1"/>
                </a:solidFill>
              </a:rPr>
              <a:t>5</a:t>
            </a:r>
            <a:r>
              <a:rPr lang="zh-CN" altLang="en-US" dirty="0" smtClean="0">
                <a:solidFill>
                  <a:schemeClr val="accent1"/>
                </a:solidFill>
              </a:rPr>
              <a:t>月－</a:t>
            </a:r>
            <a:r>
              <a:rPr lang="en-US" altLang="zh-CN" dirty="0" smtClean="0">
                <a:solidFill>
                  <a:schemeClr val="accent1"/>
                </a:solidFill>
              </a:rPr>
              <a:t>201X</a:t>
            </a:r>
            <a:r>
              <a:rPr lang="zh-CN" altLang="en-US" dirty="0" smtClean="0">
                <a:solidFill>
                  <a:schemeClr val="accent1"/>
                </a:solidFill>
              </a:rPr>
              <a:t>年</a:t>
            </a:r>
            <a:r>
              <a:rPr lang="en-US" altLang="zh-CN" dirty="0" smtClean="0">
                <a:solidFill>
                  <a:schemeClr val="accent1"/>
                </a:solidFill>
              </a:rPr>
              <a:t>12</a:t>
            </a:r>
            <a:r>
              <a:rPr lang="zh-CN" altLang="en-US" dirty="0" smtClean="0">
                <a:solidFill>
                  <a:schemeClr val="accent1"/>
                </a:solidFill>
              </a:rPr>
              <a:t>月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2316" y="3679964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圈名意义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2317" y="4077425"/>
            <a:ext cx="564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>
                <a:solidFill>
                  <a:schemeClr val="accent1"/>
                </a:solidFill>
              </a:rPr>
              <a:t>与病人心心相通，与医生心手相连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2316" y="4676250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主要工作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2317" y="5073711"/>
            <a:ext cx="56473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r>
              <a:rPr lang="en-US" altLang="zh-CN" dirty="0" smtClean="0">
                <a:solidFill>
                  <a:schemeClr val="accent1"/>
                </a:solidFill>
              </a:rPr>
              <a:t>1</a:t>
            </a:r>
            <a:r>
              <a:rPr lang="zh-CN" altLang="en-US" dirty="0" smtClean="0">
                <a:solidFill>
                  <a:schemeClr val="accent1"/>
                </a:solidFill>
              </a:rPr>
              <a:t>、调查科室目前工作现状，查找存在问题；</a:t>
            </a:r>
            <a:endParaRPr lang="en-US" altLang="zh-CN" dirty="0" smtClean="0">
              <a:solidFill>
                <a:schemeClr val="accent1"/>
              </a:solidFill>
            </a:endParaRPr>
          </a:p>
          <a:p>
            <a:r>
              <a:rPr lang="en-US" altLang="zh-CN" dirty="0" smtClean="0">
                <a:solidFill>
                  <a:schemeClr val="accent1"/>
                </a:solidFill>
              </a:rPr>
              <a:t>2</a:t>
            </a:r>
            <a:r>
              <a:rPr lang="zh-CN" altLang="en-US" dirty="0" smtClean="0">
                <a:solidFill>
                  <a:schemeClr val="accent1"/>
                </a:solidFill>
              </a:rPr>
              <a:t>、针对问题进行原因分析</a:t>
            </a:r>
            <a:endParaRPr lang="en-US" altLang="zh-CN" dirty="0" smtClean="0">
              <a:solidFill>
                <a:schemeClr val="accent1"/>
              </a:solidFill>
            </a:endParaRPr>
          </a:p>
          <a:p>
            <a:r>
              <a:rPr lang="en-US" altLang="zh-CN" dirty="0" smtClean="0">
                <a:solidFill>
                  <a:schemeClr val="accent1"/>
                </a:solidFill>
              </a:rPr>
              <a:t>3</a:t>
            </a:r>
            <a:r>
              <a:rPr lang="zh-CN" altLang="en-US" dirty="0" smtClean="0">
                <a:solidFill>
                  <a:schemeClr val="accent1"/>
                </a:solidFill>
              </a:rPr>
              <a:t>、制定改进措施及目标</a:t>
            </a:r>
            <a:endParaRPr lang="en-US" altLang="zh-CN" dirty="0" smtClean="0">
              <a:solidFill>
                <a:schemeClr val="accent1"/>
              </a:solidFill>
            </a:endParaRPr>
          </a:p>
          <a:p>
            <a:r>
              <a:rPr lang="en-US" altLang="zh-CN" dirty="0" smtClean="0">
                <a:solidFill>
                  <a:schemeClr val="accent1"/>
                </a:solidFill>
              </a:rPr>
              <a:t>4</a:t>
            </a:r>
            <a:r>
              <a:rPr lang="zh-CN" altLang="en-US" dirty="0" smtClean="0">
                <a:solidFill>
                  <a:schemeClr val="accent1"/>
                </a:solidFill>
              </a:rPr>
              <a:t>、对改进效果进行评价</a:t>
            </a:r>
            <a:endParaRPr lang="en-US" altLang="zh-CN" dirty="0" smtClean="0">
              <a:solidFill>
                <a:schemeClr val="accent1"/>
              </a:solidFill>
            </a:endParaRPr>
          </a:p>
          <a:p>
            <a:r>
              <a:rPr lang="en-US" altLang="zh-CN" dirty="0" smtClean="0">
                <a:solidFill>
                  <a:schemeClr val="accent1"/>
                </a:solidFill>
              </a:rPr>
              <a:t>5</a:t>
            </a:r>
            <a:r>
              <a:rPr lang="zh-CN" altLang="en-US" dirty="0" smtClean="0">
                <a:solidFill>
                  <a:schemeClr val="accent1"/>
                </a:solidFill>
              </a:rPr>
              <a:t>、学习应用管理工具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19" y="948347"/>
            <a:ext cx="4924138" cy="55096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51" y="2135623"/>
            <a:ext cx="1702249" cy="1824981"/>
          </a:xfrm>
          <a:prstGeom prst="rect">
            <a:avLst/>
          </a:prstGeom>
        </p:spPr>
      </p:pic>
    </p:spTree>
  </p:cSld>
  <p:clrMapOvr>
    <a:masterClrMapping/>
  </p:clrMapOvr>
  <p:transition spd="slow" advTm="9641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9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19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19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19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19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19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19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19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19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19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19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19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圈徽释义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93925" y="5486444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同心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圈圈徽</a:t>
            </a:r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04" y="1256157"/>
            <a:ext cx="3798780" cy="4072672"/>
          </a:xfrm>
          <a:prstGeom prst="rect">
            <a:avLst/>
          </a:prstGeom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578967" y="1246722"/>
            <a:ext cx="444500" cy="442913"/>
          </a:xfrm>
          <a:prstGeom prst="ellipse">
            <a:avLst/>
          </a:prstGeom>
          <a:solidFill>
            <a:schemeClr val="bg2"/>
          </a:solidFill>
          <a:ln w="38100" cap="flat">
            <a:solidFill>
              <a:schemeClr val="accent2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b="1" dirty="0" smtClean="0">
                <a:solidFill>
                  <a:schemeClr val="accent2"/>
                </a:solidFill>
                <a:latin typeface="+mn-ea"/>
                <a:ea typeface="+mn-ea"/>
              </a:rPr>
              <a:t>1</a:t>
            </a:r>
            <a:endParaRPr lang="zh-CN" altLang="en-US" b="1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611894" y="2543434"/>
            <a:ext cx="442912" cy="442913"/>
          </a:xfrm>
          <a:prstGeom prst="ellipse">
            <a:avLst/>
          </a:prstGeom>
          <a:solidFill>
            <a:schemeClr val="bg2"/>
          </a:solidFill>
          <a:ln w="38100" cap="flat">
            <a:solidFill>
              <a:schemeClr val="accent2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b="1" dirty="0" smtClean="0">
                <a:solidFill>
                  <a:schemeClr val="accent2"/>
                </a:solidFill>
                <a:latin typeface="+mn-ea"/>
                <a:ea typeface="+mn-ea"/>
              </a:rPr>
              <a:t>2</a:t>
            </a:r>
            <a:endParaRPr lang="zh-CN" altLang="en-US" b="1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619853" y="3842934"/>
            <a:ext cx="442912" cy="442913"/>
          </a:xfrm>
          <a:prstGeom prst="ellipse">
            <a:avLst/>
          </a:prstGeom>
          <a:solidFill>
            <a:schemeClr val="bg2"/>
          </a:solidFill>
          <a:ln w="38100" cap="flat">
            <a:solidFill>
              <a:schemeClr val="accent2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b="1" dirty="0" smtClean="0">
                <a:solidFill>
                  <a:schemeClr val="accent2"/>
                </a:solidFill>
                <a:latin typeface="+mn-ea"/>
                <a:ea typeface="+mn-ea"/>
              </a:rPr>
              <a:t>3</a:t>
            </a:r>
            <a:endParaRPr lang="zh-CN" altLang="en-US" b="1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639907" y="5251789"/>
            <a:ext cx="442912" cy="442913"/>
          </a:xfrm>
          <a:prstGeom prst="ellipse">
            <a:avLst/>
          </a:prstGeom>
          <a:solidFill>
            <a:schemeClr val="bg2"/>
          </a:solidFill>
          <a:ln w="38100" cap="flat">
            <a:solidFill>
              <a:schemeClr val="accent2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b="1" dirty="0" smtClean="0">
                <a:solidFill>
                  <a:schemeClr val="accent2"/>
                </a:solidFill>
                <a:latin typeface="+mn-ea"/>
                <a:ea typeface="+mn-ea"/>
              </a:rPr>
              <a:t>4</a:t>
            </a:r>
            <a:endParaRPr lang="zh-CN" altLang="en-US" b="1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99497" y="1145012"/>
            <a:ext cx="5122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 smtClean="0">
                <a:solidFill>
                  <a:schemeClr val="accent1"/>
                </a:solidFill>
                <a:latin typeface="+mj-ea"/>
                <a:ea typeface="+mj-ea"/>
              </a:rPr>
              <a:t>请在这里输入您的圈徽释义，可以从颜色，图形组成等方面来讲述圈徽的意义。</a:t>
            </a:r>
            <a:endParaRPr lang="zh-CN" altLang="en-US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99497" y="2468845"/>
            <a:ext cx="5122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 smtClean="0">
                <a:solidFill>
                  <a:schemeClr val="accent1"/>
                </a:solidFill>
                <a:latin typeface="+mj-ea"/>
                <a:ea typeface="+mj-ea"/>
              </a:rPr>
              <a:t>请在这里输入您的圈徽释义，可以从颜色，图形组成等方面来讲述圈徽的意义。</a:t>
            </a:r>
            <a:endParaRPr lang="zh-CN" altLang="en-US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99497" y="3792678"/>
            <a:ext cx="5122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 smtClean="0">
                <a:solidFill>
                  <a:schemeClr val="accent1"/>
                </a:solidFill>
                <a:latin typeface="+mj-ea"/>
                <a:ea typeface="+mj-ea"/>
              </a:rPr>
              <a:t>请在这里输入您的圈徽释义，可以从颜色，图形组成等方面来讲述圈徽的意义。</a:t>
            </a:r>
            <a:endParaRPr lang="zh-CN" altLang="en-US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99497" y="5143806"/>
            <a:ext cx="5122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 smtClean="0">
                <a:solidFill>
                  <a:schemeClr val="accent1"/>
                </a:solidFill>
                <a:latin typeface="+mj-ea"/>
                <a:ea typeface="+mj-ea"/>
              </a:rPr>
              <a:t>请在这里输入您的圈徽释义，可以从颜色，图形组成等方面来讲述圈徽的意义。</a:t>
            </a:r>
            <a:endParaRPr lang="zh-CN" altLang="en-US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7101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19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19"/>
                            </p:stCondLst>
                            <p:childTnLst>
                              <p:par>
                                <p:cTn id="3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19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19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1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19"/>
                            </p:stCondLst>
                            <p:childTnLst>
                              <p:par>
                                <p:cTn id="4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819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19"/>
                            </p:stCondLst>
                            <p:childTnLst>
                              <p:par>
                                <p:cTn id="5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81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6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434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同心圈成员介绍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93718" y="595484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j-ea"/>
                <a:ea typeface="+mj-ea"/>
              </a:rPr>
              <a:t>圈长：</a:t>
            </a:r>
            <a:r>
              <a:rPr lang="zh-CN" altLang="en-US" dirty="0" smtClean="0">
                <a:latin typeface="+mj-ea"/>
                <a:ea typeface="+mj-ea"/>
              </a:rPr>
              <a:t>某某某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909067" y="3834888"/>
            <a:ext cx="2109380" cy="21199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1033304" y="3960006"/>
            <a:ext cx="1860907" cy="1869717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 w="10" cap="flat">
            <a:solidFill>
              <a:srgbClr val="C1C0C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903099" y="1136999"/>
            <a:ext cx="2109380" cy="21199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1027336" y="1262117"/>
            <a:ext cx="1860907" cy="186971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0" cap="flat">
            <a:solidFill>
              <a:srgbClr val="C1C0C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93718" y="326136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+mj-ea"/>
                <a:ea typeface="+mj-ea"/>
              </a:rPr>
              <a:t>辅导员：</a:t>
            </a:r>
            <a:r>
              <a:rPr lang="zh-CN" altLang="en-US" dirty="0" smtClean="0">
                <a:latin typeface="+mj-ea"/>
                <a:ea typeface="+mj-ea"/>
              </a:rPr>
              <a:t>某某某</a:t>
            </a:r>
            <a:endParaRPr lang="zh-CN" altLang="en-US" dirty="0">
              <a:latin typeface="+mj-ea"/>
              <a:ea typeface="+mj-ea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2" b="7226"/>
          <a:stretch>
            <a:fillRect/>
          </a:stretch>
        </p:blipFill>
        <p:spPr bwMode="auto">
          <a:xfrm>
            <a:off x="3607728" y="1262117"/>
            <a:ext cx="7254674" cy="373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30229" y="5211587"/>
            <a:ext cx="588334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zh-CN" altLang="en-US" b="0" dirty="0"/>
              <a:t>张玉红 李园园 张子蓝 孙乐红 李乔 杨颖  宋小青  乔孝杰</a:t>
            </a:r>
            <a:endParaRPr lang="zh-CN" altLang="en-US" b="0" dirty="0"/>
          </a:p>
        </p:txBody>
      </p:sp>
      <p:sp>
        <p:nvSpPr>
          <p:cNvPr id="14" name="TextBox 13"/>
          <p:cNvSpPr txBox="1"/>
          <p:nvPr/>
        </p:nvSpPr>
        <p:spPr>
          <a:xfrm>
            <a:off x="4730229" y="5566429"/>
            <a:ext cx="588334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zh-CN" altLang="en-US" b="0" dirty="0"/>
              <a:t>孙乐红 李乔 杨颖  宋小青  乔孝</a:t>
            </a:r>
            <a:r>
              <a:rPr lang="zh-CN" altLang="en-US" b="0" dirty="0" smtClean="0"/>
              <a:t>杰 张</a:t>
            </a:r>
            <a:r>
              <a:rPr lang="zh-CN" altLang="en-US" b="0" dirty="0"/>
              <a:t>玉红 李园园 张子</a:t>
            </a:r>
            <a:r>
              <a:rPr lang="zh-CN" altLang="en-US" b="0" dirty="0" smtClean="0"/>
              <a:t>蓝</a:t>
            </a:r>
            <a:endParaRPr lang="zh-CN" altLang="en-US" b="0" dirty="0"/>
          </a:p>
        </p:txBody>
      </p:sp>
      <p:sp>
        <p:nvSpPr>
          <p:cNvPr id="15" name="矩形 14"/>
          <p:cNvSpPr/>
          <p:nvPr/>
        </p:nvSpPr>
        <p:spPr>
          <a:xfrm>
            <a:off x="3853485" y="5207614"/>
            <a:ext cx="728095" cy="6463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2"/>
                </a:solidFill>
                <a:latin typeface="+mj-ea"/>
                <a:ea typeface="+mj-ea"/>
              </a:rPr>
              <a:t>圈员</a:t>
            </a:r>
            <a:endParaRPr lang="en-US" altLang="zh-CN" b="1" dirty="0" smtClean="0">
              <a:solidFill>
                <a:schemeClr val="accent2"/>
              </a:solidFill>
              <a:latin typeface="+mj-ea"/>
              <a:ea typeface="+mj-ea"/>
            </a:endParaRPr>
          </a:p>
          <a:p>
            <a:pPr algn="ctr"/>
            <a:r>
              <a:rPr lang="en-US" altLang="zh-CN" b="1" dirty="0" smtClean="0">
                <a:solidFill>
                  <a:schemeClr val="accent2"/>
                </a:solidFill>
                <a:latin typeface="+mj-ea"/>
                <a:ea typeface="+mj-ea"/>
              </a:rPr>
              <a:t>12</a:t>
            </a:r>
            <a:r>
              <a:rPr lang="zh-CN" altLang="en-US" b="1" dirty="0" smtClean="0">
                <a:solidFill>
                  <a:schemeClr val="accent2"/>
                </a:solidFill>
                <a:latin typeface="+mj-ea"/>
                <a:ea typeface="+mj-ea"/>
              </a:rPr>
              <a:t>人</a:t>
            </a:r>
            <a:endParaRPr lang="zh-CN" altLang="en-US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7793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39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39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39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3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39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39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39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5" grpId="0"/>
      <p:bldP spid="6" grpId="0" animBg="1"/>
      <p:bldP spid="7" grpId="0" animBg="1"/>
      <p:bldP spid="8" grpId="0" animBg="1"/>
      <p:bldP spid="9" grpId="0" animBg="1"/>
      <p:bldP spid="10" grpId="0"/>
      <p:bldP spid="2" grpId="0"/>
      <p:bldP spid="14" grpId="0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2834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成员职责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792457" y="1628800"/>
            <a:ext cx="3338354" cy="489654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569813" y="736979"/>
            <a:ext cx="1783642" cy="1783642"/>
          </a:xfrm>
          <a:prstGeom prst="ellipse">
            <a:avLst/>
          </a:prstGeom>
          <a:solidFill>
            <a:schemeClr val="accent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4436120" y="1628800"/>
            <a:ext cx="3338354" cy="489654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5213476" y="736979"/>
            <a:ext cx="1783642" cy="1783642"/>
          </a:xfrm>
          <a:prstGeom prst="ellipse">
            <a:avLst/>
          </a:prstGeom>
          <a:solidFill>
            <a:schemeClr val="accent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101259" y="1628800"/>
            <a:ext cx="3338354" cy="489654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8878615" y="736979"/>
            <a:ext cx="1783642" cy="1783642"/>
          </a:xfrm>
          <a:prstGeom prst="ellipse">
            <a:avLst/>
          </a:prstGeom>
          <a:solidFill>
            <a:schemeClr val="accent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1718165" y="867634"/>
            <a:ext cx="1486938" cy="14869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5361828" y="885331"/>
            <a:ext cx="1486938" cy="1486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9026967" y="867634"/>
            <a:ext cx="1486938" cy="14869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6"/>
          <p:cNvSpPr>
            <a:spLocks noEditPoints="1"/>
          </p:cNvSpPr>
          <p:nvPr/>
        </p:nvSpPr>
        <p:spPr bwMode="auto">
          <a:xfrm>
            <a:off x="9438071" y="1228299"/>
            <a:ext cx="664730" cy="649714"/>
          </a:xfrm>
          <a:custGeom>
            <a:avLst/>
            <a:gdLst>
              <a:gd name="T0" fmla="*/ 337 w 1209"/>
              <a:gd name="T1" fmla="*/ 645 h 1155"/>
              <a:gd name="T2" fmla="*/ 359 w 1209"/>
              <a:gd name="T3" fmla="*/ 635 h 1155"/>
              <a:gd name="T4" fmla="*/ 405 w 1209"/>
              <a:gd name="T5" fmla="*/ 589 h 1155"/>
              <a:gd name="T6" fmla="*/ 416 w 1209"/>
              <a:gd name="T7" fmla="*/ 564 h 1155"/>
              <a:gd name="T8" fmla="*/ 424 w 1209"/>
              <a:gd name="T9" fmla="*/ 520 h 1155"/>
              <a:gd name="T10" fmla="*/ 418 w 1209"/>
              <a:gd name="T11" fmla="*/ 480 h 1155"/>
              <a:gd name="T12" fmla="*/ 410 w 1209"/>
              <a:gd name="T13" fmla="*/ 460 h 1155"/>
              <a:gd name="T14" fmla="*/ 391 w 1209"/>
              <a:gd name="T15" fmla="*/ 431 h 1155"/>
              <a:gd name="T16" fmla="*/ 376 w 1209"/>
              <a:gd name="T17" fmla="*/ 417 h 1155"/>
              <a:gd name="T18" fmla="*/ 344 w 1209"/>
              <a:gd name="T19" fmla="*/ 397 h 1155"/>
              <a:gd name="T20" fmla="*/ 155 w 1209"/>
              <a:gd name="T21" fmla="*/ 520 h 1155"/>
              <a:gd name="T22" fmla="*/ 1006 w 1209"/>
              <a:gd name="T23" fmla="*/ 682 h 1155"/>
              <a:gd name="T24" fmla="*/ 808 w 1209"/>
              <a:gd name="T25" fmla="*/ 683 h 1155"/>
              <a:gd name="T26" fmla="*/ 776 w 1209"/>
              <a:gd name="T27" fmla="*/ 690 h 1155"/>
              <a:gd name="T28" fmla="*/ 680 w 1209"/>
              <a:gd name="T29" fmla="*/ 751 h 1155"/>
              <a:gd name="T30" fmla="*/ 630 w 1209"/>
              <a:gd name="T31" fmla="*/ 1155 h 1155"/>
              <a:gd name="T32" fmla="*/ 790 w 1209"/>
              <a:gd name="T33" fmla="*/ 875 h 1155"/>
              <a:gd name="T34" fmla="*/ 1045 w 1209"/>
              <a:gd name="T35" fmla="*/ 875 h 1155"/>
              <a:gd name="T36" fmla="*/ 1209 w 1209"/>
              <a:gd name="T37" fmla="*/ 1155 h 1155"/>
              <a:gd name="T38" fmla="*/ 543 w 1209"/>
              <a:gd name="T39" fmla="*/ 770 h 1155"/>
              <a:gd name="T40" fmla="*/ 528 w 1209"/>
              <a:gd name="T41" fmla="*/ 750 h 1155"/>
              <a:gd name="T42" fmla="*/ 496 w 1209"/>
              <a:gd name="T43" fmla="*/ 721 h 1155"/>
              <a:gd name="T44" fmla="*/ 420 w 1209"/>
              <a:gd name="T45" fmla="*/ 686 h 1155"/>
              <a:gd name="T46" fmla="*/ 394 w 1209"/>
              <a:gd name="T47" fmla="*/ 683 h 1155"/>
              <a:gd name="T48" fmla="*/ 0 w 1209"/>
              <a:gd name="T49" fmla="*/ 885 h 1155"/>
              <a:gd name="T50" fmla="*/ 119 w 1209"/>
              <a:gd name="T51" fmla="*/ 875 h 1155"/>
              <a:gd name="T52" fmla="*/ 415 w 1209"/>
              <a:gd name="T53" fmla="*/ 1155 h 1155"/>
              <a:gd name="T54" fmla="*/ 457 w 1209"/>
              <a:gd name="T55" fmla="*/ 1155 h 1155"/>
              <a:gd name="T56" fmla="*/ 543 w 1209"/>
              <a:gd name="T57" fmla="*/ 770 h 1155"/>
              <a:gd name="T58" fmla="*/ 730 w 1209"/>
              <a:gd name="T59" fmla="*/ 647 h 1155"/>
              <a:gd name="T60" fmla="*/ 730 w 1209"/>
              <a:gd name="T61" fmla="*/ 495 h 1155"/>
              <a:gd name="T62" fmla="*/ 830 w 1209"/>
              <a:gd name="T63" fmla="*/ 351 h 1155"/>
              <a:gd name="T64" fmla="*/ 379 w 1209"/>
              <a:gd name="T65" fmla="*/ 351 h 1155"/>
              <a:gd name="T66" fmla="*/ 475 w 1209"/>
              <a:gd name="T67" fmla="*/ 645 h 1155"/>
              <a:gd name="T68" fmla="*/ 605 w 1209"/>
              <a:gd name="T69" fmla="*/ 269 h 1155"/>
              <a:gd name="T70" fmla="*/ 605 w 1209"/>
              <a:gd name="T71" fmla="*/ 0 h 1155"/>
              <a:gd name="T72" fmla="*/ 818 w 1209"/>
              <a:gd name="T73" fmla="*/ 431 h 1155"/>
              <a:gd name="T74" fmla="*/ 799 w 1209"/>
              <a:gd name="T75" fmla="*/ 460 h 1155"/>
              <a:gd name="T76" fmla="*/ 791 w 1209"/>
              <a:gd name="T77" fmla="*/ 481 h 1155"/>
              <a:gd name="T78" fmla="*/ 785 w 1209"/>
              <a:gd name="T79" fmla="*/ 520 h 1155"/>
              <a:gd name="T80" fmla="*/ 793 w 1209"/>
              <a:gd name="T81" fmla="*/ 564 h 1155"/>
              <a:gd name="T82" fmla="*/ 804 w 1209"/>
              <a:gd name="T83" fmla="*/ 589 h 1155"/>
              <a:gd name="T84" fmla="*/ 831 w 1209"/>
              <a:gd name="T85" fmla="*/ 621 h 1155"/>
              <a:gd name="T86" fmla="*/ 852 w 1209"/>
              <a:gd name="T87" fmla="*/ 636 h 1155"/>
              <a:gd name="T88" fmla="*/ 919 w 1209"/>
              <a:gd name="T89" fmla="*/ 654 h 1155"/>
              <a:gd name="T90" fmla="*/ 866 w 1209"/>
              <a:gd name="T91" fmla="*/ 396 h 1155"/>
              <a:gd name="T92" fmla="*/ 851 w 1209"/>
              <a:gd name="T93" fmla="*/ 404 h 1155"/>
              <a:gd name="T94" fmla="*/ 832 w 1209"/>
              <a:gd name="T95" fmla="*/ 418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09" h="1155">
                <a:moveTo>
                  <a:pt x="290" y="654"/>
                </a:moveTo>
                <a:lnTo>
                  <a:pt x="290" y="654"/>
                </a:lnTo>
                <a:cubicBezTo>
                  <a:pt x="306" y="654"/>
                  <a:pt x="322" y="651"/>
                  <a:pt x="337" y="645"/>
                </a:cubicBezTo>
                <a:cubicBezTo>
                  <a:pt x="337" y="645"/>
                  <a:pt x="338" y="645"/>
                  <a:pt x="338" y="645"/>
                </a:cubicBezTo>
                <a:cubicBezTo>
                  <a:pt x="345" y="642"/>
                  <a:pt x="351" y="639"/>
                  <a:pt x="358" y="636"/>
                </a:cubicBezTo>
                <a:cubicBezTo>
                  <a:pt x="358" y="635"/>
                  <a:pt x="358" y="635"/>
                  <a:pt x="359" y="635"/>
                </a:cubicBezTo>
                <a:cubicBezTo>
                  <a:pt x="365" y="631"/>
                  <a:pt x="371" y="627"/>
                  <a:pt x="377" y="622"/>
                </a:cubicBezTo>
                <a:cubicBezTo>
                  <a:pt x="377" y="622"/>
                  <a:pt x="377" y="622"/>
                  <a:pt x="377" y="622"/>
                </a:cubicBezTo>
                <a:cubicBezTo>
                  <a:pt x="388" y="612"/>
                  <a:pt x="397" y="601"/>
                  <a:pt x="405" y="589"/>
                </a:cubicBezTo>
                <a:cubicBezTo>
                  <a:pt x="405" y="588"/>
                  <a:pt x="406" y="587"/>
                  <a:pt x="406" y="586"/>
                </a:cubicBezTo>
                <a:cubicBezTo>
                  <a:pt x="410" y="580"/>
                  <a:pt x="413" y="574"/>
                  <a:pt x="415" y="568"/>
                </a:cubicBezTo>
                <a:cubicBezTo>
                  <a:pt x="415" y="567"/>
                  <a:pt x="416" y="566"/>
                  <a:pt x="416" y="564"/>
                </a:cubicBezTo>
                <a:cubicBezTo>
                  <a:pt x="418" y="558"/>
                  <a:pt x="420" y="552"/>
                  <a:pt x="422" y="545"/>
                </a:cubicBezTo>
                <a:cubicBezTo>
                  <a:pt x="422" y="544"/>
                  <a:pt x="422" y="543"/>
                  <a:pt x="422" y="542"/>
                </a:cubicBezTo>
                <a:cubicBezTo>
                  <a:pt x="423" y="534"/>
                  <a:pt x="424" y="527"/>
                  <a:pt x="424" y="520"/>
                </a:cubicBezTo>
                <a:cubicBezTo>
                  <a:pt x="424" y="514"/>
                  <a:pt x="423" y="507"/>
                  <a:pt x="423" y="502"/>
                </a:cubicBezTo>
                <a:cubicBezTo>
                  <a:pt x="422" y="500"/>
                  <a:pt x="422" y="499"/>
                  <a:pt x="422" y="497"/>
                </a:cubicBezTo>
                <a:cubicBezTo>
                  <a:pt x="421" y="491"/>
                  <a:pt x="420" y="486"/>
                  <a:pt x="418" y="480"/>
                </a:cubicBezTo>
                <a:cubicBezTo>
                  <a:pt x="418" y="480"/>
                  <a:pt x="418" y="480"/>
                  <a:pt x="418" y="480"/>
                </a:cubicBezTo>
                <a:cubicBezTo>
                  <a:pt x="416" y="474"/>
                  <a:pt x="414" y="469"/>
                  <a:pt x="412" y="464"/>
                </a:cubicBezTo>
                <a:cubicBezTo>
                  <a:pt x="411" y="462"/>
                  <a:pt x="411" y="461"/>
                  <a:pt x="410" y="460"/>
                </a:cubicBezTo>
                <a:cubicBezTo>
                  <a:pt x="407" y="455"/>
                  <a:pt x="405" y="450"/>
                  <a:pt x="401" y="445"/>
                </a:cubicBezTo>
                <a:lnTo>
                  <a:pt x="401" y="445"/>
                </a:lnTo>
                <a:cubicBezTo>
                  <a:pt x="398" y="440"/>
                  <a:pt x="394" y="436"/>
                  <a:pt x="391" y="431"/>
                </a:cubicBezTo>
                <a:cubicBezTo>
                  <a:pt x="390" y="430"/>
                  <a:pt x="389" y="430"/>
                  <a:pt x="388" y="429"/>
                </a:cubicBezTo>
                <a:cubicBezTo>
                  <a:pt x="384" y="425"/>
                  <a:pt x="380" y="421"/>
                  <a:pt x="376" y="417"/>
                </a:cubicBezTo>
                <a:cubicBezTo>
                  <a:pt x="376" y="417"/>
                  <a:pt x="376" y="417"/>
                  <a:pt x="376" y="417"/>
                </a:cubicBezTo>
                <a:cubicBezTo>
                  <a:pt x="371" y="413"/>
                  <a:pt x="367" y="409"/>
                  <a:pt x="362" y="406"/>
                </a:cubicBezTo>
                <a:cubicBezTo>
                  <a:pt x="361" y="406"/>
                  <a:pt x="360" y="405"/>
                  <a:pt x="359" y="405"/>
                </a:cubicBezTo>
                <a:cubicBezTo>
                  <a:pt x="354" y="402"/>
                  <a:pt x="349" y="399"/>
                  <a:pt x="344" y="397"/>
                </a:cubicBezTo>
                <a:cubicBezTo>
                  <a:pt x="344" y="397"/>
                  <a:pt x="344" y="397"/>
                  <a:pt x="343" y="396"/>
                </a:cubicBezTo>
                <a:cubicBezTo>
                  <a:pt x="327" y="389"/>
                  <a:pt x="309" y="385"/>
                  <a:pt x="290" y="385"/>
                </a:cubicBezTo>
                <a:cubicBezTo>
                  <a:pt x="215" y="385"/>
                  <a:pt x="155" y="446"/>
                  <a:pt x="155" y="520"/>
                </a:cubicBezTo>
                <a:cubicBezTo>
                  <a:pt x="155" y="594"/>
                  <a:pt x="215" y="654"/>
                  <a:pt x="290" y="654"/>
                </a:cubicBezTo>
                <a:close/>
                <a:moveTo>
                  <a:pt x="1006" y="682"/>
                </a:moveTo>
                <a:lnTo>
                  <a:pt x="1006" y="682"/>
                </a:lnTo>
                <a:lnTo>
                  <a:pt x="833" y="682"/>
                </a:lnTo>
                <a:cubicBezTo>
                  <a:pt x="827" y="682"/>
                  <a:pt x="820" y="682"/>
                  <a:pt x="814" y="683"/>
                </a:cubicBezTo>
                <a:cubicBezTo>
                  <a:pt x="812" y="683"/>
                  <a:pt x="810" y="683"/>
                  <a:pt x="808" y="683"/>
                </a:cubicBezTo>
                <a:cubicBezTo>
                  <a:pt x="804" y="684"/>
                  <a:pt x="800" y="684"/>
                  <a:pt x="796" y="685"/>
                </a:cubicBezTo>
                <a:cubicBezTo>
                  <a:pt x="794" y="686"/>
                  <a:pt x="791" y="686"/>
                  <a:pt x="789" y="687"/>
                </a:cubicBezTo>
                <a:cubicBezTo>
                  <a:pt x="785" y="687"/>
                  <a:pt x="781" y="689"/>
                  <a:pt x="776" y="690"/>
                </a:cubicBezTo>
                <a:cubicBezTo>
                  <a:pt x="746" y="699"/>
                  <a:pt x="718" y="715"/>
                  <a:pt x="695" y="736"/>
                </a:cubicBezTo>
                <a:cubicBezTo>
                  <a:pt x="695" y="736"/>
                  <a:pt x="695" y="736"/>
                  <a:pt x="694" y="737"/>
                </a:cubicBezTo>
                <a:cubicBezTo>
                  <a:pt x="689" y="741"/>
                  <a:pt x="685" y="746"/>
                  <a:pt x="680" y="751"/>
                </a:cubicBezTo>
                <a:cubicBezTo>
                  <a:pt x="680" y="752"/>
                  <a:pt x="679" y="752"/>
                  <a:pt x="679" y="753"/>
                </a:cubicBezTo>
                <a:cubicBezTo>
                  <a:pt x="648" y="788"/>
                  <a:pt x="630" y="834"/>
                  <a:pt x="630" y="885"/>
                </a:cubicBezTo>
                <a:lnTo>
                  <a:pt x="630" y="1155"/>
                </a:lnTo>
                <a:lnTo>
                  <a:pt x="749" y="1155"/>
                </a:lnTo>
                <a:lnTo>
                  <a:pt x="749" y="875"/>
                </a:lnTo>
                <a:lnTo>
                  <a:pt x="790" y="875"/>
                </a:lnTo>
                <a:lnTo>
                  <a:pt x="790" y="1155"/>
                </a:lnTo>
                <a:lnTo>
                  <a:pt x="1045" y="1155"/>
                </a:lnTo>
                <a:lnTo>
                  <a:pt x="1045" y="875"/>
                </a:lnTo>
                <a:lnTo>
                  <a:pt x="1087" y="875"/>
                </a:lnTo>
                <a:lnTo>
                  <a:pt x="1087" y="1155"/>
                </a:lnTo>
                <a:lnTo>
                  <a:pt x="1209" y="1155"/>
                </a:lnTo>
                <a:lnTo>
                  <a:pt x="1209" y="885"/>
                </a:lnTo>
                <a:cubicBezTo>
                  <a:pt x="1209" y="773"/>
                  <a:pt x="1118" y="682"/>
                  <a:pt x="1006" y="682"/>
                </a:cubicBezTo>
                <a:close/>
                <a:moveTo>
                  <a:pt x="543" y="770"/>
                </a:moveTo>
                <a:lnTo>
                  <a:pt x="543" y="770"/>
                </a:lnTo>
                <a:cubicBezTo>
                  <a:pt x="539" y="764"/>
                  <a:pt x="535" y="758"/>
                  <a:pt x="530" y="752"/>
                </a:cubicBezTo>
                <a:cubicBezTo>
                  <a:pt x="529" y="752"/>
                  <a:pt x="528" y="751"/>
                  <a:pt x="528" y="750"/>
                </a:cubicBezTo>
                <a:cubicBezTo>
                  <a:pt x="524" y="745"/>
                  <a:pt x="519" y="740"/>
                  <a:pt x="514" y="736"/>
                </a:cubicBezTo>
                <a:cubicBezTo>
                  <a:pt x="513" y="735"/>
                  <a:pt x="512" y="735"/>
                  <a:pt x="512" y="734"/>
                </a:cubicBezTo>
                <a:cubicBezTo>
                  <a:pt x="507" y="729"/>
                  <a:pt x="502" y="725"/>
                  <a:pt x="496" y="721"/>
                </a:cubicBezTo>
                <a:cubicBezTo>
                  <a:pt x="496" y="721"/>
                  <a:pt x="495" y="720"/>
                  <a:pt x="494" y="720"/>
                </a:cubicBezTo>
                <a:cubicBezTo>
                  <a:pt x="476" y="707"/>
                  <a:pt x="456" y="697"/>
                  <a:pt x="434" y="690"/>
                </a:cubicBezTo>
                <a:cubicBezTo>
                  <a:pt x="429" y="689"/>
                  <a:pt x="424" y="688"/>
                  <a:pt x="420" y="686"/>
                </a:cubicBezTo>
                <a:cubicBezTo>
                  <a:pt x="417" y="686"/>
                  <a:pt x="414" y="686"/>
                  <a:pt x="412" y="685"/>
                </a:cubicBezTo>
                <a:cubicBezTo>
                  <a:pt x="408" y="684"/>
                  <a:pt x="405" y="684"/>
                  <a:pt x="401" y="683"/>
                </a:cubicBezTo>
                <a:cubicBezTo>
                  <a:pt x="399" y="683"/>
                  <a:pt x="397" y="683"/>
                  <a:pt x="394" y="683"/>
                </a:cubicBezTo>
                <a:cubicBezTo>
                  <a:pt x="388" y="682"/>
                  <a:pt x="382" y="682"/>
                  <a:pt x="376" y="682"/>
                </a:cubicBezTo>
                <a:lnTo>
                  <a:pt x="203" y="682"/>
                </a:lnTo>
                <a:cubicBezTo>
                  <a:pt x="91" y="682"/>
                  <a:pt x="0" y="773"/>
                  <a:pt x="0" y="885"/>
                </a:cubicBezTo>
                <a:lnTo>
                  <a:pt x="0" y="1155"/>
                </a:lnTo>
                <a:lnTo>
                  <a:pt x="119" y="1155"/>
                </a:lnTo>
                <a:lnTo>
                  <a:pt x="119" y="875"/>
                </a:lnTo>
                <a:lnTo>
                  <a:pt x="160" y="875"/>
                </a:lnTo>
                <a:lnTo>
                  <a:pt x="160" y="1155"/>
                </a:lnTo>
                <a:lnTo>
                  <a:pt x="415" y="1155"/>
                </a:lnTo>
                <a:lnTo>
                  <a:pt x="415" y="875"/>
                </a:lnTo>
                <a:lnTo>
                  <a:pt x="457" y="875"/>
                </a:lnTo>
                <a:lnTo>
                  <a:pt x="457" y="1155"/>
                </a:lnTo>
                <a:lnTo>
                  <a:pt x="579" y="1155"/>
                </a:lnTo>
                <a:lnTo>
                  <a:pt x="579" y="885"/>
                </a:lnTo>
                <a:cubicBezTo>
                  <a:pt x="579" y="842"/>
                  <a:pt x="566" y="802"/>
                  <a:pt x="543" y="770"/>
                </a:cubicBezTo>
                <a:cubicBezTo>
                  <a:pt x="543" y="770"/>
                  <a:pt x="543" y="770"/>
                  <a:pt x="543" y="770"/>
                </a:cubicBezTo>
                <a:close/>
                <a:moveTo>
                  <a:pt x="730" y="647"/>
                </a:moveTo>
                <a:lnTo>
                  <a:pt x="730" y="647"/>
                </a:lnTo>
                <a:lnTo>
                  <a:pt x="730" y="544"/>
                </a:lnTo>
                <a:cubicBezTo>
                  <a:pt x="729" y="536"/>
                  <a:pt x="729" y="528"/>
                  <a:pt x="729" y="520"/>
                </a:cubicBezTo>
                <a:cubicBezTo>
                  <a:pt x="729" y="511"/>
                  <a:pt x="729" y="503"/>
                  <a:pt x="730" y="495"/>
                </a:cubicBezTo>
                <a:lnTo>
                  <a:pt x="730" y="489"/>
                </a:lnTo>
                <a:lnTo>
                  <a:pt x="731" y="489"/>
                </a:lnTo>
                <a:cubicBezTo>
                  <a:pt x="741" y="430"/>
                  <a:pt x="778" y="379"/>
                  <a:pt x="830" y="351"/>
                </a:cubicBezTo>
                <a:cubicBezTo>
                  <a:pt x="794" y="317"/>
                  <a:pt x="745" y="296"/>
                  <a:pt x="691" y="296"/>
                </a:cubicBezTo>
                <a:lnTo>
                  <a:pt x="518" y="296"/>
                </a:lnTo>
                <a:cubicBezTo>
                  <a:pt x="464" y="296"/>
                  <a:pt x="416" y="317"/>
                  <a:pt x="379" y="351"/>
                </a:cubicBezTo>
                <a:cubicBezTo>
                  <a:pt x="439" y="384"/>
                  <a:pt x="480" y="447"/>
                  <a:pt x="480" y="520"/>
                </a:cubicBezTo>
                <a:cubicBezTo>
                  <a:pt x="480" y="535"/>
                  <a:pt x="479" y="549"/>
                  <a:pt x="475" y="563"/>
                </a:cubicBezTo>
                <a:lnTo>
                  <a:pt x="475" y="645"/>
                </a:lnTo>
                <a:cubicBezTo>
                  <a:pt x="531" y="668"/>
                  <a:pt x="576" y="710"/>
                  <a:pt x="605" y="762"/>
                </a:cubicBezTo>
                <a:cubicBezTo>
                  <a:pt x="632" y="711"/>
                  <a:pt x="677" y="670"/>
                  <a:pt x="730" y="647"/>
                </a:cubicBezTo>
                <a:close/>
                <a:moveTo>
                  <a:pt x="605" y="269"/>
                </a:moveTo>
                <a:lnTo>
                  <a:pt x="605" y="269"/>
                </a:lnTo>
                <a:cubicBezTo>
                  <a:pt x="679" y="269"/>
                  <a:pt x="739" y="209"/>
                  <a:pt x="739" y="134"/>
                </a:cubicBezTo>
                <a:cubicBezTo>
                  <a:pt x="739" y="60"/>
                  <a:pt x="679" y="0"/>
                  <a:pt x="605" y="0"/>
                </a:cubicBezTo>
                <a:cubicBezTo>
                  <a:pt x="530" y="0"/>
                  <a:pt x="470" y="60"/>
                  <a:pt x="470" y="134"/>
                </a:cubicBezTo>
                <a:cubicBezTo>
                  <a:pt x="470" y="209"/>
                  <a:pt x="530" y="269"/>
                  <a:pt x="605" y="269"/>
                </a:cubicBezTo>
                <a:close/>
                <a:moveTo>
                  <a:pt x="818" y="431"/>
                </a:moveTo>
                <a:cubicBezTo>
                  <a:pt x="814" y="436"/>
                  <a:pt x="811" y="440"/>
                  <a:pt x="808" y="445"/>
                </a:cubicBezTo>
                <a:cubicBezTo>
                  <a:pt x="807" y="445"/>
                  <a:pt x="807" y="446"/>
                  <a:pt x="807" y="446"/>
                </a:cubicBezTo>
                <a:cubicBezTo>
                  <a:pt x="804" y="450"/>
                  <a:pt x="802" y="455"/>
                  <a:pt x="799" y="460"/>
                </a:cubicBezTo>
                <a:cubicBezTo>
                  <a:pt x="799" y="461"/>
                  <a:pt x="798" y="463"/>
                  <a:pt x="797" y="464"/>
                </a:cubicBezTo>
                <a:cubicBezTo>
                  <a:pt x="795" y="469"/>
                  <a:pt x="793" y="474"/>
                  <a:pt x="791" y="480"/>
                </a:cubicBezTo>
                <a:cubicBezTo>
                  <a:pt x="791" y="480"/>
                  <a:pt x="791" y="480"/>
                  <a:pt x="791" y="481"/>
                </a:cubicBezTo>
                <a:cubicBezTo>
                  <a:pt x="789" y="486"/>
                  <a:pt x="788" y="492"/>
                  <a:pt x="787" y="497"/>
                </a:cubicBezTo>
                <a:cubicBezTo>
                  <a:pt x="787" y="499"/>
                  <a:pt x="787" y="500"/>
                  <a:pt x="786" y="502"/>
                </a:cubicBezTo>
                <a:cubicBezTo>
                  <a:pt x="786" y="507"/>
                  <a:pt x="785" y="514"/>
                  <a:pt x="785" y="520"/>
                </a:cubicBezTo>
                <a:cubicBezTo>
                  <a:pt x="785" y="527"/>
                  <a:pt x="786" y="534"/>
                  <a:pt x="787" y="542"/>
                </a:cubicBezTo>
                <a:cubicBezTo>
                  <a:pt x="787" y="543"/>
                  <a:pt x="787" y="544"/>
                  <a:pt x="787" y="545"/>
                </a:cubicBezTo>
                <a:cubicBezTo>
                  <a:pt x="789" y="551"/>
                  <a:pt x="791" y="558"/>
                  <a:pt x="793" y="564"/>
                </a:cubicBezTo>
                <a:cubicBezTo>
                  <a:pt x="793" y="566"/>
                  <a:pt x="794" y="567"/>
                  <a:pt x="794" y="568"/>
                </a:cubicBezTo>
                <a:cubicBezTo>
                  <a:pt x="796" y="574"/>
                  <a:pt x="799" y="580"/>
                  <a:pt x="803" y="586"/>
                </a:cubicBezTo>
                <a:cubicBezTo>
                  <a:pt x="803" y="587"/>
                  <a:pt x="804" y="588"/>
                  <a:pt x="804" y="589"/>
                </a:cubicBezTo>
                <a:cubicBezTo>
                  <a:pt x="808" y="595"/>
                  <a:pt x="812" y="600"/>
                  <a:pt x="816" y="606"/>
                </a:cubicBezTo>
                <a:cubicBezTo>
                  <a:pt x="816" y="606"/>
                  <a:pt x="817" y="606"/>
                  <a:pt x="817" y="606"/>
                </a:cubicBezTo>
                <a:cubicBezTo>
                  <a:pt x="821" y="612"/>
                  <a:pt x="826" y="617"/>
                  <a:pt x="831" y="621"/>
                </a:cubicBezTo>
                <a:cubicBezTo>
                  <a:pt x="832" y="622"/>
                  <a:pt x="832" y="622"/>
                  <a:pt x="833" y="622"/>
                </a:cubicBezTo>
                <a:cubicBezTo>
                  <a:pt x="838" y="627"/>
                  <a:pt x="844" y="631"/>
                  <a:pt x="850" y="635"/>
                </a:cubicBezTo>
                <a:cubicBezTo>
                  <a:pt x="850" y="635"/>
                  <a:pt x="851" y="635"/>
                  <a:pt x="852" y="636"/>
                </a:cubicBezTo>
                <a:cubicBezTo>
                  <a:pt x="858" y="639"/>
                  <a:pt x="864" y="642"/>
                  <a:pt x="871" y="645"/>
                </a:cubicBezTo>
                <a:cubicBezTo>
                  <a:pt x="871" y="645"/>
                  <a:pt x="872" y="645"/>
                  <a:pt x="872" y="646"/>
                </a:cubicBezTo>
                <a:cubicBezTo>
                  <a:pt x="887" y="651"/>
                  <a:pt x="903" y="654"/>
                  <a:pt x="919" y="654"/>
                </a:cubicBezTo>
                <a:cubicBezTo>
                  <a:pt x="994" y="654"/>
                  <a:pt x="1054" y="594"/>
                  <a:pt x="1054" y="520"/>
                </a:cubicBezTo>
                <a:cubicBezTo>
                  <a:pt x="1054" y="446"/>
                  <a:pt x="994" y="385"/>
                  <a:pt x="919" y="385"/>
                </a:cubicBezTo>
                <a:cubicBezTo>
                  <a:pt x="900" y="385"/>
                  <a:pt x="882" y="389"/>
                  <a:pt x="866" y="396"/>
                </a:cubicBezTo>
                <a:cubicBezTo>
                  <a:pt x="866" y="396"/>
                  <a:pt x="866" y="396"/>
                  <a:pt x="866" y="396"/>
                </a:cubicBezTo>
                <a:cubicBezTo>
                  <a:pt x="865" y="397"/>
                  <a:pt x="865" y="397"/>
                  <a:pt x="864" y="397"/>
                </a:cubicBezTo>
                <a:cubicBezTo>
                  <a:pt x="860" y="399"/>
                  <a:pt x="855" y="402"/>
                  <a:pt x="851" y="404"/>
                </a:cubicBezTo>
                <a:cubicBezTo>
                  <a:pt x="850" y="405"/>
                  <a:pt x="848" y="406"/>
                  <a:pt x="847" y="406"/>
                </a:cubicBezTo>
                <a:cubicBezTo>
                  <a:pt x="842" y="410"/>
                  <a:pt x="838" y="413"/>
                  <a:pt x="833" y="416"/>
                </a:cubicBezTo>
                <a:cubicBezTo>
                  <a:pt x="833" y="417"/>
                  <a:pt x="833" y="417"/>
                  <a:pt x="832" y="418"/>
                </a:cubicBezTo>
                <a:cubicBezTo>
                  <a:pt x="828" y="421"/>
                  <a:pt x="825" y="425"/>
                  <a:pt x="821" y="429"/>
                </a:cubicBezTo>
                <a:cubicBezTo>
                  <a:pt x="820" y="429"/>
                  <a:pt x="819" y="430"/>
                  <a:pt x="818" y="4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7"/>
          <p:cNvSpPr>
            <a:spLocks noEditPoints="1"/>
          </p:cNvSpPr>
          <p:nvPr/>
        </p:nvSpPr>
        <p:spPr bwMode="auto">
          <a:xfrm>
            <a:off x="5809472" y="1260242"/>
            <a:ext cx="591650" cy="628690"/>
          </a:xfrm>
          <a:custGeom>
            <a:avLst/>
            <a:gdLst>
              <a:gd name="T0" fmla="*/ 539 w 1077"/>
              <a:gd name="T1" fmla="*/ 500 h 1117"/>
              <a:gd name="T2" fmla="*/ 539 w 1077"/>
              <a:gd name="T3" fmla="*/ 500 h 1117"/>
              <a:gd name="T4" fmla="*/ 627 w 1077"/>
              <a:gd name="T5" fmla="*/ 484 h 1117"/>
              <a:gd name="T6" fmla="*/ 628 w 1077"/>
              <a:gd name="T7" fmla="*/ 483 h 1117"/>
              <a:gd name="T8" fmla="*/ 665 w 1077"/>
              <a:gd name="T9" fmla="*/ 465 h 1117"/>
              <a:gd name="T10" fmla="*/ 667 w 1077"/>
              <a:gd name="T11" fmla="*/ 464 h 1117"/>
              <a:gd name="T12" fmla="*/ 700 w 1077"/>
              <a:gd name="T13" fmla="*/ 440 h 1117"/>
              <a:gd name="T14" fmla="*/ 701 w 1077"/>
              <a:gd name="T15" fmla="*/ 440 h 1117"/>
              <a:gd name="T16" fmla="*/ 753 w 1077"/>
              <a:gd name="T17" fmla="*/ 378 h 1117"/>
              <a:gd name="T18" fmla="*/ 756 w 1077"/>
              <a:gd name="T19" fmla="*/ 373 h 1117"/>
              <a:gd name="T20" fmla="*/ 772 w 1077"/>
              <a:gd name="T21" fmla="*/ 339 h 1117"/>
              <a:gd name="T22" fmla="*/ 774 w 1077"/>
              <a:gd name="T23" fmla="*/ 333 h 1117"/>
              <a:gd name="T24" fmla="*/ 784 w 1077"/>
              <a:gd name="T25" fmla="*/ 296 h 1117"/>
              <a:gd name="T26" fmla="*/ 785 w 1077"/>
              <a:gd name="T27" fmla="*/ 291 h 1117"/>
              <a:gd name="T28" fmla="*/ 788 w 1077"/>
              <a:gd name="T29" fmla="*/ 249 h 1117"/>
              <a:gd name="T30" fmla="*/ 786 w 1077"/>
              <a:gd name="T31" fmla="*/ 216 h 1117"/>
              <a:gd name="T32" fmla="*/ 785 w 1077"/>
              <a:gd name="T33" fmla="*/ 208 h 1117"/>
              <a:gd name="T34" fmla="*/ 778 w 1077"/>
              <a:gd name="T35" fmla="*/ 176 h 1117"/>
              <a:gd name="T36" fmla="*/ 777 w 1077"/>
              <a:gd name="T37" fmla="*/ 176 h 1117"/>
              <a:gd name="T38" fmla="*/ 766 w 1077"/>
              <a:gd name="T39" fmla="*/ 145 h 1117"/>
              <a:gd name="T40" fmla="*/ 762 w 1077"/>
              <a:gd name="T41" fmla="*/ 139 h 1117"/>
              <a:gd name="T42" fmla="*/ 747 w 1077"/>
              <a:gd name="T43" fmla="*/ 111 h 1117"/>
              <a:gd name="T44" fmla="*/ 746 w 1077"/>
              <a:gd name="T45" fmla="*/ 111 h 1117"/>
              <a:gd name="T46" fmla="*/ 726 w 1077"/>
              <a:gd name="T47" fmla="*/ 85 h 1117"/>
              <a:gd name="T48" fmla="*/ 722 w 1077"/>
              <a:gd name="T49" fmla="*/ 80 h 1117"/>
              <a:gd name="T50" fmla="*/ 699 w 1077"/>
              <a:gd name="T51" fmla="*/ 58 h 1117"/>
              <a:gd name="T52" fmla="*/ 699 w 1077"/>
              <a:gd name="T53" fmla="*/ 58 h 1117"/>
              <a:gd name="T54" fmla="*/ 672 w 1077"/>
              <a:gd name="T55" fmla="*/ 39 h 1117"/>
              <a:gd name="T56" fmla="*/ 667 w 1077"/>
              <a:gd name="T57" fmla="*/ 35 h 1117"/>
              <a:gd name="T58" fmla="*/ 640 w 1077"/>
              <a:gd name="T59" fmla="*/ 21 h 1117"/>
              <a:gd name="T60" fmla="*/ 638 w 1077"/>
              <a:gd name="T61" fmla="*/ 20 h 1117"/>
              <a:gd name="T62" fmla="*/ 539 w 1077"/>
              <a:gd name="T63" fmla="*/ 0 h 1117"/>
              <a:gd name="T64" fmla="*/ 288 w 1077"/>
              <a:gd name="T65" fmla="*/ 249 h 1117"/>
              <a:gd name="T66" fmla="*/ 539 w 1077"/>
              <a:gd name="T67" fmla="*/ 500 h 1117"/>
              <a:gd name="T68" fmla="*/ 1011 w 1077"/>
              <a:gd name="T69" fmla="*/ 715 h 1117"/>
              <a:gd name="T70" fmla="*/ 1011 w 1077"/>
              <a:gd name="T71" fmla="*/ 715 h 1117"/>
              <a:gd name="T72" fmla="*/ 985 w 1077"/>
              <a:gd name="T73" fmla="*/ 682 h 1117"/>
              <a:gd name="T74" fmla="*/ 982 w 1077"/>
              <a:gd name="T75" fmla="*/ 678 h 1117"/>
              <a:gd name="T76" fmla="*/ 956 w 1077"/>
              <a:gd name="T77" fmla="*/ 652 h 1117"/>
              <a:gd name="T78" fmla="*/ 952 w 1077"/>
              <a:gd name="T79" fmla="*/ 648 h 1117"/>
              <a:gd name="T80" fmla="*/ 923 w 1077"/>
              <a:gd name="T81" fmla="*/ 625 h 1117"/>
              <a:gd name="T82" fmla="*/ 919 w 1077"/>
              <a:gd name="T83" fmla="*/ 622 h 1117"/>
              <a:gd name="T84" fmla="*/ 807 w 1077"/>
              <a:gd name="T85" fmla="*/ 567 h 1117"/>
              <a:gd name="T86" fmla="*/ 780 w 1077"/>
              <a:gd name="T87" fmla="*/ 560 h 1117"/>
              <a:gd name="T88" fmla="*/ 766 w 1077"/>
              <a:gd name="T89" fmla="*/ 557 h 1117"/>
              <a:gd name="T90" fmla="*/ 746 w 1077"/>
              <a:gd name="T91" fmla="*/ 554 h 1117"/>
              <a:gd name="T92" fmla="*/ 733 w 1077"/>
              <a:gd name="T93" fmla="*/ 553 h 1117"/>
              <a:gd name="T94" fmla="*/ 700 w 1077"/>
              <a:gd name="T95" fmla="*/ 551 h 1117"/>
              <a:gd name="T96" fmla="*/ 377 w 1077"/>
              <a:gd name="T97" fmla="*/ 551 h 1117"/>
              <a:gd name="T98" fmla="*/ 0 w 1077"/>
              <a:gd name="T99" fmla="*/ 929 h 1117"/>
              <a:gd name="T100" fmla="*/ 0 w 1077"/>
              <a:gd name="T101" fmla="*/ 1117 h 1117"/>
              <a:gd name="T102" fmla="*/ 221 w 1077"/>
              <a:gd name="T103" fmla="*/ 1117 h 1117"/>
              <a:gd name="T104" fmla="*/ 221 w 1077"/>
              <a:gd name="T105" fmla="*/ 910 h 1117"/>
              <a:gd name="T106" fmla="*/ 298 w 1077"/>
              <a:gd name="T107" fmla="*/ 910 h 1117"/>
              <a:gd name="T108" fmla="*/ 298 w 1077"/>
              <a:gd name="T109" fmla="*/ 1117 h 1117"/>
              <a:gd name="T110" fmla="*/ 773 w 1077"/>
              <a:gd name="T111" fmla="*/ 1117 h 1117"/>
              <a:gd name="T112" fmla="*/ 773 w 1077"/>
              <a:gd name="T113" fmla="*/ 910 h 1117"/>
              <a:gd name="T114" fmla="*/ 850 w 1077"/>
              <a:gd name="T115" fmla="*/ 910 h 1117"/>
              <a:gd name="T116" fmla="*/ 850 w 1077"/>
              <a:gd name="T117" fmla="*/ 1117 h 1117"/>
              <a:gd name="T118" fmla="*/ 1077 w 1077"/>
              <a:gd name="T119" fmla="*/ 1117 h 1117"/>
              <a:gd name="T120" fmla="*/ 1077 w 1077"/>
              <a:gd name="T121" fmla="*/ 929 h 1117"/>
              <a:gd name="T122" fmla="*/ 1011 w 1077"/>
              <a:gd name="T123" fmla="*/ 715 h 1117"/>
              <a:gd name="T124" fmla="*/ 1011 w 1077"/>
              <a:gd name="T125" fmla="*/ 715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77" h="1117">
                <a:moveTo>
                  <a:pt x="539" y="500"/>
                </a:moveTo>
                <a:lnTo>
                  <a:pt x="539" y="500"/>
                </a:lnTo>
                <a:cubicBezTo>
                  <a:pt x="569" y="500"/>
                  <a:pt x="599" y="494"/>
                  <a:pt x="627" y="484"/>
                </a:cubicBezTo>
                <a:cubicBezTo>
                  <a:pt x="627" y="483"/>
                  <a:pt x="628" y="483"/>
                  <a:pt x="628" y="483"/>
                </a:cubicBezTo>
                <a:cubicBezTo>
                  <a:pt x="641" y="478"/>
                  <a:pt x="653" y="472"/>
                  <a:pt x="665" y="465"/>
                </a:cubicBezTo>
                <a:cubicBezTo>
                  <a:pt x="666" y="465"/>
                  <a:pt x="667" y="464"/>
                  <a:pt x="667" y="464"/>
                </a:cubicBezTo>
                <a:cubicBezTo>
                  <a:pt x="679" y="457"/>
                  <a:pt x="690" y="449"/>
                  <a:pt x="700" y="440"/>
                </a:cubicBezTo>
                <a:cubicBezTo>
                  <a:pt x="701" y="440"/>
                  <a:pt x="701" y="440"/>
                  <a:pt x="701" y="440"/>
                </a:cubicBezTo>
                <a:cubicBezTo>
                  <a:pt x="722" y="422"/>
                  <a:pt x="739" y="401"/>
                  <a:pt x="753" y="378"/>
                </a:cubicBezTo>
                <a:cubicBezTo>
                  <a:pt x="754" y="376"/>
                  <a:pt x="755" y="375"/>
                  <a:pt x="756" y="373"/>
                </a:cubicBezTo>
                <a:cubicBezTo>
                  <a:pt x="762" y="362"/>
                  <a:pt x="767" y="351"/>
                  <a:pt x="772" y="339"/>
                </a:cubicBezTo>
                <a:cubicBezTo>
                  <a:pt x="772" y="337"/>
                  <a:pt x="773" y="335"/>
                  <a:pt x="774" y="333"/>
                </a:cubicBezTo>
                <a:cubicBezTo>
                  <a:pt x="778" y="321"/>
                  <a:pt x="782" y="309"/>
                  <a:pt x="784" y="296"/>
                </a:cubicBezTo>
                <a:cubicBezTo>
                  <a:pt x="784" y="294"/>
                  <a:pt x="785" y="293"/>
                  <a:pt x="785" y="291"/>
                </a:cubicBezTo>
                <a:cubicBezTo>
                  <a:pt x="787" y="277"/>
                  <a:pt x="788" y="264"/>
                  <a:pt x="788" y="249"/>
                </a:cubicBezTo>
                <a:cubicBezTo>
                  <a:pt x="788" y="238"/>
                  <a:pt x="787" y="227"/>
                  <a:pt x="786" y="216"/>
                </a:cubicBezTo>
                <a:cubicBezTo>
                  <a:pt x="786" y="213"/>
                  <a:pt x="785" y="211"/>
                  <a:pt x="785" y="208"/>
                </a:cubicBezTo>
                <a:cubicBezTo>
                  <a:pt x="783" y="197"/>
                  <a:pt x="781" y="187"/>
                  <a:pt x="778" y="176"/>
                </a:cubicBezTo>
                <a:cubicBezTo>
                  <a:pt x="777" y="176"/>
                  <a:pt x="777" y="176"/>
                  <a:pt x="777" y="176"/>
                </a:cubicBezTo>
                <a:cubicBezTo>
                  <a:pt x="774" y="165"/>
                  <a:pt x="770" y="155"/>
                  <a:pt x="766" y="145"/>
                </a:cubicBezTo>
                <a:cubicBezTo>
                  <a:pt x="765" y="143"/>
                  <a:pt x="763" y="141"/>
                  <a:pt x="762" y="139"/>
                </a:cubicBezTo>
                <a:cubicBezTo>
                  <a:pt x="758" y="129"/>
                  <a:pt x="753" y="120"/>
                  <a:pt x="747" y="111"/>
                </a:cubicBezTo>
                <a:lnTo>
                  <a:pt x="746" y="111"/>
                </a:lnTo>
                <a:cubicBezTo>
                  <a:pt x="740" y="102"/>
                  <a:pt x="734" y="93"/>
                  <a:pt x="726" y="85"/>
                </a:cubicBezTo>
                <a:cubicBezTo>
                  <a:pt x="725" y="83"/>
                  <a:pt x="724" y="82"/>
                  <a:pt x="722" y="80"/>
                </a:cubicBezTo>
                <a:cubicBezTo>
                  <a:pt x="715" y="73"/>
                  <a:pt x="707" y="65"/>
                  <a:pt x="699" y="58"/>
                </a:cubicBezTo>
                <a:cubicBezTo>
                  <a:pt x="699" y="58"/>
                  <a:pt x="699" y="58"/>
                  <a:pt x="699" y="58"/>
                </a:cubicBezTo>
                <a:cubicBezTo>
                  <a:pt x="690" y="51"/>
                  <a:pt x="682" y="44"/>
                  <a:pt x="672" y="39"/>
                </a:cubicBezTo>
                <a:cubicBezTo>
                  <a:pt x="670" y="37"/>
                  <a:pt x="669" y="36"/>
                  <a:pt x="667" y="35"/>
                </a:cubicBezTo>
                <a:cubicBezTo>
                  <a:pt x="658" y="30"/>
                  <a:pt x="649" y="25"/>
                  <a:pt x="640" y="21"/>
                </a:cubicBezTo>
                <a:cubicBezTo>
                  <a:pt x="640" y="21"/>
                  <a:pt x="639" y="21"/>
                  <a:pt x="638" y="20"/>
                </a:cubicBezTo>
                <a:cubicBezTo>
                  <a:pt x="608" y="7"/>
                  <a:pt x="574" y="0"/>
                  <a:pt x="539" y="0"/>
                </a:cubicBezTo>
                <a:cubicBezTo>
                  <a:pt x="400" y="0"/>
                  <a:pt x="288" y="112"/>
                  <a:pt x="288" y="249"/>
                </a:cubicBezTo>
                <a:cubicBezTo>
                  <a:pt x="288" y="388"/>
                  <a:pt x="400" y="500"/>
                  <a:pt x="539" y="500"/>
                </a:cubicBezTo>
                <a:close/>
                <a:moveTo>
                  <a:pt x="1011" y="715"/>
                </a:moveTo>
                <a:lnTo>
                  <a:pt x="1011" y="715"/>
                </a:lnTo>
                <a:cubicBezTo>
                  <a:pt x="1003" y="703"/>
                  <a:pt x="994" y="693"/>
                  <a:pt x="985" y="682"/>
                </a:cubicBezTo>
                <a:cubicBezTo>
                  <a:pt x="984" y="681"/>
                  <a:pt x="983" y="680"/>
                  <a:pt x="982" y="678"/>
                </a:cubicBezTo>
                <a:cubicBezTo>
                  <a:pt x="974" y="669"/>
                  <a:pt x="965" y="660"/>
                  <a:pt x="956" y="652"/>
                </a:cubicBezTo>
                <a:cubicBezTo>
                  <a:pt x="955" y="651"/>
                  <a:pt x="953" y="650"/>
                  <a:pt x="952" y="648"/>
                </a:cubicBezTo>
                <a:cubicBezTo>
                  <a:pt x="942" y="640"/>
                  <a:pt x="933" y="632"/>
                  <a:pt x="923" y="625"/>
                </a:cubicBezTo>
                <a:cubicBezTo>
                  <a:pt x="922" y="624"/>
                  <a:pt x="921" y="623"/>
                  <a:pt x="919" y="622"/>
                </a:cubicBezTo>
                <a:cubicBezTo>
                  <a:pt x="885" y="598"/>
                  <a:pt x="848" y="579"/>
                  <a:pt x="807" y="567"/>
                </a:cubicBezTo>
                <a:cubicBezTo>
                  <a:pt x="798" y="564"/>
                  <a:pt x="789" y="562"/>
                  <a:pt x="780" y="560"/>
                </a:cubicBezTo>
                <a:cubicBezTo>
                  <a:pt x="775" y="559"/>
                  <a:pt x="771" y="558"/>
                  <a:pt x="766" y="557"/>
                </a:cubicBezTo>
                <a:cubicBezTo>
                  <a:pt x="759" y="556"/>
                  <a:pt x="752" y="555"/>
                  <a:pt x="746" y="554"/>
                </a:cubicBezTo>
                <a:cubicBezTo>
                  <a:pt x="742" y="554"/>
                  <a:pt x="738" y="553"/>
                  <a:pt x="733" y="553"/>
                </a:cubicBezTo>
                <a:cubicBezTo>
                  <a:pt x="722" y="552"/>
                  <a:pt x="711" y="551"/>
                  <a:pt x="700" y="551"/>
                </a:cubicBezTo>
                <a:lnTo>
                  <a:pt x="377" y="551"/>
                </a:lnTo>
                <a:cubicBezTo>
                  <a:pt x="169" y="551"/>
                  <a:pt x="0" y="720"/>
                  <a:pt x="0" y="929"/>
                </a:cubicBezTo>
                <a:lnTo>
                  <a:pt x="0" y="1117"/>
                </a:lnTo>
                <a:lnTo>
                  <a:pt x="221" y="1117"/>
                </a:lnTo>
                <a:lnTo>
                  <a:pt x="221" y="910"/>
                </a:lnTo>
                <a:lnTo>
                  <a:pt x="298" y="910"/>
                </a:lnTo>
                <a:lnTo>
                  <a:pt x="298" y="1117"/>
                </a:lnTo>
                <a:lnTo>
                  <a:pt x="773" y="1117"/>
                </a:lnTo>
                <a:lnTo>
                  <a:pt x="773" y="910"/>
                </a:lnTo>
                <a:lnTo>
                  <a:pt x="850" y="910"/>
                </a:lnTo>
                <a:lnTo>
                  <a:pt x="850" y="1117"/>
                </a:lnTo>
                <a:lnTo>
                  <a:pt x="1077" y="1117"/>
                </a:lnTo>
                <a:lnTo>
                  <a:pt x="1077" y="929"/>
                </a:lnTo>
                <a:cubicBezTo>
                  <a:pt x="1077" y="850"/>
                  <a:pt x="1053" y="776"/>
                  <a:pt x="1011" y="715"/>
                </a:cubicBezTo>
                <a:cubicBezTo>
                  <a:pt x="1011" y="715"/>
                  <a:pt x="1011" y="715"/>
                  <a:pt x="1011" y="7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8"/>
          <p:cNvSpPr>
            <a:spLocks noEditPoints="1"/>
          </p:cNvSpPr>
          <p:nvPr/>
        </p:nvSpPr>
        <p:spPr bwMode="auto">
          <a:xfrm>
            <a:off x="2132053" y="1260242"/>
            <a:ext cx="592650" cy="628690"/>
          </a:xfrm>
          <a:custGeom>
            <a:avLst/>
            <a:gdLst>
              <a:gd name="T0" fmla="*/ 539 w 1078"/>
              <a:gd name="T1" fmla="*/ 500 h 1117"/>
              <a:gd name="T2" fmla="*/ 539 w 1078"/>
              <a:gd name="T3" fmla="*/ 500 h 1117"/>
              <a:gd name="T4" fmla="*/ 627 w 1078"/>
              <a:gd name="T5" fmla="*/ 484 h 1117"/>
              <a:gd name="T6" fmla="*/ 629 w 1078"/>
              <a:gd name="T7" fmla="*/ 483 h 1117"/>
              <a:gd name="T8" fmla="*/ 665 w 1078"/>
              <a:gd name="T9" fmla="*/ 465 h 1117"/>
              <a:gd name="T10" fmla="*/ 668 w 1078"/>
              <a:gd name="T11" fmla="*/ 464 h 1117"/>
              <a:gd name="T12" fmla="*/ 701 w 1078"/>
              <a:gd name="T13" fmla="*/ 440 h 1117"/>
              <a:gd name="T14" fmla="*/ 701 w 1078"/>
              <a:gd name="T15" fmla="*/ 440 h 1117"/>
              <a:gd name="T16" fmla="*/ 753 w 1078"/>
              <a:gd name="T17" fmla="*/ 378 h 1117"/>
              <a:gd name="T18" fmla="*/ 756 w 1078"/>
              <a:gd name="T19" fmla="*/ 373 h 1117"/>
              <a:gd name="T20" fmla="*/ 772 w 1078"/>
              <a:gd name="T21" fmla="*/ 339 h 1117"/>
              <a:gd name="T22" fmla="*/ 774 w 1078"/>
              <a:gd name="T23" fmla="*/ 333 h 1117"/>
              <a:gd name="T24" fmla="*/ 784 w 1078"/>
              <a:gd name="T25" fmla="*/ 296 h 1117"/>
              <a:gd name="T26" fmla="*/ 785 w 1078"/>
              <a:gd name="T27" fmla="*/ 291 h 1117"/>
              <a:gd name="T28" fmla="*/ 789 w 1078"/>
              <a:gd name="T29" fmla="*/ 249 h 1117"/>
              <a:gd name="T30" fmla="*/ 786 w 1078"/>
              <a:gd name="T31" fmla="*/ 216 h 1117"/>
              <a:gd name="T32" fmla="*/ 785 w 1078"/>
              <a:gd name="T33" fmla="*/ 208 h 1117"/>
              <a:gd name="T34" fmla="*/ 778 w 1078"/>
              <a:gd name="T35" fmla="*/ 176 h 1117"/>
              <a:gd name="T36" fmla="*/ 778 w 1078"/>
              <a:gd name="T37" fmla="*/ 176 h 1117"/>
              <a:gd name="T38" fmla="*/ 766 w 1078"/>
              <a:gd name="T39" fmla="*/ 145 h 1117"/>
              <a:gd name="T40" fmla="*/ 763 w 1078"/>
              <a:gd name="T41" fmla="*/ 139 h 1117"/>
              <a:gd name="T42" fmla="*/ 747 w 1078"/>
              <a:gd name="T43" fmla="*/ 111 h 1117"/>
              <a:gd name="T44" fmla="*/ 747 w 1078"/>
              <a:gd name="T45" fmla="*/ 111 h 1117"/>
              <a:gd name="T46" fmla="*/ 727 w 1078"/>
              <a:gd name="T47" fmla="*/ 85 h 1117"/>
              <a:gd name="T48" fmla="*/ 722 w 1078"/>
              <a:gd name="T49" fmla="*/ 80 h 1117"/>
              <a:gd name="T50" fmla="*/ 700 w 1078"/>
              <a:gd name="T51" fmla="*/ 58 h 1117"/>
              <a:gd name="T52" fmla="*/ 699 w 1078"/>
              <a:gd name="T53" fmla="*/ 58 h 1117"/>
              <a:gd name="T54" fmla="*/ 673 w 1078"/>
              <a:gd name="T55" fmla="*/ 39 h 1117"/>
              <a:gd name="T56" fmla="*/ 667 w 1078"/>
              <a:gd name="T57" fmla="*/ 35 h 1117"/>
              <a:gd name="T58" fmla="*/ 641 w 1078"/>
              <a:gd name="T59" fmla="*/ 21 h 1117"/>
              <a:gd name="T60" fmla="*/ 638 w 1078"/>
              <a:gd name="T61" fmla="*/ 20 h 1117"/>
              <a:gd name="T62" fmla="*/ 539 w 1078"/>
              <a:gd name="T63" fmla="*/ 0 h 1117"/>
              <a:gd name="T64" fmla="*/ 288 w 1078"/>
              <a:gd name="T65" fmla="*/ 249 h 1117"/>
              <a:gd name="T66" fmla="*/ 539 w 1078"/>
              <a:gd name="T67" fmla="*/ 500 h 1117"/>
              <a:gd name="T68" fmla="*/ 1011 w 1078"/>
              <a:gd name="T69" fmla="*/ 715 h 1117"/>
              <a:gd name="T70" fmla="*/ 1011 w 1078"/>
              <a:gd name="T71" fmla="*/ 715 h 1117"/>
              <a:gd name="T72" fmla="*/ 986 w 1078"/>
              <a:gd name="T73" fmla="*/ 682 h 1117"/>
              <a:gd name="T74" fmla="*/ 982 w 1078"/>
              <a:gd name="T75" fmla="*/ 678 h 1117"/>
              <a:gd name="T76" fmla="*/ 956 w 1078"/>
              <a:gd name="T77" fmla="*/ 652 h 1117"/>
              <a:gd name="T78" fmla="*/ 952 w 1078"/>
              <a:gd name="T79" fmla="*/ 648 h 1117"/>
              <a:gd name="T80" fmla="*/ 923 w 1078"/>
              <a:gd name="T81" fmla="*/ 625 h 1117"/>
              <a:gd name="T82" fmla="*/ 919 w 1078"/>
              <a:gd name="T83" fmla="*/ 622 h 1117"/>
              <a:gd name="T84" fmla="*/ 807 w 1078"/>
              <a:gd name="T85" fmla="*/ 567 h 1117"/>
              <a:gd name="T86" fmla="*/ 781 w 1078"/>
              <a:gd name="T87" fmla="*/ 560 h 1117"/>
              <a:gd name="T88" fmla="*/ 766 w 1078"/>
              <a:gd name="T89" fmla="*/ 557 h 1117"/>
              <a:gd name="T90" fmla="*/ 746 w 1078"/>
              <a:gd name="T91" fmla="*/ 554 h 1117"/>
              <a:gd name="T92" fmla="*/ 734 w 1078"/>
              <a:gd name="T93" fmla="*/ 553 h 1117"/>
              <a:gd name="T94" fmla="*/ 700 w 1078"/>
              <a:gd name="T95" fmla="*/ 551 h 1117"/>
              <a:gd name="T96" fmla="*/ 377 w 1078"/>
              <a:gd name="T97" fmla="*/ 551 h 1117"/>
              <a:gd name="T98" fmla="*/ 0 w 1078"/>
              <a:gd name="T99" fmla="*/ 929 h 1117"/>
              <a:gd name="T100" fmla="*/ 0 w 1078"/>
              <a:gd name="T101" fmla="*/ 1117 h 1117"/>
              <a:gd name="T102" fmla="*/ 221 w 1078"/>
              <a:gd name="T103" fmla="*/ 1117 h 1117"/>
              <a:gd name="T104" fmla="*/ 221 w 1078"/>
              <a:gd name="T105" fmla="*/ 910 h 1117"/>
              <a:gd name="T106" fmla="*/ 298 w 1078"/>
              <a:gd name="T107" fmla="*/ 910 h 1117"/>
              <a:gd name="T108" fmla="*/ 298 w 1078"/>
              <a:gd name="T109" fmla="*/ 1117 h 1117"/>
              <a:gd name="T110" fmla="*/ 773 w 1078"/>
              <a:gd name="T111" fmla="*/ 1117 h 1117"/>
              <a:gd name="T112" fmla="*/ 773 w 1078"/>
              <a:gd name="T113" fmla="*/ 910 h 1117"/>
              <a:gd name="T114" fmla="*/ 850 w 1078"/>
              <a:gd name="T115" fmla="*/ 910 h 1117"/>
              <a:gd name="T116" fmla="*/ 850 w 1078"/>
              <a:gd name="T117" fmla="*/ 1117 h 1117"/>
              <a:gd name="T118" fmla="*/ 1078 w 1078"/>
              <a:gd name="T119" fmla="*/ 1117 h 1117"/>
              <a:gd name="T120" fmla="*/ 1078 w 1078"/>
              <a:gd name="T121" fmla="*/ 929 h 1117"/>
              <a:gd name="T122" fmla="*/ 1011 w 1078"/>
              <a:gd name="T123" fmla="*/ 715 h 1117"/>
              <a:gd name="T124" fmla="*/ 1011 w 1078"/>
              <a:gd name="T125" fmla="*/ 715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78" h="1117">
                <a:moveTo>
                  <a:pt x="539" y="500"/>
                </a:moveTo>
                <a:lnTo>
                  <a:pt x="539" y="500"/>
                </a:lnTo>
                <a:cubicBezTo>
                  <a:pt x="570" y="500"/>
                  <a:pt x="599" y="494"/>
                  <a:pt x="627" y="484"/>
                </a:cubicBezTo>
                <a:cubicBezTo>
                  <a:pt x="627" y="483"/>
                  <a:pt x="628" y="483"/>
                  <a:pt x="629" y="483"/>
                </a:cubicBezTo>
                <a:cubicBezTo>
                  <a:pt x="641" y="478"/>
                  <a:pt x="654" y="472"/>
                  <a:pt x="665" y="465"/>
                </a:cubicBezTo>
                <a:cubicBezTo>
                  <a:pt x="666" y="465"/>
                  <a:pt x="667" y="464"/>
                  <a:pt x="668" y="464"/>
                </a:cubicBezTo>
                <a:cubicBezTo>
                  <a:pt x="679" y="457"/>
                  <a:pt x="690" y="449"/>
                  <a:pt x="701" y="440"/>
                </a:cubicBezTo>
                <a:cubicBezTo>
                  <a:pt x="701" y="440"/>
                  <a:pt x="701" y="440"/>
                  <a:pt x="701" y="440"/>
                </a:cubicBezTo>
                <a:cubicBezTo>
                  <a:pt x="722" y="422"/>
                  <a:pt x="739" y="401"/>
                  <a:pt x="753" y="378"/>
                </a:cubicBezTo>
                <a:cubicBezTo>
                  <a:pt x="754" y="376"/>
                  <a:pt x="755" y="375"/>
                  <a:pt x="756" y="373"/>
                </a:cubicBezTo>
                <a:cubicBezTo>
                  <a:pt x="762" y="362"/>
                  <a:pt x="768" y="351"/>
                  <a:pt x="772" y="339"/>
                </a:cubicBezTo>
                <a:cubicBezTo>
                  <a:pt x="773" y="337"/>
                  <a:pt x="773" y="335"/>
                  <a:pt x="774" y="333"/>
                </a:cubicBezTo>
                <a:cubicBezTo>
                  <a:pt x="778" y="321"/>
                  <a:pt x="782" y="309"/>
                  <a:pt x="784" y="296"/>
                </a:cubicBezTo>
                <a:cubicBezTo>
                  <a:pt x="785" y="294"/>
                  <a:pt x="785" y="293"/>
                  <a:pt x="785" y="291"/>
                </a:cubicBezTo>
                <a:cubicBezTo>
                  <a:pt x="787" y="277"/>
                  <a:pt x="789" y="264"/>
                  <a:pt x="789" y="249"/>
                </a:cubicBezTo>
                <a:cubicBezTo>
                  <a:pt x="789" y="238"/>
                  <a:pt x="788" y="227"/>
                  <a:pt x="786" y="216"/>
                </a:cubicBezTo>
                <a:cubicBezTo>
                  <a:pt x="786" y="213"/>
                  <a:pt x="786" y="211"/>
                  <a:pt x="785" y="208"/>
                </a:cubicBezTo>
                <a:cubicBezTo>
                  <a:pt x="783" y="197"/>
                  <a:pt x="781" y="187"/>
                  <a:pt x="778" y="176"/>
                </a:cubicBezTo>
                <a:cubicBezTo>
                  <a:pt x="778" y="176"/>
                  <a:pt x="778" y="176"/>
                  <a:pt x="778" y="176"/>
                </a:cubicBezTo>
                <a:cubicBezTo>
                  <a:pt x="775" y="165"/>
                  <a:pt x="770" y="155"/>
                  <a:pt x="766" y="145"/>
                </a:cubicBezTo>
                <a:cubicBezTo>
                  <a:pt x="765" y="143"/>
                  <a:pt x="764" y="141"/>
                  <a:pt x="763" y="139"/>
                </a:cubicBezTo>
                <a:cubicBezTo>
                  <a:pt x="758" y="129"/>
                  <a:pt x="753" y="120"/>
                  <a:pt x="747" y="111"/>
                </a:cubicBezTo>
                <a:lnTo>
                  <a:pt x="747" y="111"/>
                </a:lnTo>
                <a:cubicBezTo>
                  <a:pt x="741" y="102"/>
                  <a:pt x="734" y="93"/>
                  <a:pt x="727" y="85"/>
                </a:cubicBezTo>
                <a:cubicBezTo>
                  <a:pt x="725" y="83"/>
                  <a:pt x="724" y="82"/>
                  <a:pt x="722" y="80"/>
                </a:cubicBezTo>
                <a:cubicBezTo>
                  <a:pt x="715" y="73"/>
                  <a:pt x="708" y="65"/>
                  <a:pt x="700" y="58"/>
                </a:cubicBezTo>
                <a:cubicBezTo>
                  <a:pt x="699" y="58"/>
                  <a:pt x="699" y="58"/>
                  <a:pt x="699" y="58"/>
                </a:cubicBezTo>
                <a:cubicBezTo>
                  <a:pt x="691" y="51"/>
                  <a:pt x="682" y="44"/>
                  <a:pt x="673" y="39"/>
                </a:cubicBezTo>
                <a:cubicBezTo>
                  <a:pt x="671" y="37"/>
                  <a:pt x="669" y="36"/>
                  <a:pt x="667" y="35"/>
                </a:cubicBezTo>
                <a:cubicBezTo>
                  <a:pt x="659" y="30"/>
                  <a:pt x="650" y="25"/>
                  <a:pt x="641" y="21"/>
                </a:cubicBezTo>
                <a:cubicBezTo>
                  <a:pt x="640" y="21"/>
                  <a:pt x="639" y="21"/>
                  <a:pt x="638" y="20"/>
                </a:cubicBezTo>
                <a:cubicBezTo>
                  <a:pt x="608" y="7"/>
                  <a:pt x="574" y="0"/>
                  <a:pt x="539" y="0"/>
                </a:cubicBezTo>
                <a:cubicBezTo>
                  <a:pt x="401" y="0"/>
                  <a:pt x="288" y="112"/>
                  <a:pt x="288" y="249"/>
                </a:cubicBezTo>
                <a:cubicBezTo>
                  <a:pt x="288" y="388"/>
                  <a:pt x="401" y="500"/>
                  <a:pt x="539" y="500"/>
                </a:cubicBezTo>
                <a:close/>
                <a:moveTo>
                  <a:pt x="1011" y="715"/>
                </a:moveTo>
                <a:lnTo>
                  <a:pt x="1011" y="715"/>
                </a:lnTo>
                <a:cubicBezTo>
                  <a:pt x="1003" y="703"/>
                  <a:pt x="995" y="693"/>
                  <a:pt x="986" y="682"/>
                </a:cubicBezTo>
                <a:cubicBezTo>
                  <a:pt x="985" y="681"/>
                  <a:pt x="983" y="680"/>
                  <a:pt x="982" y="678"/>
                </a:cubicBezTo>
                <a:cubicBezTo>
                  <a:pt x="974" y="669"/>
                  <a:pt x="966" y="660"/>
                  <a:pt x="956" y="652"/>
                </a:cubicBezTo>
                <a:cubicBezTo>
                  <a:pt x="955" y="651"/>
                  <a:pt x="953" y="650"/>
                  <a:pt x="952" y="648"/>
                </a:cubicBezTo>
                <a:cubicBezTo>
                  <a:pt x="943" y="640"/>
                  <a:pt x="933" y="632"/>
                  <a:pt x="923" y="625"/>
                </a:cubicBezTo>
                <a:cubicBezTo>
                  <a:pt x="922" y="624"/>
                  <a:pt x="921" y="623"/>
                  <a:pt x="919" y="622"/>
                </a:cubicBezTo>
                <a:cubicBezTo>
                  <a:pt x="886" y="598"/>
                  <a:pt x="848" y="579"/>
                  <a:pt x="807" y="567"/>
                </a:cubicBezTo>
                <a:cubicBezTo>
                  <a:pt x="799" y="564"/>
                  <a:pt x="790" y="562"/>
                  <a:pt x="781" y="560"/>
                </a:cubicBezTo>
                <a:cubicBezTo>
                  <a:pt x="776" y="559"/>
                  <a:pt x="771" y="558"/>
                  <a:pt x="766" y="557"/>
                </a:cubicBezTo>
                <a:cubicBezTo>
                  <a:pt x="759" y="556"/>
                  <a:pt x="753" y="555"/>
                  <a:pt x="746" y="554"/>
                </a:cubicBezTo>
                <a:cubicBezTo>
                  <a:pt x="742" y="554"/>
                  <a:pt x="738" y="553"/>
                  <a:pt x="734" y="553"/>
                </a:cubicBezTo>
                <a:cubicBezTo>
                  <a:pt x="723" y="552"/>
                  <a:pt x="711" y="551"/>
                  <a:pt x="700" y="551"/>
                </a:cubicBezTo>
                <a:lnTo>
                  <a:pt x="377" y="551"/>
                </a:lnTo>
                <a:cubicBezTo>
                  <a:pt x="169" y="551"/>
                  <a:pt x="0" y="720"/>
                  <a:pt x="0" y="929"/>
                </a:cubicBezTo>
                <a:lnTo>
                  <a:pt x="0" y="1117"/>
                </a:lnTo>
                <a:lnTo>
                  <a:pt x="221" y="1117"/>
                </a:lnTo>
                <a:lnTo>
                  <a:pt x="221" y="910"/>
                </a:lnTo>
                <a:lnTo>
                  <a:pt x="298" y="910"/>
                </a:lnTo>
                <a:lnTo>
                  <a:pt x="298" y="1117"/>
                </a:lnTo>
                <a:lnTo>
                  <a:pt x="773" y="1117"/>
                </a:lnTo>
                <a:lnTo>
                  <a:pt x="773" y="910"/>
                </a:lnTo>
                <a:lnTo>
                  <a:pt x="850" y="910"/>
                </a:lnTo>
                <a:lnTo>
                  <a:pt x="850" y="1117"/>
                </a:lnTo>
                <a:lnTo>
                  <a:pt x="1078" y="1117"/>
                </a:lnTo>
                <a:lnTo>
                  <a:pt x="1078" y="929"/>
                </a:lnTo>
                <a:cubicBezTo>
                  <a:pt x="1078" y="850"/>
                  <a:pt x="1053" y="776"/>
                  <a:pt x="1011" y="715"/>
                </a:cubicBezTo>
                <a:cubicBezTo>
                  <a:pt x="1011" y="715"/>
                  <a:pt x="1011" y="715"/>
                  <a:pt x="1011" y="7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361828" y="256706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圈长的职责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29906" y="256706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辅导员的职责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99408" y="256706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</a:rPr>
              <a:t>圈员的职责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38782" y="3014453"/>
            <a:ext cx="29441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热心参加圈会，积极参与活动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圈会时积极发言，建立活泼的开会气氛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扎实落实所分配的项目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将发现的问题积极向小组汇报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开展品管时与患者保持良好的护患关系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确实遵守作业标准、实施作业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6576" y="3014453"/>
            <a:ext cx="294417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实施圈长与圈员的品管教育训练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培养圈员自动自发参与圈会的风气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充分掌握圈员对于品管圈活动的想法和做法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正确指导其应用品管手法，以提高活动能力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选定活动改善的问题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对于品管圈本身无法处理的问题给予帮助更多模板请关注：亮亮图文旗舰店https://liangliangtuwen.tmall.com</a:t>
            </a:r>
            <a:endParaRPr lang="zh-CN" altLang="en-US" dirty="0" smtClean="0">
              <a:latin typeface="+mj-ea"/>
              <a:ea typeface="+mj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0528" y="3014453"/>
            <a:ext cx="2944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领导品管圈的活动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决定品管圈活动的进行方向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建立圈员协助，全员参加，全员发方，全员分担的体制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建立全体圈员的良好人群关系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建立全体圈员的良好人群关系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 smtClean="0">
                <a:latin typeface="+mj-ea"/>
                <a:ea typeface="+mj-ea"/>
              </a:rPr>
              <a:t>●</a:t>
            </a:r>
            <a:r>
              <a:rPr lang="zh-CN" altLang="en-US" dirty="0" smtClean="0">
                <a:latin typeface="+mj-ea"/>
                <a:ea typeface="+mj-ea"/>
              </a:rPr>
              <a:t>指导圈员有关</a:t>
            </a:r>
            <a:r>
              <a:rPr lang="en-US" altLang="zh-CN" dirty="0" smtClean="0">
                <a:latin typeface="+mj-ea"/>
                <a:ea typeface="+mj-ea"/>
              </a:rPr>
              <a:t>QCC</a:t>
            </a:r>
            <a:r>
              <a:rPr lang="zh-CN" altLang="en-US" dirty="0" smtClean="0">
                <a:latin typeface="+mj-ea"/>
                <a:ea typeface="+mj-ea"/>
              </a:rPr>
              <a:t>方法等</a:t>
            </a:r>
            <a:endParaRPr lang="zh-CN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8947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19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19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319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19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319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819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319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819"/>
                            </p:stCondLst>
                            <p:childTnLst>
                              <p:par>
                                <p:cTn id="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319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819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319"/>
                            </p:stCondLst>
                            <p:childTnLst>
                              <p:par>
                                <p:cTn id="10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819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319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71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/>
      <p:bldP spid="25" grpId="0"/>
      <p:bldP spid="26" grpId="0"/>
      <p:bldP spid="27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/>
          <p:cNvSpPr txBox="1"/>
          <p:nvPr/>
        </p:nvSpPr>
        <p:spPr>
          <a:xfrm>
            <a:off x="815811" y="151502"/>
            <a:ext cx="3626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品管圈活动基本组成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Freeform 5"/>
          <p:cNvSpPr>
            <a:spLocks noEditPoints="1"/>
          </p:cNvSpPr>
          <p:nvPr/>
        </p:nvSpPr>
        <p:spPr bwMode="auto">
          <a:xfrm>
            <a:off x="283122" y="173366"/>
            <a:ext cx="493056" cy="493054"/>
          </a:xfrm>
          <a:custGeom>
            <a:avLst/>
            <a:gdLst>
              <a:gd name="T0" fmla="*/ 514 w 1029"/>
              <a:gd name="T1" fmla="*/ 0 h 1029"/>
              <a:gd name="T2" fmla="*/ 1029 w 1029"/>
              <a:gd name="T3" fmla="*/ 514 h 1029"/>
              <a:gd name="T4" fmla="*/ 514 w 1029"/>
              <a:gd name="T5" fmla="*/ 1029 h 1029"/>
              <a:gd name="T6" fmla="*/ 0 w 1029"/>
              <a:gd name="T7" fmla="*/ 514 h 1029"/>
              <a:gd name="T8" fmla="*/ 514 w 1029"/>
              <a:gd name="T9" fmla="*/ 0 h 1029"/>
              <a:gd name="T10" fmla="*/ 380 w 1029"/>
              <a:gd name="T11" fmla="*/ 856 h 1029"/>
              <a:gd name="T12" fmla="*/ 715 w 1029"/>
              <a:gd name="T13" fmla="*/ 856 h 1029"/>
              <a:gd name="T14" fmla="*/ 732 w 1029"/>
              <a:gd name="T15" fmla="*/ 873 h 1029"/>
              <a:gd name="T16" fmla="*/ 715 w 1029"/>
              <a:gd name="T17" fmla="*/ 890 h 1029"/>
              <a:gd name="T18" fmla="*/ 380 w 1029"/>
              <a:gd name="T19" fmla="*/ 890 h 1029"/>
              <a:gd name="T20" fmla="*/ 363 w 1029"/>
              <a:gd name="T21" fmla="*/ 873 h 1029"/>
              <a:gd name="T22" fmla="*/ 380 w 1029"/>
              <a:gd name="T23" fmla="*/ 856 h 1029"/>
              <a:gd name="T24" fmla="*/ 388 w 1029"/>
              <a:gd name="T25" fmla="*/ 691 h 1029"/>
              <a:gd name="T26" fmla="*/ 571 w 1029"/>
              <a:gd name="T27" fmla="*/ 389 h 1029"/>
              <a:gd name="T28" fmla="*/ 636 w 1029"/>
              <a:gd name="T29" fmla="*/ 428 h 1029"/>
              <a:gd name="T30" fmla="*/ 452 w 1029"/>
              <a:gd name="T31" fmla="*/ 730 h 1029"/>
              <a:gd name="T32" fmla="*/ 388 w 1029"/>
              <a:gd name="T33" fmla="*/ 691 h 1029"/>
              <a:gd name="T34" fmla="*/ 258 w 1029"/>
              <a:gd name="T35" fmla="*/ 612 h 1029"/>
              <a:gd name="T36" fmla="*/ 442 w 1029"/>
              <a:gd name="T37" fmla="*/ 310 h 1029"/>
              <a:gd name="T38" fmla="*/ 507 w 1029"/>
              <a:gd name="T39" fmla="*/ 349 h 1029"/>
              <a:gd name="T40" fmla="*/ 323 w 1029"/>
              <a:gd name="T41" fmla="*/ 652 h 1029"/>
              <a:gd name="T42" fmla="*/ 258 w 1029"/>
              <a:gd name="T43" fmla="*/ 612 h 1029"/>
              <a:gd name="T44" fmla="*/ 230 w 1029"/>
              <a:gd name="T45" fmla="*/ 857 h 1029"/>
              <a:gd name="T46" fmla="*/ 247 w 1029"/>
              <a:gd name="T47" fmla="*/ 707 h 1029"/>
              <a:gd name="T48" fmla="*/ 373 w 1029"/>
              <a:gd name="T49" fmla="*/ 783 h 1029"/>
              <a:gd name="T50" fmla="*/ 248 w 1029"/>
              <a:gd name="T51" fmla="*/ 869 h 1029"/>
              <a:gd name="T52" fmla="*/ 230 w 1029"/>
              <a:gd name="T53" fmla="*/ 857 h 1029"/>
              <a:gd name="T54" fmla="*/ 492 w 1029"/>
              <a:gd name="T55" fmla="*/ 226 h 1029"/>
              <a:gd name="T56" fmla="*/ 465 w 1029"/>
              <a:gd name="T57" fmla="*/ 270 h 1029"/>
              <a:gd name="T58" fmla="*/ 659 w 1029"/>
              <a:gd name="T59" fmla="*/ 388 h 1029"/>
              <a:gd name="T60" fmla="*/ 686 w 1029"/>
              <a:gd name="T61" fmla="*/ 344 h 1029"/>
              <a:gd name="T62" fmla="*/ 492 w 1029"/>
              <a:gd name="T63" fmla="*/ 226 h 1029"/>
              <a:gd name="T64" fmla="*/ 533 w 1029"/>
              <a:gd name="T65" fmla="*/ 159 h 1029"/>
              <a:gd name="T66" fmla="*/ 592 w 1029"/>
              <a:gd name="T67" fmla="*/ 144 h 1029"/>
              <a:gd name="T68" fmla="*/ 713 w 1029"/>
              <a:gd name="T69" fmla="*/ 218 h 1029"/>
              <a:gd name="T70" fmla="*/ 727 w 1029"/>
              <a:gd name="T71" fmla="*/ 277 h 1029"/>
              <a:gd name="T72" fmla="*/ 711 w 1029"/>
              <a:gd name="T73" fmla="*/ 304 h 1029"/>
              <a:gd name="T74" fmla="*/ 517 w 1029"/>
              <a:gd name="T75" fmla="*/ 186 h 1029"/>
              <a:gd name="T76" fmla="*/ 533 w 1029"/>
              <a:gd name="T77" fmla="*/ 159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5977582" y="3647392"/>
            <a:ext cx="1704975" cy="1663700"/>
          </a:xfrm>
          <a:custGeom>
            <a:avLst/>
            <a:gdLst>
              <a:gd name="T0" fmla="*/ 24 w 1727"/>
              <a:gd name="T1" fmla="*/ 0 h 1685"/>
              <a:gd name="T2" fmla="*/ 954 w 1727"/>
              <a:gd name="T3" fmla="*/ 0 h 1685"/>
              <a:gd name="T4" fmla="*/ 1714 w 1727"/>
              <a:gd name="T5" fmla="*/ 761 h 1685"/>
              <a:gd name="T6" fmla="*/ 1714 w 1727"/>
              <a:gd name="T7" fmla="*/ 1685 h 1685"/>
              <a:gd name="T8" fmla="*/ 785 w 1727"/>
              <a:gd name="T9" fmla="*/ 1685 h 1685"/>
              <a:gd name="T10" fmla="*/ 13 w 1727"/>
              <a:gd name="T11" fmla="*/ 772 h 1685"/>
              <a:gd name="T12" fmla="*/ 24 w 1727"/>
              <a:gd name="T13" fmla="*/ 0 h 1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7" h="1685">
                <a:moveTo>
                  <a:pt x="24" y="0"/>
                </a:moveTo>
                <a:cubicBezTo>
                  <a:pt x="334" y="0"/>
                  <a:pt x="644" y="0"/>
                  <a:pt x="954" y="0"/>
                </a:cubicBezTo>
                <a:cubicBezTo>
                  <a:pt x="1403" y="24"/>
                  <a:pt x="1727" y="492"/>
                  <a:pt x="1714" y="761"/>
                </a:cubicBezTo>
                <a:cubicBezTo>
                  <a:pt x="1714" y="1069"/>
                  <a:pt x="1714" y="1377"/>
                  <a:pt x="1714" y="1685"/>
                </a:cubicBezTo>
                <a:cubicBezTo>
                  <a:pt x="1405" y="1685"/>
                  <a:pt x="1095" y="1685"/>
                  <a:pt x="785" y="1685"/>
                </a:cubicBezTo>
                <a:cubicBezTo>
                  <a:pt x="315" y="1681"/>
                  <a:pt x="0" y="1230"/>
                  <a:pt x="13" y="772"/>
                </a:cubicBezTo>
                <a:cubicBezTo>
                  <a:pt x="17" y="514"/>
                  <a:pt x="20" y="257"/>
                  <a:pt x="2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33" name="Freeform 6"/>
          <p:cNvSpPr/>
          <p:nvPr/>
        </p:nvSpPr>
        <p:spPr bwMode="auto">
          <a:xfrm>
            <a:off x="5977582" y="1874154"/>
            <a:ext cx="1704975" cy="1663700"/>
          </a:xfrm>
          <a:custGeom>
            <a:avLst/>
            <a:gdLst>
              <a:gd name="T0" fmla="*/ 24 w 1727"/>
              <a:gd name="T1" fmla="*/ 1685 h 1685"/>
              <a:gd name="T2" fmla="*/ 954 w 1727"/>
              <a:gd name="T3" fmla="*/ 1685 h 1685"/>
              <a:gd name="T4" fmla="*/ 1714 w 1727"/>
              <a:gd name="T5" fmla="*/ 924 h 1685"/>
              <a:gd name="T6" fmla="*/ 1714 w 1727"/>
              <a:gd name="T7" fmla="*/ 0 h 1685"/>
              <a:gd name="T8" fmla="*/ 785 w 1727"/>
              <a:gd name="T9" fmla="*/ 0 h 1685"/>
              <a:gd name="T10" fmla="*/ 13 w 1727"/>
              <a:gd name="T11" fmla="*/ 914 h 1685"/>
              <a:gd name="T12" fmla="*/ 24 w 1727"/>
              <a:gd name="T13" fmla="*/ 1685 h 1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7" h="1685">
                <a:moveTo>
                  <a:pt x="24" y="1685"/>
                </a:moveTo>
                <a:cubicBezTo>
                  <a:pt x="334" y="1685"/>
                  <a:pt x="644" y="1685"/>
                  <a:pt x="954" y="1685"/>
                </a:cubicBezTo>
                <a:cubicBezTo>
                  <a:pt x="1403" y="1661"/>
                  <a:pt x="1727" y="1194"/>
                  <a:pt x="1714" y="924"/>
                </a:cubicBezTo>
                <a:cubicBezTo>
                  <a:pt x="1714" y="616"/>
                  <a:pt x="1714" y="308"/>
                  <a:pt x="1714" y="0"/>
                </a:cubicBezTo>
                <a:cubicBezTo>
                  <a:pt x="1405" y="0"/>
                  <a:pt x="1095" y="0"/>
                  <a:pt x="785" y="0"/>
                </a:cubicBezTo>
                <a:cubicBezTo>
                  <a:pt x="315" y="4"/>
                  <a:pt x="0" y="455"/>
                  <a:pt x="13" y="914"/>
                </a:cubicBezTo>
                <a:cubicBezTo>
                  <a:pt x="17" y="1171"/>
                  <a:pt x="20" y="1428"/>
                  <a:pt x="24" y="168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34" name="Freeform 7"/>
          <p:cNvSpPr/>
          <p:nvPr/>
        </p:nvSpPr>
        <p:spPr bwMode="auto">
          <a:xfrm>
            <a:off x="4223394" y="3647392"/>
            <a:ext cx="1704975" cy="1663700"/>
          </a:xfrm>
          <a:custGeom>
            <a:avLst/>
            <a:gdLst>
              <a:gd name="T0" fmla="*/ 1704 w 1727"/>
              <a:gd name="T1" fmla="*/ 0 h 1685"/>
              <a:gd name="T2" fmla="*/ 774 w 1727"/>
              <a:gd name="T3" fmla="*/ 0 h 1685"/>
              <a:gd name="T4" fmla="*/ 13 w 1727"/>
              <a:gd name="T5" fmla="*/ 761 h 1685"/>
              <a:gd name="T6" fmla="*/ 13 w 1727"/>
              <a:gd name="T7" fmla="*/ 1685 h 1685"/>
              <a:gd name="T8" fmla="*/ 943 w 1727"/>
              <a:gd name="T9" fmla="*/ 1685 h 1685"/>
              <a:gd name="T10" fmla="*/ 1714 w 1727"/>
              <a:gd name="T11" fmla="*/ 772 h 1685"/>
              <a:gd name="T12" fmla="*/ 1704 w 1727"/>
              <a:gd name="T13" fmla="*/ 0 h 1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7" h="1685">
                <a:moveTo>
                  <a:pt x="1704" y="0"/>
                </a:moveTo>
                <a:cubicBezTo>
                  <a:pt x="1394" y="0"/>
                  <a:pt x="1084" y="0"/>
                  <a:pt x="774" y="0"/>
                </a:cubicBezTo>
                <a:cubicBezTo>
                  <a:pt x="325" y="24"/>
                  <a:pt x="0" y="492"/>
                  <a:pt x="13" y="761"/>
                </a:cubicBezTo>
                <a:cubicBezTo>
                  <a:pt x="13" y="1069"/>
                  <a:pt x="13" y="1377"/>
                  <a:pt x="13" y="1685"/>
                </a:cubicBezTo>
                <a:cubicBezTo>
                  <a:pt x="323" y="1685"/>
                  <a:pt x="633" y="1685"/>
                  <a:pt x="943" y="1685"/>
                </a:cubicBezTo>
                <a:cubicBezTo>
                  <a:pt x="1413" y="1681"/>
                  <a:pt x="1727" y="1230"/>
                  <a:pt x="1714" y="772"/>
                </a:cubicBezTo>
                <a:cubicBezTo>
                  <a:pt x="1711" y="514"/>
                  <a:pt x="1707" y="257"/>
                  <a:pt x="1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35" name="Freeform 8"/>
          <p:cNvSpPr/>
          <p:nvPr/>
        </p:nvSpPr>
        <p:spPr bwMode="auto">
          <a:xfrm>
            <a:off x="4223394" y="1874154"/>
            <a:ext cx="1704975" cy="1663700"/>
          </a:xfrm>
          <a:custGeom>
            <a:avLst/>
            <a:gdLst>
              <a:gd name="T0" fmla="*/ 1704 w 1727"/>
              <a:gd name="T1" fmla="*/ 1685 h 1685"/>
              <a:gd name="T2" fmla="*/ 774 w 1727"/>
              <a:gd name="T3" fmla="*/ 1685 h 1685"/>
              <a:gd name="T4" fmla="*/ 13 w 1727"/>
              <a:gd name="T5" fmla="*/ 924 h 1685"/>
              <a:gd name="T6" fmla="*/ 13 w 1727"/>
              <a:gd name="T7" fmla="*/ 0 h 1685"/>
              <a:gd name="T8" fmla="*/ 943 w 1727"/>
              <a:gd name="T9" fmla="*/ 0 h 1685"/>
              <a:gd name="T10" fmla="*/ 1714 w 1727"/>
              <a:gd name="T11" fmla="*/ 914 h 1685"/>
              <a:gd name="T12" fmla="*/ 1704 w 1727"/>
              <a:gd name="T13" fmla="*/ 1685 h 1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27" h="1685">
                <a:moveTo>
                  <a:pt x="1704" y="1685"/>
                </a:moveTo>
                <a:cubicBezTo>
                  <a:pt x="1394" y="1685"/>
                  <a:pt x="1084" y="1685"/>
                  <a:pt x="774" y="1685"/>
                </a:cubicBezTo>
                <a:cubicBezTo>
                  <a:pt x="325" y="1661"/>
                  <a:pt x="0" y="1194"/>
                  <a:pt x="13" y="924"/>
                </a:cubicBezTo>
                <a:cubicBezTo>
                  <a:pt x="13" y="616"/>
                  <a:pt x="13" y="308"/>
                  <a:pt x="13" y="0"/>
                </a:cubicBezTo>
                <a:cubicBezTo>
                  <a:pt x="323" y="0"/>
                  <a:pt x="633" y="0"/>
                  <a:pt x="943" y="0"/>
                </a:cubicBezTo>
                <a:cubicBezTo>
                  <a:pt x="1413" y="4"/>
                  <a:pt x="1727" y="455"/>
                  <a:pt x="1714" y="914"/>
                </a:cubicBezTo>
                <a:cubicBezTo>
                  <a:pt x="1711" y="1171"/>
                  <a:pt x="1707" y="1428"/>
                  <a:pt x="1704" y="168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36" name="Oval 10"/>
          <p:cNvSpPr>
            <a:spLocks noChangeArrowheads="1"/>
          </p:cNvSpPr>
          <p:nvPr/>
        </p:nvSpPr>
        <p:spPr bwMode="auto">
          <a:xfrm>
            <a:off x="4711929" y="2290949"/>
            <a:ext cx="775540" cy="7755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78792" y="2324776"/>
            <a:ext cx="641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1"/>
                </a:solidFill>
                <a:latin typeface="+mj-ea"/>
                <a:ea typeface="+mj-ea"/>
              </a:rPr>
              <a:t>P</a:t>
            </a:r>
            <a:endParaRPr lang="zh-CN" altLang="en-US" sz="4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97391" y="1959258"/>
            <a:ext cx="2865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/>
                </a:solidFill>
                <a:latin typeface="+mj-ea"/>
                <a:ea typeface="+mj-ea"/>
              </a:rPr>
              <a:t>2</a:t>
            </a:r>
            <a:r>
              <a:rPr lang="zh-CN" altLang="en-US" sz="2400" b="1" dirty="0" smtClean="0">
                <a:solidFill>
                  <a:schemeClr val="accent1"/>
                </a:solidFill>
                <a:latin typeface="+mj-ea"/>
                <a:ea typeface="+mj-ea"/>
              </a:rPr>
              <a:t>、实施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97392" y="2396357"/>
            <a:ext cx="250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r>
              <a:rPr lang="en-US" altLang="zh-CN" dirty="0"/>
              <a:t>●</a:t>
            </a:r>
            <a:r>
              <a:rPr lang="zh-CN" altLang="en-US" dirty="0"/>
              <a:t>对策实施与检讨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068222" y="1959258"/>
            <a:ext cx="2906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 smtClean="0">
                <a:solidFill>
                  <a:schemeClr val="accent1"/>
                </a:solidFill>
                <a:latin typeface="+mj-ea"/>
                <a:ea typeface="+mj-ea"/>
              </a:rPr>
              <a:t>1</a:t>
            </a:r>
            <a:r>
              <a:rPr lang="zh-CN" altLang="en-US" sz="2800" b="1" dirty="0" smtClean="0">
                <a:solidFill>
                  <a:schemeClr val="accent1"/>
                </a:solidFill>
                <a:latin typeface="+mj-ea"/>
                <a:ea typeface="+mj-ea"/>
              </a:rPr>
              <a:t>、计划</a:t>
            </a:r>
            <a:endParaRPr lang="zh-CN" altLang="en-US" sz="28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29829" y="2396357"/>
            <a:ext cx="3008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algn="r"/>
            <a:r>
              <a:rPr lang="en-US" altLang="zh-CN" dirty="0">
                <a:latin typeface="+mj-ea"/>
              </a:rPr>
              <a:t>●</a:t>
            </a:r>
            <a:r>
              <a:rPr lang="zh-CN" altLang="en-US" dirty="0">
                <a:latin typeface="+mj-ea"/>
              </a:rPr>
              <a:t>主题</a:t>
            </a:r>
            <a:r>
              <a:rPr lang="zh-CN" altLang="en-US" dirty="0" smtClean="0">
                <a:latin typeface="+mj-ea"/>
              </a:rPr>
              <a:t>设定  </a:t>
            </a:r>
            <a:r>
              <a:rPr lang="en-US" altLang="zh-CN" dirty="0" smtClean="0">
                <a:latin typeface="+mj-ea"/>
              </a:rPr>
              <a:t>●</a:t>
            </a:r>
            <a:r>
              <a:rPr lang="zh-CN" altLang="en-US" dirty="0">
                <a:latin typeface="+mj-ea"/>
              </a:rPr>
              <a:t>拟定活动计划</a:t>
            </a:r>
            <a:endParaRPr lang="en-US" altLang="zh-CN" dirty="0">
              <a:latin typeface="+mj-ea"/>
            </a:endParaRPr>
          </a:p>
          <a:p>
            <a:pPr algn="r"/>
            <a:r>
              <a:rPr lang="en-US" altLang="zh-CN" dirty="0">
                <a:latin typeface="+mj-ea"/>
              </a:rPr>
              <a:t>●</a:t>
            </a:r>
            <a:r>
              <a:rPr lang="zh-CN" altLang="en-US" dirty="0">
                <a:latin typeface="+mj-ea"/>
              </a:rPr>
              <a:t>现状</a:t>
            </a:r>
            <a:r>
              <a:rPr lang="zh-CN" altLang="en-US" dirty="0" smtClean="0">
                <a:latin typeface="+mj-ea"/>
              </a:rPr>
              <a:t>把握  </a:t>
            </a:r>
            <a:r>
              <a:rPr lang="en-US" altLang="zh-CN" dirty="0" smtClean="0">
                <a:latin typeface="+mj-ea"/>
              </a:rPr>
              <a:t>●</a:t>
            </a:r>
            <a:r>
              <a:rPr lang="zh-CN" altLang="en-US" dirty="0">
                <a:latin typeface="+mj-ea"/>
              </a:rPr>
              <a:t>目标设定</a:t>
            </a:r>
            <a:endParaRPr lang="en-US" altLang="zh-CN" dirty="0">
              <a:latin typeface="+mj-ea"/>
            </a:endParaRPr>
          </a:p>
          <a:p>
            <a:pPr algn="r"/>
            <a:r>
              <a:rPr lang="en-US" altLang="zh-CN" dirty="0">
                <a:latin typeface="+mj-ea"/>
              </a:rPr>
              <a:t>●</a:t>
            </a:r>
            <a:r>
              <a:rPr lang="zh-CN" altLang="en-US" dirty="0" smtClean="0">
                <a:latin typeface="+mj-ea"/>
              </a:rPr>
              <a:t>解析  </a:t>
            </a:r>
            <a:r>
              <a:rPr lang="en-US" altLang="zh-CN" dirty="0" smtClean="0">
                <a:latin typeface="+mj-ea"/>
              </a:rPr>
              <a:t>●</a:t>
            </a:r>
            <a:r>
              <a:rPr lang="zh-CN" altLang="en-US" dirty="0">
                <a:latin typeface="+mj-ea"/>
              </a:rPr>
              <a:t>对策拟定</a:t>
            </a:r>
            <a:endParaRPr lang="zh-CN" altLang="en-US" dirty="0">
              <a:latin typeface="+mj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97392" y="4948171"/>
            <a:ext cx="250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r>
              <a:rPr lang="en-US" altLang="zh-CN" dirty="0"/>
              <a:t>●</a:t>
            </a:r>
            <a:r>
              <a:rPr lang="zh-CN" altLang="en-US" dirty="0"/>
              <a:t>检讨与改进</a:t>
            </a:r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129829" y="4948171"/>
            <a:ext cx="300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+mn-ea"/>
                <a:ea typeface="+mn-ea"/>
              </a:defRPr>
            </a:lvl1pPr>
          </a:lstStyle>
          <a:p>
            <a:pPr algn="r"/>
            <a:r>
              <a:rPr lang="en-US" altLang="zh-CN" dirty="0"/>
              <a:t>●</a:t>
            </a:r>
            <a:r>
              <a:rPr lang="zh-CN" altLang="en-US" dirty="0"/>
              <a:t>效果</a:t>
            </a:r>
            <a:r>
              <a:rPr lang="zh-CN" altLang="en-US" dirty="0" smtClean="0"/>
              <a:t>确认  </a:t>
            </a:r>
            <a:r>
              <a:rPr lang="en-US" altLang="zh-CN" dirty="0" smtClean="0"/>
              <a:t>●</a:t>
            </a:r>
            <a:r>
              <a:rPr lang="zh-CN" altLang="en-US" dirty="0"/>
              <a:t>标准化</a:t>
            </a:r>
            <a:endParaRPr lang="zh-CN" altLang="en-US" dirty="0"/>
          </a:p>
        </p:txBody>
      </p:sp>
      <p:sp>
        <p:nvSpPr>
          <p:cNvPr id="44" name="Oval 10"/>
          <p:cNvSpPr>
            <a:spLocks noChangeArrowheads="1"/>
          </p:cNvSpPr>
          <p:nvPr/>
        </p:nvSpPr>
        <p:spPr bwMode="auto">
          <a:xfrm>
            <a:off x="6414605" y="2290949"/>
            <a:ext cx="775540" cy="7755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81468" y="2324776"/>
            <a:ext cx="641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1"/>
                </a:solidFill>
                <a:latin typeface="+mj-ea"/>
                <a:ea typeface="+mj-ea"/>
              </a:rPr>
              <a:t>D</a:t>
            </a:r>
            <a:endParaRPr lang="zh-CN" altLang="en-US" sz="4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6" name="Oval 10"/>
          <p:cNvSpPr>
            <a:spLocks noChangeArrowheads="1"/>
          </p:cNvSpPr>
          <p:nvPr/>
        </p:nvSpPr>
        <p:spPr bwMode="auto">
          <a:xfrm>
            <a:off x="4711929" y="4056687"/>
            <a:ext cx="775540" cy="7755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78792" y="4090514"/>
            <a:ext cx="641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1"/>
                </a:solidFill>
                <a:latin typeface="+mj-ea"/>
                <a:ea typeface="+mj-ea"/>
              </a:rPr>
              <a:t>C</a:t>
            </a:r>
            <a:endParaRPr lang="zh-CN" altLang="en-US" sz="4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8" name="Oval 10"/>
          <p:cNvSpPr>
            <a:spLocks noChangeArrowheads="1"/>
          </p:cNvSpPr>
          <p:nvPr/>
        </p:nvSpPr>
        <p:spPr bwMode="auto">
          <a:xfrm>
            <a:off x="6414605" y="4056687"/>
            <a:ext cx="775540" cy="77554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81468" y="4090514"/>
            <a:ext cx="641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1"/>
                </a:solidFill>
                <a:latin typeface="+mj-ea"/>
                <a:ea typeface="+mj-ea"/>
              </a:rPr>
              <a:t>A</a:t>
            </a:r>
            <a:endParaRPr lang="zh-CN" altLang="en-US" sz="4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97391" y="4544802"/>
            <a:ext cx="2865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/>
                </a:solidFill>
                <a:latin typeface="+mj-ea"/>
                <a:ea typeface="+mj-ea"/>
              </a:rPr>
              <a:t>4</a:t>
            </a:r>
            <a:r>
              <a:rPr lang="zh-CN" altLang="en-US" sz="2400" b="1" dirty="0" smtClean="0">
                <a:solidFill>
                  <a:schemeClr val="accent1"/>
                </a:solidFill>
                <a:latin typeface="+mj-ea"/>
                <a:ea typeface="+mj-ea"/>
              </a:rPr>
              <a:t>、处置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7670" y="4544802"/>
            <a:ext cx="3267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b="1" dirty="0" smtClean="0">
                <a:solidFill>
                  <a:schemeClr val="accent1"/>
                </a:solidFill>
                <a:latin typeface="+mj-ea"/>
                <a:ea typeface="+mj-ea"/>
              </a:rPr>
              <a:t>3</a:t>
            </a:r>
            <a:r>
              <a:rPr lang="zh-CN" altLang="en-US" sz="2400" b="1" dirty="0" smtClean="0">
                <a:solidFill>
                  <a:schemeClr val="accent1"/>
                </a:solidFill>
                <a:latin typeface="+mj-ea"/>
                <a:ea typeface="+mj-ea"/>
              </a:rPr>
              <a:t>、确认</a:t>
            </a:r>
            <a:endParaRPr lang="zh-CN" altLang="en-US" sz="24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8540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 tmFilter="0,0; .5, 1; 1, 1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19"/>
                                </p:stCondLst>
                                <p:childTnLst>
                                  <p:par>
                                    <p:cTn id="19" presetID="2" presetClass="entr" presetSubtype="9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19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19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519"/>
                                </p:stCondLst>
                                <p:childTnLst>
                                  <p:par>
                                    <p:cTn id="5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019"/>
                                </p:stCondLst>
                                <p:childTnLst>
                                  <p:par>
                                    <p:cTn id="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519"/>
                                </p:stCondLst>
                                <p:childTnLst>
                                  <p:par>
                                    <p:cTn id="6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019"/>
                                </p:stCondLst>
                                <p:childTnLst>
                                  <p:par>
                                    <p:cTn id="7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519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019"/>
                                </p:stCondLst>
                                <p:childTnLst>
                                  <p:par>
                                    <p:cTn id="9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4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519"/>
                                </p:stCondLst>
                                <p:childTnLst>
                                  <p:par>
                                    <p:cTn id="9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6019"/>
                                </p:stCondLst>
                                <p:childTnLst>
                                  <p:par>
                                    <p:cTn id="10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6519"/>
                                </p:stCondLst>
                                <p:childTnLst>
                                  <p:par>
                                    <p:cTn id="11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4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4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4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4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7019"/>
                                </p:stCondLst>
                                <p:childTnLst>
                                  <p:par>
                                    <p:cTn id="1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/>
          <p:bldP spid="71" grpId="0" animBg="1"/>
          <p:bldP spid="29" grpId="0" animBg="1"/>
          <p:bldP spid="33" grpId="0" animBg="1"/>
          <p:bldP spid="34" grpId="0" animBg="1"/>
          <p:bldP spid="35" grpId="0" animBg="1"/>
          <p:bldP spid="36" grpId="0" animBg="1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4" grpId="0" animBg="1"/>
          <p:bldP spid="45" grpId="0"/>
          <p:bldP spid="46" grpId="0" animBg="1"/>
          <p:bldP spid="47" grpId="0"/>
          <p:bldP spid="48" grpId="0" animBg="1"/>
          <p:bldP spid="49" grpId="0"/>
          <p:bldP spid="50" grpId="0"/>
          <p:bldP spid="5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4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400" tmFilter="0,0; .5, 1; 1, 1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19"/>
                                </p:stCondLst>
                                <p:childTnLst>
                                  <p:par>
                                    <p:cTn id="19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19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019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519"/>
                                </p:stCondLst>
                                <p:childTnLst>
                                  <p:par>
                                    <p:cTn id="5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019"/>
                                </p:stCondLst>
                                <p:childTnLst>
                                  <p:par>
                                    <p:cTn id="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519"/>
                                </p:stCondLst>
                                <p:childTnLst>
                                  <p:par>
                                    <p:cTn id="6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4019"/>
                                </p:stCondLst>
                                <p:childTnLst>
                                  <p:par>
                                    <p:cTn id="7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519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019"/>
                                </p:stCondLst>
                                <p:childTnLst>
                                  <p:par>
                                    <p:cTn id="9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4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4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519"/>
                                </p:stCondLst>
                                <p:childTnLst>
                                  <p:par>
                                    <p:cTn id="9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6019"/>
                                </p:stCondLst>
                                <p:childTnLst>
                                  <p:par>
                                    <p:cTn id="10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6519"/>
                                </p:stCondLst>
                                <p:childTnLst>
                                  <p:par>
                                    <p:cTn id="11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4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4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4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4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7019"/>
                                </p:stCondLst>
                                <p:childTnLst>
                                  <p:par>
                                    <p:cTn id="1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5" grpId="0"/>
          <p:bldP spid="71" grpId="0" animBg="1"/>
          <p:bldP spid="29" grpId="0" animBg="1"/>
          <p:bldP spid="33" grpId="0" animBg="1"/>
          <p:bldP spid="34" grpId="0" animBg="1"/>
          <p:bldP spid="35" grpId="0" animBg="1"/>
          <p:bldP spid="36" grpId="0" animBg="1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4" grpId="0" animBg="1"/>
          <p:bldP spid="45" grpId="0"/>
          <p:bldP spid="46" grpId="0" animBg="1"/>
          <p:bldP spid="47" grpId="0"/>
          <p:bldP spid="48" grpId="0" animBg="1"/>
          <p:bldP spid="49" grpId="0"/>
          <p:bldP spid="50" grpId="0"/>
          <p:bldP spid="5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-471918" y="-527665"/>
            <a:ext cx="5687686" cy="569010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195082" y="136910"/>
            <a:ext cx="4353686" cy="436095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33034" y="1809556"/>
            <a:ext cx="3877781" cy="10156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>
              <a:buFontTx/>
              <a:buNone/>
            </a:pPr>
            <a:r>
              <a:rPr lang="zh-CN" altLang="en-US" sz="66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选取主题</a:t>
            </a:r>
            <a:endParaRPr lang="zh-CN" altLang="en-US" sz="6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3666257" y="769455"/>
            <a:ext cx="1065104" cy="1065103"/>
          </a:xfrm>
          <a:prstGeom prst="ellipse">
            <a:avLst/>
          </a:prstGeom>
          <a:solidFill>
            <a:srgbClr val="93C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F405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621" y="1071173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</a:rPr>
              <a:t>Part 2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11" name="Freeform 14"/>
          <p:cNvSpPr>
            <a:spLocks noEditPoints="1"/>
          </p:cNvSpPr>
          <p:nvPr/>
        </p:nvSpPr>
        <p:spPr bwMode="auto">
          <a:xfrm>
            <a:off x="3856345" y="955343"/>
            <a:ext cx="684928" cy="659268"/>
          </a:xfrm>
          <a:custGeom>
            <a:avLst/>
            <a:gdLst>
              <a:gd name="T0" fmla="*/ 377 w 753"/>
              <a:gd name="T1" fmla="*/ 271 h 753"/>
              <a:gd name="T2" fmla="*/ 271 w 753"/>
              <a:gd name="T3" fmla="*/ 377 h 753"/>
              <a:gd name="T4" fmla="*/ 377 w 753"/>
              <a:gd name="T5" fmla="*/ 482 h 753"/>
              <a:gd name="T6" fmla="*/ 482 w 753"/>
              <a:gd name="T7" fmla="*/ 377 h 753"/>
              <a:gd name="T8" fmla="*/ 466 w 753"/>
              <a:gd name="T9" fmla="*/ 320 h 753"/>
              <a:gd name="T10" fmla="*/ 586 w 753"/>
              <a:gd name="T11" fmla="*/ 200 h 753"/>
              <a:gd name="T12" fmla="*/ 653 w 753"/>
              <a:gd name="T13" fmla="*/ 200 h 753"/>
              <a:gd name="T14" fmla="*/ 753 w 753"/>
              <a:gd name="T15" fmla="*/ 100 h 753"/>
              <a:gd name="T16" fmla="*/ 656 w 753"/>
              <a:gd name="T17" fmla="*/ 97 h 753"/>
              <a:gd name="T18" fmla="*/ 653 w 753"/>
              <a:gd name="T19" fmla="*/ 0 h 753"/>
              <a:gd name="T20" fmla="*/ 553 w 753"/>
              <a:gd name="T21" fmla="*/ 100 h 753"/>
              <a:gd name="T22" fmla="*/ 553 w 753"/>
              <a:gd name="T23" fmla="*/ 167 h 753"/>
              <a:gd name="T24" fmla="*/ 433 w 753"/>
              <a:gd name="T25" fmla="*/ 287 h 753"/>
              <a:gd name="T26" fmla="*/ 377 w 753"/>
              <a:gd name="T27" fmla="*/ 271 h 753"/>
              <a:gd name="T28" fmla="*/ 547 w 753"/>
              <a:gd name="T29" fmla="*/ 377 h 753"/>
              <a:gd name="T30" fmla="*/ 377 w 753"/>
              <a:gd name="T31" fmla="*/ 547 h 753"/>
              <a:gd name="T32" fmla="*/ 206 w 753"/>
              <a:gd name="T33" fmla="*/ 377 h 753"/>
              <a:gd name="T34" fmla="*/ 377 w 753"/>
              <a:gd name="T35" fmla="*/ 206 h 753"/>
              <a:gd name="T36" fmla="*/ 436 w 753"/>
              <a:gd name="T37" fmla="*/ 217 h 753"/>
              <a:gd name="T38" fmla="*/ 485 w 753"/>
              <a:gd name="T39" fmla="*/ 168 h 753"/>
              <a:gd name="T40" fmla="*/ 377 w 753"/>
              <a:gd name="T41" fmla="*/ 141 h 753"/>
              <a:gd name="T42" fmla="*/ 141 w 753"/>
              <a:gd name="T43" fmla="*/ 377 h 753"/>
              <a:gd name="T44" fmla="*/ 377 w 753"/>
              <a:gd name="T45" fmla="*/ 612 h 753"/>
              <a:gd name="T46" fmla="*/ 612 w 753"/>
              <a:gd name="T47" fmla="*/ 377 h 753"/>
              <a:gd name="T48" fmla="*/ 585 w 753"/>
              <a:gd name="T49" fmla="*/ 268 h 753"/>
              <a:gd name="T50" fmla="*/ 536 w 753"/>
              <a:gd name="T51" fmla="*/ 317 h 753"/>
              <a:gd name="T52" fmla="*/ 547 w 753"/>
              <a:gd name="T53" fmla="*/ 377 h 753"/>
              <a:gd name="T54" fmla="*/ 653 w 753"/>
              <a:gd name="T55" fmla="*/ 247 h 753"/>
              <a:gd name="T56" fmla="*/ 682 w 753"/>
              <a:gd name="T57" fmla="*/ 377 h 753"/>
              <a:gd name="T58" fmla="*/ 377 w 753"/>
              <a:gd name="T59" fmla="*/ 682 h 753"/>
              <a:gd name="T60" fmla="*/ 71 w 753"/>
              <a:gd name="T61" fmla="*/ 377 h 753"/>
              <a:gd name="T62" fmla="*/ 377 w 753"/>
              <a:gd name="T63" fmla="*/ 71 h 753"/>
              <a:gd name="T64" fmla="*/ 506 w 753"/>
              <a:gd name="T65" fmla="*/ 100 h 753"/>
              <a:gd name="T66" fmla="*/ 520 w 753"/>
              <a:gd name="T67" fmla="*/ 67 h 753"/>
              <a:gd name="T68" fmla="*/ 546 w 753"/>
              <a:gd name="T69" fmla="*/ 41 h 753"/>
              <a:gd name="T70" fmla="*/ 377 w 753"/>
              <a:gd name="T71" fmla="*/ 0 h 753"/>
              <a:gd name="T72" fmla="*/ 0 w 753"/>
              <a:gd name="T73" fmla="*/ 377 h 753"/>
              <a:gd name="T74" fmla="*/ 377 w 753"/>
              <a:gd name="T75" fmla="*/ 753 h 753"/>
              <a:gd name="T76" fmla="*/ 753 w 753"/>
              <a:gd name="T77" fmla="*/ 377 h 753"/>
              <a:gd name="T78" fmla="*/ 712 w 753"/>
              <a:gd name="T79" fmla="*/ 207 h 753"/>
              <a:gd name="T80" fmla="*/ 686 w 753"/>
              <a:gd name="T81" fmla="*/ 233 h 753"/>
              <a:gd name="T82" fmla="*/ 653 w 753"/>
              <a:gd name="T83" fmla="*/ 247 h 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53" h="753">
                <a:moveTo>
                  <a:pt x="377" y="271"/>
                </a:moveTo>
                <a:cubicBezTo>
                  <a:pt x="318" y="271"/>
                  <a:pt x="271" y="318"/>
                  <a:pt x="271" y="377"/>
                </a:cubicBezTo>
                <a:cubicBezTo>
                  <a:pt x="271" y="435"/>
                  <a:pt x="318" y="482"/>
                  <a:pt x="377" y="482"/>
                </a:cubicBezTo>
                <a:cubicBezTo>
                  <a:pt x="435" y="482"/>
                  <a:pt x="482" y="435"/>
                  <a:pt x="482" y="377"/>
                </a:cubicBezTo>
                <a:cubicBezTo>
                  <a:pt x="482" y="356"/>
                  <a:pt x="476" y="336"/>
                  <a:pt x="466" y="320"/>
                </a:cubicBezTo>
                <a:lnTo>
                  <a:pt x="586" y="200"/>
                </a:lnTo>
                <a:lnTo>
                  <a:pt x="653" y="200"/>
                </a:lnTo>
                <a:lnTo>
                  <a:pt x="753" y="100"/>
                </a:lnTo>
                <a:lnTo>
                  <a:pt x="656" y="97"/>
                </a:lnTo>
                <a:lnTo>
                  <a:pt x="653" y="0"/>
                </a:lnTo>
                <a:lnTo>
                  <a:pt x="553" y="100"/>
                </a:lnTo>
                <a:lnTo>
                  <a:pt x="553" y="167"/>
                </a:lnTo>
                <a:lnTo>
                  <a:pt x="433" y="287"/>
                </a:lnTo>
                <a:cubicBezTo>
                  <a:pt x="416" y="277"/>
                  <a:pt x="397" y="271"/>
                  <a:pt x="377" y="271"/>
                </a:cubicBezTo>
                <a:close/>
                <a:moveTo>
                  <a:pt x="547" y="377"/>
                </a:moveTo>
                <a:cubicBezTo>
                  <a:pt x="547" y="470"/>
                  <a:pt x="470" y="547"/>
                  <a:pt x="377" y="547"/>
                </a:cubicBezTo>
                <a:cubicBezTo>
                  <a:pt x="283" y="547"/>
                  <a:pt x="206" y="470"/>
                  <a:pt x="206" y="377"/>
                </a:cubicBezTo>
                <a:cubicBezTo>
                  <a:pt x="206" y="283"/>
                  <a:pt x="283" y="206"/>
                  <a:pt x="377" y="206"/>
                </a:cubicBezTo>
                <a:cubicBezTo>
                  <a:pt x="398" y="206"/>
                  <a:pt x="418" y="210"/>
                  <a:pt x="436" y="217"/>
                </a:cubicBezTo>
                <a:lnTo>
                  <a:pt x="485" y="168"/>
                </a:lnTo>
                <a:cubicBezTo>
                  <a:pt x="453" y="151"/>
                  <a:pt x="416" y="141"/>
                  <a:pt x="377" y="141"/>
                </a:cubicBezTo>
                <a:cubicBezTo>
                  <a:pt x="247" y="141"/>
                  <a:pt x="141" y="247"/>
                  <a:pt x="141" y="377"/>
                </a:cubicBezTo>
                <a:cubicBezTo>
                  <a:pt x="141" y="506"/>
                  <a:pt x="247" y="612"/>
                  <a:pt x="377" y="612"/>
                </a:cubicBezTo>
                <a:cubicBezTo>
                  <a:pt x="506" y="612"/>
                  <a:pt x="612" y="506"/>
                  <a:pt x="612" y="377"/>
                </a:cubicBezTo>
                <a:cubicBezTo>
                  <a:pt x="612" y="337"/>
                  <a:pt x="602" y="300"/>
                  <a:pt x="585" y="268"/>
                </a:cubicBezTo>
                <a:lnTo>
                  <a:pt x="536" y="317"/>
                </a:lnTo>
                <a:cubicBezTo>
                  <a:pt x="543" y="335"/>
                  <a:pt x="547" y="356"/>
                  <a:pt x="547" y="377"/>
                </a:cubicBezTo>
                <a:close/>
                <a:moveTo>
                  <a:pt x="653" y="247"/>
                </a:moveTo>
                <a:cubicBezTo>
                  <a:pt x="672" y="286"/>
                  <a:pt x="682" y="330"/>
                  <a:pt x="682" y="377"/>
                </a:cubicBezTo>
                <a:cubicBezTo>
                  <a:pt x="682" y="545"/>
                  <a:pt x="545" y="682"/>
                  <a:pt x="377" y="682"/>
                </a:cubicBezTo>
                <a:cubicBezTo>
                  <a:pt x="208" y="682"/>
                  <a:pt x="71" y="545"/>
                  <a:pt x="71" y="377"/>
                </a:cubicBezTo>
                <a:cubicBezTo>
                  <a:pt x="71" y="208"/>
                  <a:pt x="208" y="71"/>
                  <a:pt x="377" y="71"/>
                </a:cubicBezTo>
                <a:cubicBezTo>
                  <a:pt x="423" y="71"/>
                  <a:pt x="467" y="81"/>
                  <a:pt x="506" y="100"/>
                </a:cubicBezTo>
                <a:cubicBezTo>
                  <a:pt x="506" y="87"/>
                  <a:pt x="511" y="76"/>
                  <a:pt x="520" y="67"/>
                </a:cubicBezTo>
                <a:lnTo>
                  <a:pt x="546" y="41"/>
                </a:lnTo>
                <a:cubicBezTo>
                  <a:pt x="495" y="15"/>
                  <a:pt x="437" y="0"/>
                  <a:pt x="377" y="0"/>
                </a:cubicBezTo>
                <a:cubicBezTo>
                  <a:pt x="169" y="0"/>
                  <a:pt x="0" y="169"/>
                  <a:pt x="0" y="377"/>
                </a:cubicBezTo>
                <a:cubicBezTo>
                  <a:pt x="0" y="584"/>
                  <a:pt x="169" y="753"/>
                  <a:pt x="377" y="753"/>
                </a:cubicBezTo>
                <a:cubicBezTo>
                  <a:pt x="584" y="753"/>
                  <a:pt x="753" y="584"/>
                  <a:pt x="753" y="377"/>
                </a:cubicBezTo>
                <a:cubicBezTo>
                  <a:pt x="753" y="316"/>
                  <a:pt x="738" y="258"/>
                  <a:pt x="712" y="207"/>
                </a:cubicBezTo>
                <a:lnTo>
                  <a:pt x="686" y="233"/>
                </a:lnTo>
                <a:cubicBezTo>
                  <a:pt x="677" y="242"/>
                  <a:pt x="666" y="247"/>
                  <a:pt x="653" y="2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 advTm="505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7" grpId="0"/>
      <p:bldP spid="8" grpId="0" animBg="1"/>
      <p:bldP spid="10" grpId="0"/>
      <p:bldP spid="11" grpId="0" animBg="1"/>
    </p:bldLst>
  </p:timing>
</p:sld>
</file>

<file path=ppt/tags/tag1.xml><?xml version="1.0" encoding="utf-8"?>
<p:tagLst xmlns:p="http://schemas.openxmlformats.org/presentationml/2006/main">
  <p:tag name="TIMING" val="|3.8"/>
</p:tagLst>
</file>

<file path=ppt/tags/tag2.xml><?xml version="1.0" encoding="utf-8"?>
<p:tagLst xmlns:p="http://schemas.openxmlformats.org/presentationml/2006/main">
  <p:tag name="TIMING" val="|5.5|1.4|0.9|0.8|0.6|0.4"/>
</p:tagLst>
</file>

<file path=ppt/theme/theme1.xml><?xml version="1.0" encoding="utf-8"?>
<a:theme xmlns:a="http://schemas.openxmlformats.org/drawingml/2006/main" name="更多模板请关注：亮亮图文旗舰店https://liangliangtuwen.tmall.com">
  <a:themeElements>
    <a:clrScheme name="自定义 1">
      <a:dk1>
        <a:srgbClr val="2F4054"/>
      </a:dk1>
      <a:lt1>
        <a:srgbClr val="92C733"/>
      </a:lt1>
      <a:dk2>
        <a:srgbClr val="F8C302"/>
      </a:dk2>
      <a:lt2>
        <a:srgbClr val="ED5A00"/>
      </a:lt2>
      <a:accent1>
        <a:srgbClr val="484849"/>
      </a:accent1>
      <a:accent2>
        <a:srgbClr val="FFFFFF"/>
      </a:accent2>
      <a:accent3>
        <a:srgbClr val="969696"/>
      </a:accent3>
      <a:accent4>
        <a:srgbClr val="00A2C2"/>
      </a:accent4>
      <a:accent5>
        <a:srgbClr val="99CC39"/>
      </a:accent5>
      <a:accent6>
        <a:srgbClr val="F9C900"/>
      </a:accent6>
      <a:hlink>
        <a:srgbClr val="ED5A00"/>
      </a:hlink>
      <a:folHlink>
        <a:srgbClr val="484849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3900</Words>
  <Application>WPS 演示</Application>
  <PresentationFormat>自定义</PresentationFormat>
  <Paragraphs>640</Paragraphs>
  <Slides>34</Slides>
  <Notes>34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仿宋_GB2312</vt:lpstr>
      <vt:lpstr>Calibri</vt:lpstr>
      <vt:lpstr>楷体_GB2312</vt:lpstr>
      <vt:lpstr>方正卡通简体</vt:lpstr>
      <vt:lpstr>方正兰亭细黑_GBK_M</vt:lpstr>
      <vt:lpstr>新宋体</vt:lpstr>
      <vt:lpstr>Arial Unicode MS</vt:lpstr>
      <vt:lpstr>仿宋</vt:lpstr>
      <vt:lpstr>黑体</vt:lpstr>
      <vt:lpstr>更多模板请关注：亮亮图文旗舰店https://liangliangtuwen.tmall.com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更多模版：亮亮图文旗舰店https://liangliangtuwen.tmall.com</dc:subject>
  <dc:creator/>
  <cp:keywords>更多模版：亮亮图文旗舰店https:/liangliangtuwen.tmall.com</cp:keywords>
  <dc:description>更多模版：亮亮图文旗舰店https://liangliangtuwen.tmall.com</dc:description>
  <dcterms:created xsi:type="dcterms:W3CDTF">2013-01-25T01:44:00Z</dcterms:created>
  <dcterms:modified xsi:type="dcterms:W3CDTF">2017-12-08T04:20:56Z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