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7"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9FC6"/>
    <a:srgbClr val="69A8E1"/>
    <a:srgbClr val="628BCF"/>
    <a:srgbClr val="597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66" d="100"/>
          <a:sy n="66" d="100"/>
        </p:scale>
        <p:origin x="900"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75000"/>
                    <a:lumOff val="25000"/>
                  </a:schemeClr>
                </a:solidFill>
                <a:latin typeface="Ubuntu" panose="020B0504030602030204" pitchFamily="34" charset="0"/>
                <a:ea typeface="+mn-ea"/>
                <a:cs typeface="+mn-cs"/>
              </a:defRPr>
            </a:pPr>
            <a:r>
              <a:rPr lang="en-US" sz="1400" dirty="0" smtClean="0">
                <a:solidFill>
                  <a:schemeClr val="tx1">
                    <a:lumMod val="75000"/>
                    <a:lumOff val="25000"/>
                  </a:schemeClr>
                </a:solidFill>
                <a:latin typeface="Ubuntu" panose="020B0504030602030204" pitchFamily="34" charset="0"/>
              </a:rPr>
              <a:t>title here</a:t>
            </a:r>
            <a:endParaRPr lang="ru-RU" sz="1400" dirty="0">
              <a:solidFill>
                <a:schemeClr val="tx1">
                  <a:lumMod val="75000"/>
                  <a:lumOff val="25000"/>
                </a:schemeClr>
              </a:solidFill>
              <a:latin typeface="Ubuntu" panose="020B0504030602030204" pitchFamily="34" charset="0"/>
            </a:endParaRPr>
          </a:p>
        </c:rich>
      </c:tx>
      <c:layout>
        <c:manualLayout>
          <c:xMode val="edge"/>
          <c:yMode val="edge"/>
          <c:x val="0.0250069750860261"/>
          <c:y val="0.0254266491954615"/>
        </c:manualLayout>
      </c:layout>
      <c:overlay val="0"/>
      <c:spPr>
        <a:noFill/>
        <a:ln>
          <a:noFill/>
        </a:ln>
        <a:effectLst/>
      </c:spPr>
    </c:title>
    <c:autoTitleDeleted val="0"/>
    <c:plotArea>
      <c:layout/>
      <c:lineChart>
        <c:grouping val="standard"/>
        <c:varyColors val="0"/>
        <c:ser>
          <c:idx val="0"/>
          <c:order val="0"/>
          <c:tx>
            <c:strRef>
              <c:f>Лист1!$B$1</c:f>
              <c:strCache>
                <c:ptCount val="1"/>
                <c:pt idx="0">
                  <c:v>Title 1</c:v>
                </c:pt>
              </c:strCache>
            </c:strRef>
          </c:tx>
          <c:spPr>
            <a:ln w="25400" cap="rnd">
              <a:solidFill>
                <a:schemeClr val="accent1"/>
              </a:solidFill>
              <a:round/>
            </a:ln>
            <a:effectLst/>
          </c:spPr>
          <c:marker>
            <c:symbol val="circle"/>
            <c:size val="5"/>
            <c:spPr>
              <a:solidFill>
                <a:schemeClr val="accent1"/>
              </a:solidFill>
              <a:ln w="9525">
                <a:noFill/>
              </a:ln>
              <a:effectLst/>
            </c:spPr>
          </c:marker>
          <c:dLbls>
            <c:delete val="1"/>
          </c:dLbls>
          <c:cat>
            <c:numRef>
              <c:f>Лист1!$A$2:$A$5</c:f>
              <c:numCache>
                <c:formatCode>General</c:formatCode>
                <c:ptCount val="4"/>
                <c:pt idx="0">
                  <c:v>2015</c:v>
                </c:pt>
                <c:pt idx="1">
                  <c:v>2016</c:v>
                </c:pt>
                <c:pt idx="2">
                  <c:v>2017</c:v>
                </c:pt>
                <c:pt idx="3">
                  <c:v>2018</c:v>
                </c:pt>
              </c:numCache>
            </c:numRef>
          </c:cat>
          <c:val>
            <c:numRef>
              <c:f>Лист1!$B$2:$B$5</c:f>
              <c:numCache>
                <c:formatCode>General</c:formatCode>
                <c:ptCount val="4"/>
                <c:pt idx="0">
                  <c:v>4.3</c:v>
                </c:pt>
                <c:pt idx="1">
                  <c:v>2.5</c:v>
                </c:pt>
                <c:pt idx="2">
                  <c:v>3.5</c:v>
                </c:pt>
                <c:pt idx="3">
                  <c:v>4.5</c:v>
                </c:pt>
              </c:numCache>
            </c:numRef>
          </c:val>
          <c:smooth val="0"/>
        </c:ser>
        <c:ser>
          <c:idx val="1"/>
          <c:order val="1"/>
          <c:tx>
            <c:strRef>
              <c:f>Лист1!$C$1</c:f>
              <c:strCache>
                <c:ptCount val="1"/>
                <c:pt idx="0">
                  <c:v>Title 2</c:v>
                </c:pt>
              </c:strCache>
            </c:strRef>
          </c:tx>
          <c:spPr>
            <a:ln w="25400" cap="rnd">
              <a:solidFill>
                <a:srgbClr val="69A8E1"/>
              </a:solidFill>
              <a:round/>
            </a:ln>
            <a:effectLst/>
          </c:spPr>
          <c:marker>
            <c:symbol val="circle"/>
            <c:size val="5"/>
            <c:spPr>
              <a:solidFill>
                <a:srgbClr val="69A8E1"/>
              </a:solidFill>
              <a:ln w="9525">
                <a:solidFill>
                  <a:srgbClr val="69A8E1"/>
                </a:solidFill>
              </a:ln>
              <a:effectLst/>
            </c:spPr>
          </c:marker>
          <c:dLbls>
            <c:delete val="1"/>
          </c:dLbls>
          <c:cat>
            <c:numRef>
              <c:f>Лист1!$A$2:$A$5</c:f>
              <c:numCache>
                <c:formatCode>General</c:formatCode>
                <c:ptCount val="4"/>
                <c:pt idx="0">
                  <c:v>2015</c:v>
                </c:pt>
                <c:pt idx="1">
                  <c:v>2016</c:v>
                </c:pt>
                <c:pt idx="2">
                  <c:v>2017</c:v>
                </c:pt>
                <c:pt idx="3">
                  <c:v>2018</c:v>
                </c:pt>
              </c:numCache>
            </c:numRef>
          </c:cat>
          <c:val>
            <c:numRef>
              <c:f>Лист1!$C$2:$C$5</c:f>
              <c:numCache>
                <c:formatCode>General</c:formatCode>
                <c:ptCount val="4"/>
                <c:pt idx="0">
                  <c:v>2.4</c:v>
                </c:pt>
                <c:pt idx="1">
                  <c:v>4.4</c:v>
                </c:pt>
                <c:pt idx="2">
                  <c:v>1.8</c:v>
                </c:pt>
                <c:pt idx="3">
                  <c:v>2.8</c:v>
                </c:pt>
              </c:numCache>
            </c:numRef>
          </c:val>
          <c:smooth val="0"/>
        </c:ser>
        <c:ser>
          <c:idx val="2"/>
          <c:order val="2"/>
          <c:tx>
            <c:strRef>
              <c:f>Лист1!$D$1</c:f>
              <c:strCache>
                <c:ptCount val="1"/>
                <c:pt idx="0">
                  <c:v>Title 3</c:v>
                </c:pt>
              </c:strCache>
            </c:strRef>
          </c:tx>
          <c:spPr>
            <a:ln w="25400" cap="rnd">
              <a:solidFill>
                <a:schemeClr val="bg1">
                  <a:lumMod val="50000"/>
                </a:schemeClr>
              </a:solidFill>
              <a:round/>
            </a:ln>
            <a:effectLst/>
          </c:spPr>
          <c:marker>
            <c:symbol val="circle"/>
            <c:size val="5"/>
            <c:spPr>
              <a:solidFill>
                <a:schemeClr val="tx1"/>
              </a:solidFill>
              <a:ln w="9525">
                <a:solidFill>
                  <a:schemeClr val="bg1">
                    <a:lumMod val="50000"/>
                  </a:schemeClr>
                </a:solidFill>
              </a:ln>
              <a:effectLst/>
            </c:spPr>
          </c:marker>
          <c:dLbls>
            <c:delete val="1"/>
          </c:dLbls>
          <c:cat>
            <c:numRef>
              <c:f>Лист1!$A$2:$A$5</c:f>
              <c:numCache>
                <c:formatCode>General</c:formatCode>
                <c:ptCount val="4"/>
                <c:pt idx="0">
                  <c:v>2015</c:v>
                </c:pt>
                <c:pt idx="1">
                  <c:v>2016</c:v>
                </c:pt>
                <c:pt idx="2">
                  <c:v>2017</c:v>
                </c:pt>
                <c:pt idx="3">
                  <c:v>2018</c:v>
                </c:pt>
              </c:numCache>
            </c:numRef>
          </c:cat>
          <c:val>
            <c:numRef>
              <c:f>Лист1!$D$2:$D$5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1277253168"/>
        <c:axId val="1277234688"/>
      </c:lineChart>
      <c:catAx>
        <c:axId val="127725316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000" b="0" i="0" u="none" strike="noStrike" kern="1200" baseline="0">
                <a:solidFill>
                  <a:schemeClr val="tx2"/>
                </a:solidFill>
                <a:latin typeface="Ubuntu" panose="020B0504030602030204" pitchFamily="34" charset="0"/>
                <a:ea typeface="+mn-ea"/>
                <a:cs typeface="+mn-cs"/>
              </a:defRPr>
            </a:pPr>
          </a:p>
        </c:txPr>
        <c:crossAx val="1277234688"/>
        <c:crosses val="autoZero"/>
        <c:auto val="1"/>
        <c:lblAlgn val="ctr"/>
        <c:lblOffset val="100"/>
        <c:noMultiLvlLbl val="0"/>
      </c:catAx>
      <c:valAx>
        <c:axId val="1277234688"/>
        <c:scaling>
          <c:orientation val="minMax"/>
        </c:scaling>
        <c:delete val="0"/>
        <c:axPos val="l"/>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lang="zh-CN" sz="1000" b="0" i="0" u="none" strike="noStrike" kern="1200" baseline="0">
                <a:solidFill>
                  <a:schemeClr val="tx2"/>
                </a:solidFill>
                <a:latin typeface="Ubuntu" panose="020B0504030602030204" pitchFamily="34" charset="0"/>
                <a:ea typeface="+mn-ea"/>
                <a:cs typeface="+mn-cs"/>
              </a:defRPr>
            </a:pPr>
          </a:p>
        </c:txPr>
        <c:crossAx val="1277253168"/>
        <c:crosses val="autoZero"/>
        <c:crossBetween val="between"/>
      </c:valAx>
      <c:spPr>
        <a:noFill/>
        <a:ln>
          <a:solidFill>
            <a:schemeClr val="bg1">
              <a:lumMod val="50000"/>
            </a:schemeClr>
          </a:solidFill>
        </a:ln>
        <a:effectLst/>
      </c:spPr>
    </c:plotArea>
    <c:legend>
      <c:legendPos val="b"/>
      <c:layout/>
      <c:overlay val="0"/>
      <c:spPr>
        <a:noFill/>
        <a:ln>
          <a:noFill/>
        </a:ln>
        <a:effectLst/>
      </c:spPr>
      <c:txPr>
        <a:bodyPr rot="0" spcFirstLastPara="1" vertOverflow="ellipsis" vert="horz" wrap="square" anchor="ctr" anchorCtr="1"/>
        <a:lstStyle/>
        <a:p>
          <a:pPr>
            <a:defRPr lang="zh-CN" sz="1000" b="0" i="0" u="none" strike="noStrike" kern="1200" baseline="0">
              <a:solidFill>
                <a:schemeClr val="tx2"/>
              </a:solidFill>
              <a:latin typeface="Ubuntu" panose="020B0504030602030204" pitchFamily="34" charset="0"/>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ata4.xml.rels><?xml version="1.0" encoding="UTF-8" standalone="yes"?>
<Relationships xmlns="http://schemas.openxmlformats.org/package/2006/relationships"><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1" Type="http://schemas.openxmlformats.org/officeDocument/2006/relationships/image" Target="../media/image8.jpeg"/></Relationships>
</file>

<file path=ppt/diagrams/_rels/data6.xml.rels><?xml version="1.0" encoding="UTF-8" standalone="yes"?>
<Relationships xmlns="http://schemas.openxmlformats.org/package/2006/relationships"><Relationship Id="rId1" Type="http://schemas.openxmlformats.org/officeDocument/2006/relationships/image" Target="../media/image9.jpeg"/></Relationships>
</file>

<file path=ppt/diagrams/_rels/data7.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cxnId="{A19CA0E6-55BD-4F0C-8CDC-0110F4AD5309}" type="parTrans">
      <dgm:prSet/>
      <dgm:spPr/>
      <dgm:t>
        <a:bodyPr/>
        <a:lstStyle/>
        <a:p>
          <a:endParaRPr lang="en-US"/>
        </a:p>
      </dgm:t>
    </dgm:pt>
    <dgm:pt modelId="{1136A496-F399-4DBF-9A3B-5C59A41A4C20}" cxnId="{A19CA0E6-55BD-4F0C-8CDC-0110F4AD5309}" type="sibTrans">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t>
        <a:bodyPr/>
        <a:lstStyle/>
        <a:p>
          <a:endParaRPr lang="en-US"/>
        </a:p>
      </dgm:t>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129687" custLinFactNeighborX="-229" custLinFactNeighborY="-4000"/>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dgm:spPr>
      <dgm:t>
        <a:bodyPr/>
        <a:lstStyle/>
        <a:p>
          <a:endParaRPr lang="en-US"/>
        </a:p>
      </dgm:t>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t>
        <a:bodyPr/>
        <a:lstStyle/>
        <a:p>
          <a:endParaRPr lang="en-US"/>
        </a:p>
      </dgm:t>
    </dgm:pt>
  </dgm:ptLst>
  <dgm:cxnLst>
    <dgm:cxn modelId="{2892C20D-406F-4A86-890E-C9552450D9B4}" type="presOf" srcId="{EF85E227-2C46-46B0-8C25-15ED58A3377E}" destId="{BF7C867C-0ECC-4DC7-8F13-5617889C754B}"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1BE27264-1D33-4526-A9D9-49C1990113A8}" type="presOf" srcId="{70B4E3E7-92BD-4BA3-8C93-826D98F65609}" destId="{402BF6D5-BC22-4BEB-9027-2D822CD0A19A}" srcOrd="0" destOrd="0" presId="urn:microsoft.com/office/officeart/2011/layout/ThemePictureAlternatingAccent"/>
    <dgm:cxn modelId="{2ED237DD-3AA4-4B92-BBA1-6FC1BD0C1FF6}" type="presParOf" srcId="{402BF6D5-BC22-4BEB-9027-2D822CD0A19A}" destId="{7F383395-A406-466B-9E8C-672150081A67}" srcOrd="0" destOrd="0" presId="urn:microsoft.com/office/officeart/2011/layout/ThemePictureAlternatingAccent"/>
    <dgm:cxn modelId="{EC024C2D-BC51-4C13-AA2D-BEA0F3F38261}" type="presParOf" srcId="{7F383395-A406-466B-9E8C-672150081A67}" destId="{63E8F094-BB29-4F1C-8DE8-869308440306}" srcOrd="0" destOrd="0" presId="urn:microsoft.com/office/officeart/2011/layout/ThemePictureAlternatingAccent"/>
    <dgm:cxn modelId="{11011BD8-1B20-4E83-A7C9-2A0DB786192C}"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cxnId="{A19CA0E6-55BD-4F0C-8CDC-0110F4AD5309}" type="parTrans">
      <dgm:prSet/>
      <dgm:spPr/>
      <dgm:t>
        <a:bodyPr/>
        <a:lstStyle/>
        <a:p>
          <a:endParaRPr lang="en-US"/>
        </a:p>
      </dgm:t>
    </dgm:pt>
    <dgm:pt modelId="{1136A496-F399-4DBF-9A3B-5C59A41A4C20}" cxnId="{A19CA0E6-55BD-4F0C-8CDC-0110F4AD5309}" type="sibTrans">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t>
        <a:bodyPr/>
        <a:lstStyle/>
        <a:p>
          <a:endParaRPr lang="en-US"/>
        </a:p>
      </dgm:t>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129687" custLinFactNeighborX="3498"/>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dgm:spPr>
      <dgm:t>
        <a:bodyPr/>
        <a:lstStyle/>
        <a:p>
          <a:endParaRPr lang="en-US"/>
        </a:p>
      </dgm:t>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t>
        <a:bodyPr/>
        <a:lstStyle/>
        <a:p>
          <a:endParaRPr lang="en-US"/>
        </a:p>
      </dgm:t>
    </dgm:pt>
  </dgm:ptLst>
  <dgm:cxnLst>
    <dgm:cxn modelId="{81A3340E-395F-438D-8547-132EA0323AF6}" type="presOf" srcId="{70B4E3E7-92BD-4BA3-8C93-826D98F65609}" destId="{402BF6D5-BC22-4BEB-9027-2D822CD0A19A}"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EA1E69B5-7D4A-4559-BD3F-78C8D6CE4D3A}" type="presOf" srcId="{EF85E227-2C46-46B0-8C25-15ED58A3377E}" destId="{BF7C867C-0ECC-4DC7-8F13-5617889C754B}" srcOrd="0" destOrd="0" presId="urn:microsoft.com/office/officeart/2011/layout/ThemePictureAlternatingAccent"/>
    <dgm:cxn modelId="{387C6EC4-50AE-46CA-B998-9806BC371D6C}" type="presParOf" srcId="{402BF6D5-BC22-4BEB-9027-2D822CD0A19A}" destId="{7F383395-A406-466B-9E8C-672150081A67}" srcOrd="0" destOrd="0" presId="urn:microsoft.com/office/officeart/2011/layout/ThemePictureAlternatingAccent"/>
    <dgm:cxn modelId="{4A31AB19-386E-46DB-A90E-61AABA321E0C}" type="presParOf" srcId="{7F383395-A406-466B-9E8C-672150081A67}" destId="{63E8F094-BB29-4F1C-8DE8-869308440306}" srcOrd="0" destOrd="0" presId="urn:microsoft.com/office/officeart/2011/layout/ThemePictureAlternatingAccent"/>
    <dgm:cxn modelId="{0ACF139F-EEE5-409B-8A52-405502ADE710}"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cxnId="{A19CA0E6-55BD-4F0C-8CDC-0110F4AD5309}" type="parTrans">
      <dgm:prSet/>
      <dgm:spPr/>
      <dgm:t>
        <a:bodyPr/>
        <a:lstStyle/>
        <a:p>
          <a:endParaRPr lang="en-US"/>
        </a:p>
      </dgm:t>
    </dgm:pt>
    <dgm:pt modelId="{1136A496-F399-4DBF-9A3B-5C59A41A4C20}" cxnId="{A19CA0E6-55BD-4F0C-8CDC-0110F4AD5309}" type="sibTrans">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t>
        <a:bodyPr/>
        <a:lstStyle/>
        <a:p>
          <a:endParaRPr lang="en-US"/>
        </a:p>
      </dgm:t>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103854" custLinFactNeighborX="-229" custLinFactNeighborY="-4000"/>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solidFill>
            <a:schemeClr val="bg1"/>
          </a:solidFill>
        </a:ln>
      </dgm:spPr>
      <dgm:t>
        <a:bodyPr/>
        <a:lstStyle/>
        <a:p>
          <a:endParaRPr lang="en-US"/>
        </a:p>
      </dgm:t>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t>
        <a:bodyPr/>
        <a:lstStyle/>
        <a:p>
          <a:endParaRPr lang="en-US"/>
        </a:p>
      </dgm:t>
    </dgm:pt>
  </dgm:ptLst>
  <dgm:cxnLst>
    <dgm:cxn modelId="{BB636114-5B83-4500-A692-EDE693B7CF4F}" type="presOf" srcId="{70B4E3E7-92BD-4BA3-8C93-826D98F65609}" destId="{402BF6D5-BC22-4BEB-9027-2D822CD0A19A}" srcOrd="0" destOrd="0" presId="urn:microsoft.com/office/officeart/2011/layout/ThemePictureAlternatingAccent"/>
    <dgm:cxn modelId="{D2CC85DA-8527-4628-AEBA-5408FDE464C9}" type="presOf" srcId="{EF85E227-2C46-46B0-8C25-15ED58A3377E}" destId="{BF7C867C-0ECC-4DC7-8F13-5617889C754B}"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A5528618-B53B-43FA-ACE2-F5CA077028CF}" type="presParOf" srcId="{402BF6D5-BC22-4BEB-9027-2D822CD0A19A}" destId="{7F383395-A406-466B-9E8C-672150081A67}" srcOrd="0" destOrd="0" presId="urn:microsoft.com/office/officeart/2011/layout/ThemePictureAlternatingAccent"/>
    <dgm:cxn modelId="{752FD8F5-7A92-46B6-AC9F-CBCBC512BE42}" type="presParOf" srcId="{7F383395-A406-466B-9E8C-672150081A67}" destId="{63E8F094-BB29-4F1C-8DE8-869308440306}" srcOrd="0" destOrd="0" presId="urn:microsoft.com/office/officeart/2011/layout/ThemePictureAlternatingAccent"/>
    <dgm:cxn modelId="{F6100B46-5657-4FD7-962C-FCB802E9EDF9}"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cxnId="{A19CA0E6-55BD-4F0C-8CDC-0110F4AD5309}" type="parTrans">
      <dgm:prSet/>
      <dgm:spPr/>
      <dgm:t>
        <a:bodyPr/>
        <a:lstStyle/>
        <a:p>
          <a:endParaRPr lang="en-US"/>
        </a:p>
      </dgm:t>
    </dgm:pt>
    <dgm:pt modelId="{1136A496-F399-4DBF-9A3B-5C59A41A4C20}" cxnId="{A19CA0E6-55BD-4F0C-8CDC-0110F4AD5309}" type="sibTrans">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t>
        <a:bodyPr/>
        <a:lstStyle/>
        <a:p>
          <a:endParaRPr lang="en-US"/>
        </a:p>
      </dgm:t>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200821" custLinFactNeighborX="-229" custLinFactNeighborY="-4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9000" r="-49000"/>
          </a:stretch>
        </a:blipFill>
        <a:ln>
          <a:noFill/>
        </a:ln>
      </dgm:spPr>
      <dgm:t>
        <a:bodyPr/>
        <a:lstStyle/>
        <a:p>
          <a:endParaRPr lang="en-US"/>
        </a:p>
      </dgm:t>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t>
        <a:bodyPr/>
        <a:lstStyle/>
        <a:p>
          <a:endParaRPr lang="en-US"/>
        </a:p>
      </dgm:t>
    </dgm:pt>
  </dgm:ptLst>
  <dgm:cxnLst>
    <dgm:cxn modelId="{572E1501-BE55-4E3C-9027-00750C6B3886}" type="presOf" srcId="{EF85E227-2C46-46B0-8C25-15ED58A3377E}" destId="{BF7C867C-0ECC-4DC7-8F13-5617889C754B}"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06CF6467-F218-4139-85E4-B20E08A68834}" type="presOf" srcId="{70B4E3E7-92BD-4BA3-8C93-826D98F65609}" destId="{402BF6D5-BC22-4BEB-9027-2D822CD0A19A}" srcOrd="0" destOrd="0" presId="urn:microsoft.com/office/officeart/2011/layout/ThemePictureAlternatingAccent"/>
    <dgm:cxn modelId="{CDBC25E1-AA8D-4D2C-BD37-66DE8448C72E}" type="presParOf" srcId="{402BF6D5-BC22-4BEB-9027-2D822CD0A19A}" destId="{7F383395-A406-466B-9E8C-672150081A67}" srcOrd="0" destOrd="0" presId="urn:microsoft.com/office/officeart/2011/layout/ThemePictureAlternatingAccent"/>
    <dgm:cxn modelId="{593E8BA2-4EA1-4272-96E3-F0875406E98E}" type="presParOf" srcId="{7F383395-A406-466B-9E8C-672150081A67}" destId="{63E8F094-BB29-4F1C-8DE8-869308440306}" srcOrd="0" destOrd="0" presId="urn:microsoft.com/office/officeart/2011/layout/ThemePictureAlternatingAccent"/>
    <dgm:cxn modelId="{4CE6BCB3-24EE-4F93-A6A0-2DA57D35F53D}"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cxnId="{A19CA0E6-55BD-4F0C-8CDC-0110F4AD5309}" type="parTrans">
      <dgm:prSet/>
      <dgm:spPr/>
      <dgm:t>
        <a:bodyPr/>
        <a:lstStyle/>
        <a:p>
          <a:endParaRPr lang="en-US"/>
        </a:p>
      </dgm:t>
    </dgm:pt>
    <dgm:pt modelId="{1136A496-F399-4DBF-9A3B-5C59A41A4C20}" cxnId="{A19CA0E6-55BD-4F0C-8CDC-0110F4AD5309}" type="sibTrans">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t>
        <a:bodyPr/>
        <a:lstStyle/>
        <a:p>
          <a:endParaRPr lang="en-US"/>
        </a:p>
      </dgm:t>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200821" custLinFactNeighborX="-229" custLinFactNeighborY="-4000"/>
      <dgm:spPr>
        <a:blipFill>
          <a:blip xmlns:r="http://schemas.openxmlformats.org/officeDocument/2006/relationships" r:embed="rId1">
            <a:extLst>
              <a:ext uri="{28A0092B-C50C-407E-A947-70E740481C1C}">
                <a14:useLocalDpi xmlns:a14="http://schemas.microsoft.com/office/drawing/2010/main" val="0"/>
              </a:ext>
            </a:extLst>
          </a:blip>
          <a:srcRect/>
          <a:stretch>
            <a:fillRect l="-60000" r="-60000"/>
          </a:stretch>
        </a:blipFill>
        <a:ln>
          <a:noFill/>
        </a:ln>
      </dgm:spPr>
      <dgm:t>
        <a:bodyPr/>
        <a:lstStyle/>
        <a:p>
          <a:endParaRPr lang="en-US"/>
        </a:p>
      </dgm:t>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t>
        <a:bodyPr/>
        <a:lstStyle/>
        <a:p>
          <a:endParaRPr lang="en-US"/>
        </a:p>
      </dgm:t>
    </dgm:pt>
  </dgm:ptLst>
  <dgm:cxnLst>
    <dgm:cxn modelId="{8DF2C401-A378-4275-BBCF-E0C3176199D1}" type="presOf" srcId="{70B4E3E7-92BD-4BA3-8C93-826D98F65609}" destId="{402BF6D5-BC22-4BEB-9027-2D822CD0A19A}"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3950F140-5E15-46C3-8852-FEBEC770F8AE}" type="presOf" srcId="{EF85E227-2C46-46B0-8C25-15ED58A3377E}" destId="{BF7C867C-0ECC-4DC7-8F13-5617889C754B}" srcOrd="0" destOrd="0" presId="urn:microsoft.com/office/officeart/2011/layout/ThemePictureAlternatingAccent"/>
    <dgm:cxn modelId="{E2D041F0-4E0C-4AC3-BD33-4DAE79C989FD}" type="presParOf" srcId="{402BF6D5-BC22-4BEB-9027-2D822CD0A19A}" destId="{7F383395-A406-466B-9E8C-672150081A67}" srcOrd="0" destOrd="0" presId="urn:microsoft.com/office/officeart/2011/layout/ThemePictureAlternatingAccent"/>
    <dgm:cxn modelId="{681E947E-0A51-497F-A0A9-4B75C46FAC3C}" type="presParOf" srcId="{7F383395-A406-466B-9E8C-672150081A67}" destId="{63E8F094-BB29-4F1C-8DE8-869308440306}" srcOrd="0" destOrd="0" presId="urn:microsoft.com/office/officeart/2011/layout/ThemePictureAlternatingAccent"/>
    <dgm:cxn modelId="{FD044853-21E6-4E38-9F3F-73081082B836}"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cxnId="{A19CA0E6-55BD-4F0C-8CDC-0110F4AD5309}" type="parTrans">
      <dgm:prSet/>
      <dgm:spPr/>
      <dgm:t>
        <a:bodyPr/>
        <a:lstStyle/>
        <a:p>
          <a:endParaRPr lang="en-US"/>
        </a:p>
      </dgm:t>
    </dgm:pt>
    <dgm:pt modelId="{1136A496-F399-4DBF-9A3B-5C59A41A4C20}" cxnId="{A19CA0E6-55BD-4F0C-8CDC-0110F4AD5309}" type="sibTrans">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t>
        <a:bodyPr/>
        <a:lstStyle/>
        <a:p>
          <a:endParaRPr lang="en-US"/>
        </a:p>
      </dgm:t>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200821" custLinFactNeighborY="-1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9000" r="-49000"/>
          </a:stretch>
        </a:blipFill>
        <a:ln>
          <a:noFill/>
        </a:ln>
      </dgm:spPr>
      <dgm:t>
        <a:bodyPr/>
        <a:lstStyle/>
        <a:p>
          <a:endParaRPr lang="en-US"/>
        </a:p>
      </dgm:t>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t>
        <a:bodyPr/>
        <a:lstStyle/>
        <a:p>
          <a:endParaRPr lang="en-US"/>
        </a:p>
      </dgm:t>
    </dgm:pt>
  </dgm:ptLst>
  <dgm:cxnLst>
    <dgm:cxn modelId="{9AFC9F48-3939-43E0-8593-21824C01BFDF}" type="presOf" srcId="{EF85E227-2C46-46B0-8C25-15ED58A3377E}" destId="{BF7C867C-0ECC-4DC7-8F13-5617889C754B}"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82005C75-21AA-4556-9729-336034BD50EF}" type="presOf" srcId="{70B4E3E7-92BD-4BA3-8C93-826D98F65609}" destId="{402BF6D5-BC22-4BEB-9027-2D822CD0A19A}" srcOrd="0" destOrd="0" presId="urn:microsoft.com/office/officeart/2011/layout/ThemePictureAlternatingAccent"/>
    <dgm:cxn modelId="{8D405E78-B02D-4222-8D6D-0BCE552BCC81}" type="presParOf" srcId="{402BF6D5-BC22-4BEB-9027-2D822CD0A19A}" destId="{7F383395-A406-466B-9E8C-672150081A67}" srcOrd="0" destOrd="0" presId="urn:microsoft.com/office/officeart/2011/layout/ThemePictureAlternatingAccent"/>
    <dgm:cxn modelId="{AC173418-B1FA-4110-A493-4037ACEC95FD}" type="presParOf" srcId="{7F383395-A406-466B-9E8C-672150081A67}" destId="{63E8F094-BB29-4F1C-8DE8-869308440306}" srcOrd="0" destOrd="0" presId="urn:microsoft.com/office/officeart/2011/layout/ThemePictureAlternatingAccent"/>
    <dgm:cxn modelId="{3A7815DC-C481-43FE-AF4A-2252EBDF2D1D}"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cxnId="{A19CA0E6-55BD-4F0C-8CDC-0110F4AD5309}" type="parTrans">
      <dgm:prSet/>
      <dgm:spPr/>
      <dgm:t>
        <a:bodyPr/>
        <a:lstStyle/>
        <a:p>
          <a:endParaRPr lang="en-US"/>
        </a:p>
      </dgm:t>
    </dgm:pt>
    <dgm:pt modelId="{1136A496-F399-4DBF-9A3B-5C59A41A4C20}" cxnId="{A19CA0E6-55BD-4F0C-8CDC-0110F4AD5309}" type="sibTrans">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t>
        <a:bodyPr/>
        <a:lstStyle/>
        <a:p>
          <a:endParaRPr lang="en-US"/>
        </a:p>
      </dgm:t>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200821" custLinFactNeighborX="-229" custLinFactNeighborY="-4000"/>
      <dgm:spPr>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a:ln>
          <a:noFill/>
        </a:ln>
      </dgm:spPr>
      <dgm:t>
        <a:bodyPr/>
        <a:lstStyle/>
        <a:p>
          <a:endParaRPr lang="en-US"/>
        </a:p>
      </dgm:t>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t>
        <a:bodyPr/>
        <a:lstStyle/>
        <a:p>
          <a:endParaRPr lang="en-US"/>
        </a:p>
      </dgm:t>
    </dgm:pt>
  </dgm:ptLst>
  <dgm:cxnLst>
    <dgm:cxn modelId="{28CB8BB2-6FC2-4FCA-A1FB-470FEBD712F8}" type="presOf" srcId="{EF85E227-2C46-46B0-8C25-15ED58A3377E}" destId="{BF7C867C-0ECC-4DC7-8F13-5617889C754B}"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5FDA6461-FF3E-4DE5-BEB7-E200FE21DB04}" type="presOf" srcId="{70B4E3E7-92BD-4BA3-8C93-826D98F65609}" destId="{402BF6D5-BC22-4BEB-9027-2D822CD0A19A}" srcOrd="0" destOrd="0" presId="urn:microsoft.com/office/officeart/2011/layout/ThemePictureAlternatingAccent"/>
    <dgm:cxn modelId="{5772236C-4961-4DB9-ACB4-F45C63D6EF8C}" type="presParOf" srcId="{402BF6D5-BC22-4BEB-9027-2D822CD0A19A}" destId="{7F383395-A406-466B-9E8C-672150081A67}" srcOrd="0" destOrd="0" presId="urn:microsoft.com/office/officeart/2011/layout/ThemePictureAlternatingAccent"/>
    <dgm:cxn modelId="{6712CBEE-2BA4-4D3C-ACA8-1F18CB8C43CD}" type="presParOf" srcId="{7F383395-A406-466B-9E8C-672150081A67}" destId="{63E8F094-BB29-4F1C-8DE8-869308440306}" srcOrd="0" destOrd="0" presId="urn:microsoft.com/office/officeart/2011/layout/ThemePictureAlternatingAccent"/>
    <dgm:cxn modelId="{CDF49E87-6E00-482C-93C6-7EE8AF5E4E56}"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7"/>
          <a:ext cx="5013314" cy="401334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3175199"/>
          <a:ext cx="5013314" cy="3608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80010" bIns="26670" numCol="1" spcCol="1270" anchor="b" anchorCtr="0">
          <a:noAutofit/>
        </a:bodyPr>
        <a:lstStyle/>
        <a:p>
          <a:pPr lvl="0" algn="l" defTabSz="933450">
            <a:lnSpc>
              <a:spcPct val="90000"/>
            </a:lnSpc>
            <a:spcBef>
              <a:spcPct val="0"/>
            </a:spcBef>
            <a:spcAft>
              <a:spcPct val="35000"/>
            </a:spcAft>
          </a:pPr>
          <a:endParaRPr lang="en-US" sz="2100" kern="1200" dirty="0"/>
        </a:p>
      </dsp:txBody>
      <dsp:txXfrm>
        <a:off x="0" y="3175199"/>
        <a:ext cx="5013314" cy="360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7"/>
          <a:ext cx="5013314" cy="401334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3175199"/>
          <a:ext cx="5013314" cy="3608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80010" bIns="26670" numCol="1" spcCol="1270" anchor="b" anchorCtr="0">
          <a:noAutofit/>
        </a:bodyPr>
        <a:lstStyle/>
        <a:p>
          <a:pPr lvl="0" algn="l" defTabSz="933450">
            <a:lnSpc>
              <a:spcPct val="90000"/>
            </a:lnSpc>
            <a:spcBef>
              <a:spcPct val="0"/>
            </a:spcBef>
            <a:spcAft>
              <a:spcPct val="35000"/>
            </a:spcAft>
          </a:pPr>
          <a:endParaRPr lang="en-US" sz="2100" kern="1200" dirty="0"/>
        </a:p>
      </dsp:txBody>
      <dsp:txXfrm>
        <a:off x="0" y="3175199"/>
        <a:ext cx="5013314" cy="360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9"/>
          <a:ext cx="6260350" cy="401334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3465867"/>
          <a:ext cx="6260350" cy="45059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02870" tIns="34290" rIns="102870" bIns="34290" numCol="1" spcCol="1270" anchor="b" anchorCtr="0">
          <a:noAutofit/>
        </a:bodyPr>
        <a:lstStyle/>
        <a:p>
          <a:pPr lvl="0" algn="l" defTabSz="1200150">
            <a:lnSpc>
              <a:spcPct val="90000"/>
            </a:lnSpc>
            <a:spcBef>
              <a:spcPct val="0"/>
            </a:spcBef>
            <a:spcAft>
              <a:spcPct val="35000"/>
            </a:spcAft>
          </a:pPr>
          <a:endParaRPr lang="en-US" sz="2700" kern="1200" dirty="0"/>
        </a:p>
      </dsp:txBody>
      <dsp:txXfrm>
        <a:off x="0" y="3465867"/>
        <a:ext cx="6260350" cy="450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0"/>
          <a:ext cx="2059979" cy="255362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9000" r="-49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1756964"/>
          <a:ext cx="2059979" cy="1482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480" tIns="10160" rIns="30480" bIns="10160" numCol="1" spcCol="1270" anchor="b" anchorCtr="0">
          <a:noAutofit/>
        </a:bodyPr>
        <a:lstStyle/>
        <a:p>
          <a:pPr lvl="0" algn="l" defTabSz="355600">
            <a:lnSpc>
              <a:spcPct val="90000"/>
            </a:lnSpc>
            <a:spcBef>
              <a:spcPct val="0"/>
            </a:spcBef>
            <a:spcAft>
              <a:spcPct val="35000"/>
            </a:spcAft>
          </a:pPr>
          <a:endParaRPr lang="en-US" sz="800" kern="1200" dirty="0"/>
        </a:p>
      </dsp:txBody>
      <dsp:txXfrm>
        <a:off x="0" y="1756964"/>
        <a:ext cx="2059979" cy="148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0"/>
          <a:ext cx="2059979" cy="255362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0" r="-60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1756964"/>
          <a:ext cx="2059979" cy="1482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480" tIns="10160" rIns="30480" bIns="10160" numCol="1" spcCol="1270" anchor="b" anchorCtr="0">
          <a:noAutofit/>
        </a:bodyPr>
        <a:lstStyle/>
        <a:p>
          <a:pPr lvl="0" algn="l" defTabSz="355600">
            <a:lnSpc>
              <a:spcPct val="90000"/>
            </a:lnSpc>
            <a:spcBef>
              <a:spcPct val="0"/>
            </a:spcBef>
            <a:spcAft>
              <a:spcPct val="35000"/>
            </a:spcAft>
          </a:pPr>
          <a:endParaRPr lang="en-US" sz="800" kern="1200" dirty="0"/>
        </a:p>
      </dsp:txBody>
      <dsp:txXfrm>
        <a:off x="0" y="1756964"/>
        <a:ext cx="2059979" cy="1482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0"/>
          <a:ext cx="2059979" cy="255362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9000" r="-49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1756964"/>
          <a:ext cx="2059979" cy="1482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480" tIns="10160" rIns="30480" bIns="10160" numCol="1" spcCol="1270" anchor="b" anchorCtr="0">
          <a:noAutofit/>
        </a:bodyPr>
        <a:lstStyle/>
        <a:p>
          <a:pPr lvl="0" algn="l" defTabSz="355600">
            <a:lnSpc>
              <a:spcPct val="90000"/>
            </a:lnSpc>
            <a:spcBef>
              <a:spcPct val="0"/>
            </a:spcBef>
            <a:spcAft>
              <a:spcPct val="35000"/>
            </a:spcAft>
          </a:pPr>
          <a:endParaRPr lang="en-US" sz="800" kern="1200" dirty="0"/>
        </a:p>
      </dsp:txBody>
      <dsp:txXfrm>
        <a:off x="0" y="1756964"/>
        <a:ext cx="2059979" cy="1482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0"/>
          <a:ext cx="2059979" cy="255362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1756964"/>
          <a:ext cx="2059979" cy="1482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480" tIns="10160" rIns="30480" bIns="10160" numCol="1" spcCol="1270" anchor="b" anchorCtr="0">
          <a:noAutofit/>
        </a:bodyPr>
        <a:lstStyle/>
        <a:p>
          <a:pPr lvl="0" algn="l" defTabSz="355600">
            <a:lnSpc>
              <a:spcPct val="90000"/>
            </a:lnSpc>
            <a:spcBef>
              <a:spcPct val="0"/>
            </a:spcBef>
            <a:spcAft>
              <a:spcPct val="35000"/>
            </a:spcAft>
          </a:pPr>
          <a:endParaRPr lang="en-US" sz="800" kern="1200" dirty="0"/>
        </a:p>
      </dsp:txBody>
      <dsp:txXfrm>
        <a:off x="0" y="1756964"/>
        <a:ext cx="2059979" cy="148267"/>
      </dsp:txXfrm>
    </dsp:sp>
  </dsp:spTree>
</dsp:drawing>
</file>

<file path=ppt/diagrams/layout1.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7BB0135-0701-4CD7-A0FA-9E8A9C3CEA7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8054FC-EEB0-4EE7-9192-26A8F15D1BE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7BB0135-0701-4CD7-A0FA-9E8A9C3CEA7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8054FC-EEB0-4EE7-9192-26A8F15D1BE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7BB0135-0701-4CD7-A0FA-9E8A9C3CEA7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8054FC-EEB0-4EE7-9192-26A8F15D1BE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7BB0135-0701-4CD7-A0FA-9E8A9C3CEA7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8054FC-EEB0-4EE7-9192-26A8F15D1BE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7BB0135-0701-4CD7-A0FA-9E8A9C3CEA7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8054FC-EEB0-4EE7-9192-26A8F15D1BE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7BB0135-0701-4CD7-A0FA-9E8A9C3CEA7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8054FC-EEB0-4EE7-9192-26A8F15D1BE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7BB0135-0701-4CD7-A0FA-9E8A9C3CEA7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C8054FC-EEB0-4EE7-9192-26A8F15D1BE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7BB0135-0701-4CD7-A0FA-9E8A9C3CEA7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8054FC-EEB0-4EE7-9192-26A8F15D1BE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BB0135-0701-4CD7-A0FA-9E8A9C3CEA7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C8054FC-EEB0-4EE7-9192-26A8F15D1BE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7BB0135-0701-4CD7-A0FA-9E8A9C3CEA7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8054FC-EEB0-4EE7-9192-26A8F15D1BE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7BB0135-0701-4CD7-A0FA-9E8A9C3CEA7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8054FC-EEB0-4EE7-9192-26A8F15D1BE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B0135-0701-4CD7-A0FA-9E8A9C3CEA7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054FC-EEB0-4EE7-9192-26A8F15D1BE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2.png"/><Relationship Id="rId2" Type="http://schemas.microsoft.com/office/2007/relationships/hdphoto" Target="../media/hdphoto1.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microsoft.com/office/2007/relationships/hdphoto" Target="../media/hdphoto1.wdp"/><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diagramLayout" Target="../diagrams/layout2.xml"/><Relationship Id="rId8" Type="http://schemas.openxmlformats.org/officeDocument/2006/relationships/diagramData" Target="../diagrams/data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microsoft.com/office/2007/relationships/hdphoto" Target="../media/hdphoto1.wdp"/><Relationship Id="rId13" Type="http://schemas.openxmlformats.org/officeDocument/2006/relationships/slideLayout" Target="../slideLayouts/slideLayout2.xml"/><Relationship Id="rId12" Type="http://schemas.microsoft.com/office/2007/relationships/diagramDrawing" Target="../diagrams/drawing2.xml"/><Relationship Id="rId11" Type="http://schemas.openxmlformats.org/officeDocument/2006/relationships/diagramColors" Target="../diagrams/colors2.xml"/><Relationship Id="rId10" Type="http://schemas.openxmlformats.org/officeDocument/2006/relationships/diagramQuickStyle" Target="../diagrams/quickStyle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microsoft.com/office/2007/relationships/diagramDrawing" Target="../diagrams/drawing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3" Type="http://schemas.openxmlformats.org/officeDocument/2006/relationships/diagramData" Target="../diagrams/data3.xml"/><Relationship Id="rId2" Type="http://schemas.microsoft.com/office/2007/relationships/hdphoto" Target="../media/hdphoto1.wdp"/><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diagramLayout" Target="../diagrams/layout5.xml"/><Relationship Id="rId8" Type="http://schemas.openxmlformats.org/officeDocument/2006/relationships/diagramData" Target="../diagrams/data5.xml"/><Relationship Id="rId7" Type="http://schemas.microsoft.com/office/2007/relationships/diagramDrawing" Target="../diagrams/drawing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3" Type="http://schemas.openxmlformats.org/officeDocument/2006/relationships/diagramData" Target="../diagrams/data4.xml"/><Relationship Id="rId23" Type="http://schemas.openxmlformats.org/officeDocument/2006/relationships/slideLayout" Target="../slideLayouts/slideLayout2.xml"/><Relationship Id="rId22" Type="http://schemas.microsoft.com/office/2007/relationships/diagramDrawing" Target="../diagrams/drawing7.xml"/><Relationship Id="rId21" Type="http://schemas.openxmlformats.org/officeDocument/2006/relationships/diagramColors" Target="../diagrams/colors7.xml"/><Relationship Id="rId20" Type="http://schemas.openxmlformats.org/officeDocument/2006/relationships/diagramQuickStyle" Target="../diagrams/quickStyle7.xml"/><Relationship Id="rId2" Type="http://schemas.microsoft.com/office/2007/relationships/hdphoto" Target="../media/hdphoto1.wdp"/><Relationship Id="rId19" Type="http://schemas.openxmlformats.org/officeDocument/2006/relationships/diagramLayout" Target="../diagrams/layout7.xml"/><Relationship Id="rId18" Type="http://schemas.openxmlformats.org/officeDocument/2006/relationships/diagramData" Target="../diagrams/data7.xml"/><Relationship Id="rId17" Type="http://schemas.microsoft.com/office/2007/relationships/diagramDrawing" Target="../diagrams/drawing6.xml"/><Relationship Id="rId16" Type="http://schemas.openxmlformats.org/officeDocument/2006/relationships/diagramColors" Target="../diagrams/colors6.xml"/><Relationship Id="rId15" Type="http://schemas.openxmlformats.org/officeDocument/2006/relationships/diagramQuickStyle" Target="../diagrams/quickStyle6.xml"/><Relationship Id="rId14" Type="http://schemas.openxmlformats.org/officeDocument/2006/relationships/diagramLayout" Target="../diagrams/layout6.xml"/><Relationship Id="rId13" Type="http://schemas.openxmlformats.org/officeDocument/2006/relationships/diagramData" Target="../diagrams/data6.xml"/><Relationship Id="rId12" Type="http://schemas.microsoft.com/office/2007/relationships/diagramDrawing" Target="../diagrams/drawing5.xml"/><Relationship Id="rId11" Type="http://schemas.openxmlformats.org/officeDocument/2006/relationships/diagramColors" Target="../diagrams/colors5.xml"/><Relationship Id="rId10" Type="http://schemas.openxmlformats.org/officeDocument/2006/relationships/diagramQuickStyle" Target="../diagrams/quickStyle5.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7049" t="6299"/>
          <a:stretch>
            <a:fillRect/>
          </a:stretch>
        </p:blipFill>
        <p:spPr>
          <a:xfrm rot="16200000">
            <a:off x="2667000" y="-2667000"/>
            <a:ext cx="6858000" cy="12192000"/>
          </a:xfrm>
          <a:prstGeom prst="rect">
            <a:avLst/>
          </a:prstGeom>
        </p:spPr>
      </p:pic>
      <p:sp>
        <p:nvSpPr>
          <p:cNvPr id="5" name="文本框 4"/>
          <p:cNvSpPr txBox="1"/>
          <p:nvPr/>
        </p:nvSpPr>
        <p:spPr>
          <a:xfrm>
            <a:off x="1266328" y="2396763"/>
            <a:ext cx="9964143" cy="1107996"/>
          </a:xfrm>
          <a:prstGeom prst="rect">
            <a:avLst/>
          </a:prstGeom>
          <a:noFill/>
        </p:spPr>
        <p:txBody>
          <a:bodyPr wrap="square" rtlCol="0">
            <a:spAutoFit/>
          </a:bodyPr>
          <a:lstStyle/>
          <a:p>
            <a:pPr algn="ctr"/>
            <a:r>
              <a:rPr lang="zh-CN" altLang="en-US" sz="6600" dirty="0" smtClean="0">
                <a:solidFill>
                  <a:srgbClr val="5A9FC6"/>
                </a:solidFill>
                <a:latin typeface="微软雅黑" panose="020B0503020204020204" pitchFamily="34" charset="-122"/>
                <a:ea typeface="微软雅黑" panose="020B0503020204020204" pitchFamily="34" charset="-122"/>
              </a:rPr>
              <a:t>清新唯美答辩</a:t>
            </a:r>
            <a:r>
              <a:rPr lang="zh-CN" altLang="en-US" sz="6600" dirty="0">
                <a:solidFill>
                  <a:srgbClr val="5A9FC6"/>
                </a:solidFill>
                <a:latin typeface="微软雅黑" panose="020B0503020204020204" pitchFamily="34" charset="-122"/>
                <a:ea typeface="微软雅黑" panose="020B0503020204020204" pitchFamily="34" charset="-122"/>
              </a:rPr>
              <a:t>汇报</a:t>
            </a:r>
            <a:r>
              <a:rPr lang="zh-CN" altLang="en-US" sz="6600" dirty="0" smtClean="0">
                <a:solidFill>
                  <a:srgbClr val="5A9FC6"/>
                </a:solidFill>
                <a:latin typeface="微软雅黑" panose="020B0503020204020204" pitchFamily="34" charset="-122"/>
                <a:ea typeface="微软雅黑" panose="020B0503020204020204" pitchFamily="34" charset="-122"/>
              </a:rPr>
              <a:t>模板</a:t>
            </a:r>
            <a:endParaRPr lang="zh-CN" altLang="en-US" sz="6600" dirty="0">
              <a:solidFill>
                <a:srgbClr val="5A9FC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652069" y="3533787"/>
            <a:ext cx="9192660" cy="400110"/>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2000" b="0" dirty="0" smtClean="0">
                <a:solidFill>
                  <a:srgbClr val="5A9FC6"/>
                </a:solidFill>
                <a:latin typeface="微软雅黑" panose="020B0503020204020204" pitchFamily="34" charset="-122"/>
                <a:ea typeface="微软雅黑" panose="020B0503020204020204" pitchFamily="34" charset="-122"/>
              </a:rPr>
              <a:t>Professional generation Graduation Report </a:t>
            </a:r>
            <a:r>
              <a:rPr lang="en-US" altLang="zh-CN" sz="1800" b="0" dirty="0" smtClean="0">
                <a:solidFill>
                  <a:srgbClr val="5A9FC6"/>
                </a:solidFill>
                <a:latin typeface="微软雅黑" panose="020B0503020204020204" pitchFamily="34" charset="-122"/>
                <a:ea typeface="微软雅黑" panose="020B0503020204020204" pitchFamily="34" charset="-122"/>
              </a:rPr>
              <a:t>PowerPoint</a:t>
            </a:r>
            <a:r>
              <a:rPr lang="en-US" altLang="zh-CN" sz="2000" b="0" dirty="0" smtClean="0">
                <a:solidFill>
                  <a:srgbClr val="5A9FC6"/>
                </a:solidFill>
                <a:latin typeface="微软雅黑" panose="020B0503020204020204" pitchFamily="34" charset="-122"/>
                <a:ea typeface="微软雅黑" panose="020B0503020204020204" pitchFamily="34" charset="-122"/>
              </a:rPr>
              <a:t> Template</a:t>
            </a:r>
            <a:endParaRPr lang="zh-CN" altLang="en-US" sz="2000" b="0" dirty="0">
              <a:solidFill>
                <a:srgbClr val="5A9FC6"/>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644173" y="4184190"/>
            <a:ext cx="2919658" cy="398780"/>
          </a:xfrm>
          <a:prstGeom prst="rect">
            <a:avLst/>
          </a:prstGeom>
          <a:noFill/>
        </p:spPr>
        <p:txBody>
          <a:bodyPr wrap="square" rtlCol="0">
            <a:spAutoFit/>
          </a:bodyPr>
          <a:lstStyle/>
          <a:p>
            <a:pPr algn="ctr"/>
            <a:r>
              <a:rPr lang="zh-CN" altLang="en-US" sz="2000" dirty="0">
                <a:solidFill>
                  <a:srgbClr val="5A9FC6"/>
                </a:solidFill>
                <a:latin typeface="微软雅黑" panose="020B0503020204020204" pitchFamily="34" charset="-122"/>
                <a:ea typeface="微软雅黑" panose="020B0503020204020204" pitchFamily="34" charset="-122"/>
              </a:rPr>
              <a:t>答辩</a:t>
            </a:r>
            <a:r>
              <a:rPr lang="zh-CN" altLang="en-US" sz="2000" dirty="0" smtClean="0">
                <a:solidFill>
                  <a:srgbClr val="5A9FC6"/>
                </a:solidFill>
                <a:latin typeface="微软雅黑" panose="020B0503020204020204" pitchFamily="34" charset="-122"/>
                <a:ea typeface="微软雅黑" panose="020B0503020204020204" pitchFamily="34" charset="-122"/>
              </a:rPr>
              <a:t>人：</a:t>
            </a:r>
            <a:r>
              <a:rPr lang="zh-CN" altLang="en-US" sz="2000" dirty="0">
                <a:solidFill>
                  <a:srgbClr val="5A9FC6"/>
                </a:solidFill>
                <a:latin typeface="微软雅黑" panose="020B0503020204020204" pitchFamily="34" charset="-122"/>
                <a:ea typeface="微软雅黑" panose="020B0503020204020204" pitchFamily="34" charset="-122"/>
              </a:rPr>
              <a:t>情缘素材</a:t>
            </a:r>
            <a:endParaRPr lang="zh-CN" altLang="en-US" sz="2000" dirty="0">
              <a:solidFill>
                <a:srgbClr val="5A9FC6"/>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468257" y="4184190"/>
            <a:ext cx="2942585" cy="398780"/>
          </a:xfrm>
          <a:prstGeom prst="rect">
            <a:avLst/>
          </a:prstGeom>
          <a:noFill/>
        </p:spPr>
        <p:txBody>
          <a:bodyPr wrap="square" rtlCol="0">
            <a:spAutoFit/>
          </a:bodyPr>
          <a:lstStyle/>
          <a:p>
            <a:pPr algn="ctr"/>
            <a:r>
              <a:rPr lang="zh-CN" altLang="en-US" sz="2000" dirty="0">
                <a:solidFill>
                  <a:srgbClr val="5A9FC6"/>
                </a:solidFill>
                <a:latin typeface="微软雅黑" panose="020B0503020204020204" pitchFamily="34" charset="-122"/>
                <a:ea typeface="微软雅黑" panose="020B0503020204020204" pitchFamily="34" charset="-122"/>
              </a:rPr>
              <a:t>指导</a:t>
            </a:r>
            <a:r>
              <a:rPr lang="zh-CN" altLang="en-US" sz="2000" dirty="0" smtClean="0">
                <a:solidFill>
                  <a:srgbClr val="5A9FC6"/>
                </a:solidFill>
                <a:latin typeface="微软雅黑" panose="020B0503020204020204" pitchFamily="34" charset="-122"/>
                <a:ea typeface="微软雅黑" panose="020B0503020204020204" pitchFamily="34" charset="-122"/>
              </a:rPr>
              <a:t>老师：情缘素材</a:t>
            </a:r>
            <a:endParaRPr lang="zh-CN" altLang="en-US" sz="2000" dirty="0" smtClean="0">
              <a:solidFill>
                <a:srgbClr val="5A9FC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279662" y="4184190"/>
            <a:ext cx="3681308" cy="400110"/>
          </a:xfrm>
          <a:prstGeom prst="rect">
            <a:avLst/>
          </a:prstGeom>
          <a:noFill/>
        </p:spPr>
        <p:txBody>
          <a:bodyPr wrap="square" rtlCol="0">
            <a:spAutoFit/>
          </a:bodyPr>
          <a:lstStyle/>
          <a:p>
            <a:pPr algn="ctr"/>
            <a:r>
              <a:rPr lang="zh-CN" altLang="en-US" sz="2000" dirty="0" smtClean="0">
                <a:solidFill>
                  <a:srgbClr val="5A9FC6"/>
                </a:solidFill>
                <a:latin typeface="微软雅黑" panose="020B0503020204020204" pitchFamily="34" charset="-122"/>
                <a:ea typeface="微软雅黑" panose="020B0503020204020204" pitchFamily="34" charset="-122"/>
              </a:rPr>
              <a:t>学院：哈佛大学商学院</a:t>
            </a:r>
            <a:endParaRPr lang="zh-CN" altLang="en-US" sz="2000" dirty="0">
              <a:solidFill>
                <a:srgbClr val="5A9FC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22741" t="22814" r="15198" b="14099"/>
          <a:stretch>
            <a:fillRect/>
          </a:stretch>
        </p:blipFill>
        <p:spPr>
          <a:xfrm rot="16200000">
            <a:off x="2667000" y="-2667000"/>
            <a:ext cx="6857999" cy="12192000"/>
          </a:xfrm>
          <a:prstGeom prst="rect">
            <a:avLst/>
          </a:prstGeom>
          <a:solidFill>
            <a:schemeClr val="bg1">
              <a:lumMod val="50000"/>
            </a:schemeClr>
          </a:solidFill>
        </p:spPr>
      </p:pic>
      <p:grpSp>
        <p:nvGrpSpPr>
          <p:cNvPr id="17" name="组合 16"/>
          <p:cNvGrpSpPr/>
          <p:nvPr/>
        </p:nvGrpSpPr>
        <p:grpSpPr>
          <a:xfrm>
            <a:off x="836015" y="370819"/>
            <a:ext cx="964084" cy="962688"/>
            <a:chOff x="9462150" y="3136316"/>
            <a:chExt cx="964084" cy="962688"/>
          </a:xfrm>
        </p:grpSpPr>
        <p:sp>
          <p:nvSpPr>
            <p:cNvPr id="19" name="Oval 74"/>
            <p:cNvSpPr>
              <a:spLocks noChangeArrowheads="1"/>
            </p:cNvSpPr>
            <p:nvPr/>
          </p:nvSpPr>
          <p:spPr bwMode="auto">
            <a:xfrm>
              <a:off x="9462150" y="3136316"/>
              <a:ext cx="964084" cy="962688"/>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20" name="组合 19"/>
            <p:cNvGrpSpPr/>
            <p:nvPr/>
          </p:nvGrpSpPr>
          <p:grpSpPr>
            <a:xfrm>
              <a:off x="9699334" y="3319087"/>
              <a:ext cx="500876" cy="537153"/>
              <a:chOff x="8471357" y="3524024"/>
              <a:chExt cx="569912" cy="611188"/>
            </a:xfrm>
            <a:solidFill>
              <a:schemeClr val="bg1">
                <a:lumMod val="50000"/>
              </a:schemeClr>
            </a:solidFill>
          </p:grpSpPr>
          <p:sp>
            <p:nvSpPr>
              <p:cNvPr id="21"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8" name="矩形 17"/>
          <p:cNvSpPr/>
          <p:nvPr/>
        </p:nvSpPr>
        <p:spPr>
          <a:xfrm>
            <a:off x="2100573" y="35032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36015"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70" name="Группа 63"/>
          <p:cNvGrpSpPr/>
          <p:nvPr/>
        </p:nvGrpSpPr>
        <p:grpSpPr>
          <a:xfrm>
            <a:off x="6537394" y="2164977"/>
            <a:ext cx="947101" cy="953693"/>
            <a:chOff x="3287713" y="1350963"/>
            <a:chExt cx="684213" cy="688975"/>
          </a:xfrm>
          <a:solidFill>
            <a:srgbClr val="69A8E1"/>
          </a:solidFill>
        </p:grpSpPr>
        <p:sp>
          <p:nvSpPr>
            <p:cNvPr id="74" name="Freeform 5"/>
            <p:cNvSpPr/>
            <p:nvPr/>
          </p:nvSpPr>
          <p:spPr bwMode="auto">
            <a:xfrm>
              <a:off x="3287713" y="1731963"/>
              <a:ext cx="684213" cy="307975"/>
            </a:xfrm>
            <a:custGeom>
              <a:avLst/>
              <a:gdLst>
                <a:gd name="T0" fmla="*/ 91 w 182"/>
                <a:gd name="T1" fmla="*/ 51 h 82"/>
                <a:gd name="T2" fmla="*/ 0 w 182"/>
                <a:gd name="T3" fmla="*/ 0 h 82"/>
                <a:gd name="T4" fmla="*/ 91 w 182"/>
                <a:gd name="T5" fmla="*/ 82 h 82"/>
                <a:gd name="T6" fmla="*/ 182 w 182"/>
                <a:gd name="T7" fmla="*/ 0 h 82"/>
                <a:gd name="T8" fmla="*/ 91 w 182"/>
                <a:gd name="T9" fmla="*/ 51 h 82"/>
              </a:gdLst>
              <a:ahLst/>
              <a:cxnLst>
                <a:cxn ang="0">
                  <a:pos x="T0" y="T1"/>
                </a:cxn>
                <a:cxn ang="0">
                  <a:pos x="T2" y="T3"/>
                </a:cxn>
                <a:cxn ang="0">
                  <a:pos x="T4" y="T5"/>
                </a:cxn>
                <a:cxn ang="0">
                  <a:pos x="T6" y="T7"/>
                </a:cxn>
                <a:cxn ang="0">
                  <a:pos x="T8" y="T9"/>
                </a:cxn>
              </a:cxnLst>
              <a:rect l="0" t="0" r="r" b="b"/>
              <a:pathLst>
                <a:path w="182" h="82">
                  <a:moveTo>
                    <a:pt x="91" y="51"/>
                  </a:moveTo>
                  <a:cubicBezTo>
                    <a:pt x="53" y="51"/>
                    <a:pt x="19" y="30"/>
                    <a:pt x="0" y="0"/>
                  </a:cubicBezTo>
                  <a:cubicBezTo>
                    <a:pt x="5" y="46"/>
                    <a:pt x="44" y="82"/>
                    <a:pt x="91" y="82"/>
                  </a:cubicBezTo>
                  <a:cubicBezTo>
                    <a:pt x="138" y="82"/>
                    <a:pt x="177" y="46"/>
                    <a:pt x="182" y="0"/>
                  </a:cubicBezTo>
                  <a:cubicBezTo>
                    <a:pt x="163" y="30"/>
                    <a:pt x="129" y="51"/>
                    <a:pt x="9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76" name="Freeform 6"/>
            <p:cNvSpPr>
              <a:spLocks noEditPoints="1"/>
            </p:cNvSpPr>
            <p:nvPr/>
          </p:nvSpPr>
          <p:spPr bwMode="auto">
            <a:xfrm>
              <a:off x="3309938" y="1350963"/>
              <a:ext cx="639763" cy="490537"/>
            </a:xfrm>
            <a:custGeom>
              <a:avLst/>
              <a:gdLst>
                <a:gd name="T0" fmla="*/ 85 w 170"/>
                <a:gd name="T1" fmla="*/ 130 h 130"/>
                <a:gd name="T2" fmla="*/ 170 w 170"/>
                <a:gd name="T3" fmla="*/ 57 h 130"/>
                <a:gd name="T4" fmla="*/ 85 w 170"/>
                <a:gd name="T5" fmla="*/ 0 h 130"/>
                <a:gd name="T6" fmla="*/ 0 w 170"/>
                <a:gd name="T7" fmla="*/ 57 h 130"/>
                <a:gd name="T8" fmla="*/ 85 w 170"/>
                <a:gd name="T9" fmla="*/ 130 h 130"/>
                <a:gd name="T10" fmla="*/ 118 w 170"/>
                <a:gd name="T11" fmla="*/ 38 h 130"/>
                <a:gd name="T12" fmla="*/ 140 w 170"/>
                <a:gd name="T13" fmla="*/ 60 h 130"/>
                <a:gd name="T14" fmla="*/ 118 w 170"/>
                <a:gd name="T15" fmla="*/ 82 h 130"/>
                <a:gd name="T16" fmla="*/ 96 w 170"/>
                <a:gd name="T17" fmla="*/ 60 h 130"/>
                <a:gd name="T18" fmla="*/ 118 w 170"/>
                <a:gd name="T19" fmla="*/ 38 h 130"/>
                <a:gd name="T20" fmla="*/ 52 w 170"/>
                <a:gd name="T21" fmla="*/ 38 h 130"/>
                <a:gd name="T22" fmla="*/ 74 w 170"/>
                <a:gd name="T23" fmla="*/ 60 h 130"/>
                <a:gd name="T24" fmla="*/ 52 w 170"/>
                <a:gd name="T25" fmla="*/ 82 h 130"/>
                <a:gd name="T26" fmla="*/ 31 w 170"/>
                <a:gd name="T27" fmla="*/ 60 h 130"/>
                <a:gd name="T28" fmla="*/ 52 w 170"/>
                <a:gd name="T29" fmla="*/ 3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30">
                  <a:moveTo>
                    <a:pt x="85" y="130"/>
                  </a:moveTo>
                  <a:cubicBezTo>
                    <a:pt x="128" y="130"/>
                    <a:pt x="163" y="98"/>
                    <a:pt x="170" y="57"/>
                  </a:cubicBezTo>
                  <a:cubicBezTo>
                    <a:pt x="157" y="24"/>
                    <a:pt x="124" y="0"/>
                    <a:pt x="85" y="0"/>
                  </a:cubicBezTo>
                  <a:cubicBezTo>
                    <a:pt x="46" y="0"/>
                    <a:pt x="14" y="24"/>
                    <a:pt x="0" y="57"/>
                  </a:cubicBezTo>
                  <a:cubicBezTo>
                    <a:pt x="7" y="98"/>
                    <a:pt x="42" y="130"/>
                    <a:pt x="85" y="130"/>
                  </a:cubicBezTo>
                  <a:close/>
                  <a:moveTo>
                    <a:pt x="118" y="38"/>
                  </a:moveTo>
                  <a:cubicBezTo>
                    <a:pt x="130" y="38"/>
                    <a:pt x="140" y="48"/>
                    <a:pt x="140" y="60"/>
                  </a:cubicBezTo>
                  <a:cubicBezTo>
                    <a:pt x="140" y="72"/>
                    <a:pt x="130" y="82"/>
                    <a:pt x="118" y="82"/>
                  </a:cubicBezTo>
                  <a:cubicBezTo>
                    <a:pt x="106" y="82"/>
                    <a:pt x="96" y="72"/>
                    <a:pt x="96" y="60"/>
                  </a:cubicBezTo>
                  <a:cubicBezTo>
                    <a:pt x="96" y="48"/>
                    <a:pt x="106" y="38"/>
                    <a:pt x="118" y="38"/>
                  </a:cubicBezTo>
                  <a:close/>
                  <a:moveTo>
                    <a:pt x="52" y="38"/>
                  </a:moveTo>
                  <a:cubicBezTo>
                    <a:pt x="64" y="38"/>
                    <a:pt x="74" y="48"/>
                    <a:pt x="74" y="60"/>
                  </a:cubicBezTo>
                  <a:cubicBezTo>
                    <a:pt x="74" y="72"/>
                    <a:pt x="64" y="82"/>
                    <a:pt x="52" y="82"/>
                  </a:cubicBezTo>
                  <a:cubicBezTo>
                    <a:pt x="40" y="82"/>
                    <a:pt x="31" y="72"/>
                    <a:pt x="31" y="60"/>
                  </a:cubicBezTo>
                  <a:cubicBezTo>
                    <a:pt x="31" y="48"/>
                    <a:pt x="40" y="38"/>
                    <a:pt x="5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77" name="Группа 10"/>
          <p:cNvGrpSpPr/>
          <p:nvPr/>
        </p:nvGrpSpPr>
        <p:grpSpPr>
          <a:xfrm>
            <a:off x="4972810" y="3804685"/>
            <a:ext cx="4076269" cy="621879"/>
            <a:chOff x="2412405" y="2388170"/>
            <a:chExt cx="2944813" cy="449263"/>
          </a:xfrm>
          <a:solidFill>
            <a:srgbClr val="69A8E1"/>
          </a:solidFill>
        </p:grpSpPr>
        <p:grpSp>
          <p:nvGrpSpPr>
            <p:cNvPr id="78" name="Группа 64"/>
            <p:cNvGrpSpPr/>
            <p:nvPr/>
          </p:nvGrpSpPr>
          <p:grpSpPr>
            <a:xfrm>
              <a:off x="2412405" y="2388170"/>
              <a:ext cx="442913" cy="449263"/>
              <a:chOff x="2157413" y="2495550"/>
              <a:chExt cx="442913" cy="449263"/>
            </a:xfrm>
            <a:grpFill/>
          </p:grpSpPr>
          <p:sp>
            <p:nvSpPr>
              <p:cNvPr id="82" name="Freeform 7"/>
              <p:cNvSpPr/>
              <p:nvPr/>
            </p:nvSpPr>
            <p:spPr bwMode="auto">
              <a:xfrm>
                <a:off x="2157413" y="2744788"/>
                <a:ext cx="442913" cy="200025"/>
              </a:xfrm>
              <a:custGeom>
                <a:avLst/>
                <a:gdLst>
                  <a:gd name="T0" fmla="*/ 59 w 118"/>
                  <a:gd name="T1" fmla="*/ 33 h 53"/>
                  <a:gd name="T2" fmla="*/ 0 w 118"/>
                  <a:gd name="T3" fmla="*/ 0 h 53"/>
                  <a:gd name="T4" fmla="*/ 59 w 118"/>
                  <a:gd name="T5" fmla="*/ 53 h 53"/>
                  <a:gd name="T6" fmla="*/ 118 w 118"/>
                  <a:gd name="T7" fmla="*/ 0 h 53"/>
                  <a:gd name="T8" fmla="*/ 59 w 118"/>
                  <a:gd name="T9" fmla="*/ 33 h 53"/>
                </a:gdLst>
                <a:ahLst/>
                <a:cxnLst>
                  <a:cxn ang="0">
                    <a:pos x="T0" y="T1"/>
                  </a:cxn>
                  <a:cxn ang="0">
                    <a:pos x="T2" y="T3"/>
                  </a:cxn>
                  <a:cxn ang="0">
                    <a:pos x="T4" y="T5"/>
                  </a:cxn>
                  <a:cxn ang="0">
                    <a:pos x="T6" y="T7"/>
                  </a:cxn>
                  <a:cxn ang="0">
                    <a:pos x="T8" y="T9"/>
                  </a:cxn>
                </a:cxnLst>
                <a:rect l="0" t="0" r="r" b="b"/>
                <a:pathLst>
                  <a:path w="118" h="53">
                    <a:moveTo>
                      <a:pt x="59" y="33"/>
                    </a:moveTo>
                    <a:cubicBezTo>
                      <a:pt x="34" y="33"/>
                      <a:pt x="12" y="20"/>
                      <a:pt x="0" y="0"/>
                    </a:cubicBezTo>
                    <a:cubicBezTo>
                      <a:pt x="3" y="30"/>
                      <a:pt x="28" y="53"/>
                      <a:pt x="59" y="53"/>
                    </a:cubicBezTo>
                    <a:cubicBezTo>
                      <a:pt x="90" y="53"/>
                      <a:pt x="115" y="30"/>
                      <a:pt x="118" y="0"/>
                    </a:cubicBezTo>
                    <a:cubicBezTo>
                      <a:pt x="106" y="20"/>
                      <a:pt x="84" y="33"/>
                      <a:pt x="5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84" name="Freeform 8"/>
              <p:cNvSpPr>
                <a:spLocks noEditPoints="1"/>
              </p:cNvSpPr>
              <p:nvPr/>
            </p:nvSpPr>
            <p:spPr bwMode="auto">
              <a:xfrm>
                <a:off x="2171700" y="2495550"/>
                <a:ext cx="412750" cy="320675"/>
              </a:xfrm>
              <a:custGeom>
                <a:avLst/>
                <a:gdLst>
                  <a:gd name="T0" fmla="*/ 55 w 110"/>
                  <a:gd name="T1" fmla="*/ 85 h 85"/>
                  <a:gd name="T2" fmla="*/ 110 w 110"/>
                  <a:gd name="T3" fmla="*/ 38 h 85"/>
                  <a:gd name="T4" fmla="*/ 55 w 110"/>
                  <a:gd name="T5" fmla="*/ 0 h 85"/>
                  <a:gd name="T6" fmla="*/ 0 w 110"/>
                  <a:gd name="T7" fmla="*/ 38 h 85"/>
                  <a:gd name="T8" fmla="*/ 55 w 110"/>
                  <a:gd name="T9" fmla="*/ 85 h 85"/>
                  <a:gd name="T10" fmla="*/ 76 w 110"/>
                  <a:gd name="T11" fmla="*/ 25 h 85"/>
                  <a:gd name="T12" fmla="*/ 90 w 110"/>
                  <a:gd name="T13" fmla="*/ 39 h 85"/>
                  <a:gd name="T14" fmla="*/ 76 w 110"/>
                  <a:gd name="T15" fmla="*/ 53 h 85"/>
                  <a:gd name="T16" fmla="*/ 62 w 110"/>
                  <a:gd name="T17" fmla="*/ 39 h 85"/>
                  <a:gd name="T18" fmla="*/ 76 w 110"/>
                  <a:gd name="T19" fmla="*/ 25 h 85"/>
                  <a:gd name="T20" fmla="*/ 34 w 110"/>
                  <a:gd name="T21" fmla="*/ 25 h 85"/>
                  <a:gd name="T22" fmla="*/ 48 w 110"/>
                  <a:gd name="T23" fmla="*/ 39 h 85"/>
                  <a:gd name="T24" fmla="*/ 34 w 110"/>
                  <a:gd name="T25" fmla="*/ 53 h 85"/>
                  <a:gd name="T26" fmla="*/ 20 w 110"/>
                  <a:gd name="T27" fmla="*/ 39 h 85"/>
                  <a:gd name="T28" fmla="*/ 34 w 110"/>
                  <a:gd name="T2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85">
                    <a:moveTo>
                      <a:pt x="55" y="85"/>
                    </a:moveTo>
                    <a:cubicBezTo>
                      <a:pt x="83" y="85"/>
                      <a:pt x="106" y="64"/>
                      <a:pt x="110" y="38"/>
                    </a:cubicBezTo>
                    <a:cubicBezTo>
                      <a:pt x="101" y="16"/>
                      <a:pt x="80" y="0"/>
                      <a:pt x="55" y="0"/>
                    </a:cubicBezTo>
                    <a:cubicBezTo>
                      <a:pt x="30" y="0"/>
                      <a:pt x="9" y="16"/>
                      <a:pt x="0" y="38"/>
                    </a:cubicBezTo>
                    <a:cubicBezTo>
                      <a:pt x="4" y="64"/>
                      <a:pt x="27" y="85"/>
                      <a:pt x="55" y="85"/>
                    </a:cubicBezTo>
                    <a:close/>
                    <a:moveTo>
                      <a:pt x="76" y="25"/>
                    </a:moveTo>
                    <a:cubicBezTo>
                      <a:pt x="84" y="25"/>
                      <a:pt x="90" y="32"/>
                      <a:pt x="90" y="39"/>
                    </a:cubicBezTo>
                    <a:cubicBezTo>
                      <a:pt x="90" y="47"/>
                      <a:pt x="84" y="53"/>
                      <a:pt x="76" y="53"/>
                    </a:cubicBezTo>
                    <a:cubicBezTo>
                      <a:pt x="68" y="53"/>
                      <a:pt x="62" y="47"/>
                      <a:pt x="62" y="39"/>
                    </a:cubicBezTo>
                    <a:cubicBezTo>
                      <a:pt x="62" y="32"/>
                      <a:pt x="68" y="25"/>
                      <a:pt x="76" y="25"/>
                    </a:cubicBezTo>
                    <a:close/>
                    <a:moveTo>
                      <a:pt x="34" y="25"/>
                    </a:moveTo>
                    <a:cubicBezTo>
                      <a:pt x="42" y="25"/>
                      <a:pt x="48" y="32"/>
                      <a:pt x="48" y="39"/>
                    </a:cubicBezTo>
                    <a:cubicBezTo>
                      <a:pt x="48" y="47"/>
                      <a:pt x="42" y="53"/>
                      <a:pt x="34" y="53"/>
                    </a:cubicBezTo>
                    <a:cubicBezTo>
                      <a:pt x="26" y="53"/>
                      <a:pt x="20" y="47"/>
                      <a:pt x="20" y="39"/>
                    </a:cubicBezTo>
                    <a:cubicBezTo>
                      <a:pt x="20" y="32"/>
                      <a:pt x="26" y="25"/>
                      <a:pt x="3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79" name="Группа 65"/>
            <p:cNvGrpSpPr/>
            <p:nvPr/>
          </p:nvGrpSpPr>
          <p:grpSpPr>
            <a:xfrm>
              <a:off x="4914305" y="2388170"/>
              <a:ext cx="442913" cy="449263"/>
              <a:chOff x="4659313" y="2495550"/>
              <a:chExt cx="442913" cy="449263"/>
            </a:xfrm>
            <a:grpFill/>
          </p:grpSpPr>
          <p:sp>
            <p:nvSpPr>
              <p:cNvPr id="80" name="Freeform 21"/>
              <p:cNvSpPr/>
              <p:nvPr/>
            </p:nvSpPr>
            <p:spPr bwMode="auto">
              <a:xfrm>
                <a:off x="4659313" y="2744788"/>
                <a:ext cx="442913" cy="200025"/>
              </a:xfrm>
              <a:custGeom>
                <a:avLst/>
                <a:gdLst>
                  <a:gd name="T0" fmla="*/ 59 w 118"/>
                  <a:gd name="T1" fmla="*/ 33 h 53"/>
                  <a:gd name="T2" fmla="*/ 118 w 118"/>
                  <a:gd name="T3" fmla="*/ 0 h 53"/>
                  <a:gd name="T4" fmla="*/ 59 w 118"/>
                  <a:gd name="T5" fmla="*/ 53 h 53"/>
                  <a:gd name="T6" fmla="*/ 0 w 118"/>
                  <a:gd name="T7" fmla="*/ 0 h 53"/>
                  <a:gd name="T8" fmla="*/ 59 w 118"/>
                  <a:gd name="T9" fmla="*/ 33 h 53"/>
                </a:gdLst>
                <a:ahLst/>
                <a:cxnLst>
                  <a:cxn ang="0">
                    <a:pos x="T0" y="T1"/>
                  </a:cxn>
                  <a:cxn ang="0">
                    <a:pos x="T2" y="T3"/>
                  </a:cxn>
                  <a:cxn ang="0">
                    <a:pos x="T4" y="T5"/>
                  </a:cxn>
                  <a:cxn ang="0">
                    <a:pos x="T6" y="T7"/>
                  </a:cxn>
                  <a:cxn ang="0">
                    <a:pos x="T8" y="T9"/>
                  </a:cxn>
                </a:cxnLst>
                <a:rect l="0" t="0" r="r" b="b"/>
                <a:pathLst>
                  <a:path w="118" h="53">
                    <a:moveTo>
                      <a:pt x="59" y="33"/>
                    </a:moveTo>
                    <a:cubicBezTo>
                      <a:pt x="84" y="33"/>
                      <a:pt x="106" y="20"/>
                      <a:pt x="118" y="0"/>
                    </a:cubicBezTo>
                    <a:cubicBezTo>
                      <a:pt x="115" y="30"/>
                      <a:pt x="90" y="53"/>
                      <a:pt x="59" y="53"/>
                    </a:cubicBezTo>
                    <a:cubicBezTo>
                      <a:pt x="28" y="53"/>
                      <a:pt x="3" y="30"/>
                      <a:pt x="0" y="0"/>
                    </a:cubicBezTo>
                    <a:cubicBezTo>
                      <a:pt x="12" y="20"/>
                      <a:pt x="34" y="33"/>
                      <a:pt x="5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81" name="Freeform 22"/>
              <p:cNvSpPr>
                <a:spLocks noEditPoints="1"/>
              </p:cNvSpPr>
              <p:nvPr/>
            </p:nvSpPr>
            <p:spPr bwMode="auto">
              <a:xfrm>
                <a:off x="4673600" y="2495550"/>
                <a:ext cx="414338" cy="320675"/>
              </a:xfrm>
              <a:custGeom>
                <a:avLst/>
                <a:gdLst>
                  <a:gd name="T0" fmla="*/ 110 w 110"/>
                  <a:gd name="T1" fmla="*/ 38 h 85"/>
                  <a:gd name="T2" fmla="*/ 55 w 110"/>
                  <a:gd name="T3" fmla="*/ 0 h 85"/>
                  <a:gd name="T4" fmla="*/ 0 w 110"/>
                  <a:gd name="T5" fmla="*/ 38 h 85"/>
                  <a:gd name="T6" fmla="*/ 55 w 110"/>
                  <a:gd name="T7" fmla="*/ 85 h 85"/>
                  <a:gd name="T8" fmla="*/ 110 w 110"/>
                  <a:gd name="T9" fmla="*/ 38 h 85"/>
                  <a:gd name="T10" fmla="*/ 48 w 110"/>
                  <a:gd name="T11" fmla="*/ 39 h 85"/>
                  <a:gd name="T12" fmla="*/ 34 w 110"/>
                  <a:gd name="T13" fmla="*/ 53 h 85"/>
                  <a:gd name="T14" fmla="*/ 20 w 110"/>
                  <a:gd name="T15" fmla="*/ 39 h 85"/>
                  <a:gd name="T16" fmla="*/ 34 w 110"/>
                  <a:gd name="T17" fmla="*/ 25 h 85"/>
                  <a:gd name="T18" fmla="*/ 48 w 110"/>
                  <a:gd name="T19" fmla="*/ 39 h 85"/>
                  <a:gd name="T20" fmla="*/ 90 w 110"/>
                  <a:gd name="T21" fmla="*/ 39 h 85"/>
                  <a:gd name="T22" fmla="*/ 76 w 110"/>
                  <a:gd name="T23" fmla="*/ 53 h 85"/>
                  <a:gd name="T24" fmla="*/ 62 w 110"/>
                  <a:gd name="T25" fmla="*/ 39 h 85"/>
                  <a:gd name="T26" fmla="*/ 76 w 110"/>
                  <a:gd name="T27" fmla="*/ 25 h 85"/>
                  <a:gd name="T28" fmla="*/ 90 w 110"/>
                  <a:gd name="T29"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85">
                    <a:moveTo>
                      <a:pt x="110" y="38"/>
                    </a:moveTo>
                    <a:cubicBezTo>
                      <a:pt x="101" y="16"/>
                      <a:pt x="80" y="0"/>
                      <a:pt x="55" y="0"/>
                    </a:cubicBezTo>
                    <a:cubicBezTo>
                      <a:pt x="30" y="0"/>
                      <a:pt x="9" y="16"/>
                      <a:pt x="0" y="38"/>
                    </a:cubicBezTo>
                    <a:cubicBezTo>
                      <a:pt x="4" y="64"/>
                      <a:pt x="27" y="85"/>
                      <a:pt x="55" y="85"/>
                    </a:cubicBezTo>
                    <a:cubicBezTo>
                      <a:pt x="83" y="85"/>
                      <a:pt x="106" y="64"/>
                      <a:pt x="110" y="38"/>
                    </a:cubicBezTo>
                    <a:close/>
                    <a:moveTo>
                      <a:pt x="48" y="39"/>
                    </a:moveTo>
                    <a:cubicBezTo>
                      <a:pt x="48" y="47"/>
                      <a:pt x="42" y="53"/>
                      <a:pt x="34" y="53"/>
                    </a:cubicBezTo>
                    <a:cubicBezTo>
                      <a:pt x="26" y="53"/>
                      <a:pt x="20" y="47"/>
                      <a:pt x="20" y="39"/>
                    </a:cubicBezTo>
                    <a:cubicBezTo>
                      <a:pt x="20" y="32"/>
                      <a:pt x="26" y="25"/>
                      <a:pt x="34" y="25"/>
                    </a:cubicBezTo>
                    <a:cubicBezTo>
                      <a:pt x="42" y="25"/>
                      <a:pt x="48" y="32"/>
                      <a:pt x="48" y="39"/>
                    </a:cubicBezTo>
                    <a:close/>
                    <a:moveTo>
                      <a:pt x="90" y="39"/>
                    </a:moveTo>
                    <a:cubicBezTo>
                      <a:pt x="90" y="47"/>
                      <a:pt x="84" y="53"/>
                      <a:pt x="76" y="53"/>
                    </a:cubicBezTo>
                    <a:cubicBezTo>
                      <a:pt x="68" y="53"/>
                      <a:pt x="62" y="47"/>
                      <a:pt x="62" y="39"/>
                    </a:cubicBezTo>
                    <a:cubicBezTo>
                      <a:pt x="62" y="32"/>
                      <a:pt x="68" y="25"/>
                      <a:pt x="76" y="25"/>
                    </a:cubicBezTo>
                    <a:cubicBezTo>
                      <a:pt x="84" y="25"/>
                      <a:pt x="90" y="32"/>
                      <a:pt x="9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grpSp>
        <p:nvGrpSpPr>
          <p:cNvPr id="85" name="Группа 5"/>
          <p:cNvGrpSpPr/>
          <p:nvPr/>
        </p:nvGrpSpPr>
        <p:grpSpPr>
          <a:xfrm>
            <a:off x="4181728" y="4983307"/>
            <a:ext cx="5658433" cy="408726"/>
            <a:chOff x="1840905" y="3239641"/>
            <a:chExt cx="4087813" cy="295275"/>
          </a:xfrm>
          <a:solidFill>
            <a:srgbClr val="69A8E1"/>
          </a:solidFill>
        </p:grpSpPr>
        <p:grpSp>
          <p:nvGrpSpPr>
            <p:cNvPr id="93" name="Группа 69"/>
            <p:cNvGrpSpPr/>
            <p:nvPr/>
          </p:nvGrpSpPr>
          <p:grpSpPr>
            <a:xfrm>
              <a:off x="1840905" y="3239641"/>
              <a:ext cx="292100" cy="295275"/>
              <a:chOff x="1585913" y="3275013"/>
              <a:chExt cx="292100" cy="295275"/>
            </a:xfrm>
            <a:grpFill/>
          </p:grpSpPr>
          <p:sp>
            <p:nvSpPr>
              <p:cNvPr id="130" name="Freeform 9"/>
              <p:cNvSpPr/>
              <p:nvPr/>
            </p:nvSpPr>
            <p:spPr bwMode="auto">
              <a:xfrm>
                <a:off x="1585913" y="3436938"/>
                <a:ext cx="292100" cy="133350"/>
              </a:xfrm>
              <a:custGeom>
                <a:avLst/>
                <a:gdLst>
                  <a:gd name="T0" fmla="*/ 39 w 78"/>
                  <a:gd name="T1" fmla="*/ 21 h 35"/>
                  <a:gd name="T2" fmla="*/ 0 w 78"/>
                  <a:gd name="T3" fmla="*/ 0 h 35"/>
                  <a:gd name="T4" fmla="*/ 39 w 78"/>
                  <a:gd name="T5" fmla="*/ 35 h 35"/>
                  <a:gd name="T6" fmla="*/ 78 w 78"/>
                  <a:gd name="T7" fmla="*/ 0 h 35"/>
                  <a:gd name="T8" fmla="*/ 39 w 78"/>
                  <a:gd name="T9" fmla="*/ 21 h 35"/>
                </a:gdLst>
                <a:ahLst/>
                <a:cxnLst>
                  <a:cxn ang="0">
                    <a:pos x="T0" y="T1"/>
                  </a:cxn>
                  <a:cxn ang="0">
                    <a:pos x="T2" y="T3"/>
                  </a:cxn>
                  <a:cxn ang="0">
                    <a:pos x="T4" y="T5"/>
                  </a:cxn>
                  <a:cxn ang="0">
                    <a:pos x="T6" y="T7"/>
                  </a:cxn>
                  <a:cxn ang="0">
                    <a:pos x="T8" y="T9"/>
                  </a:cxn>
                </a:cxnLst>
                <a:rect l="0" t="0" r="r" b="b"/>
                <a:pathLst>
                  <a:path w="78" h="35">
                    <a:moveTo>
                      <a:pt x="39" y="21"/>
                    </a:moveTo>
                    <a:cubicBezTo>
                      <a:pt x="23" y="21"/>
                      <a:pt x="8" y="13"/>
                      <a:pt x="0" y="0"/>
                    </a:cubicBezTo>
                    <a:cubicBezTo>
                      <a:pt x="2" y="20"/>
                      <a:pt x="19" y="35"/>
                      <a:pt x="39" y="35"/>
                    </a:cubicBezTo>
                    <a:cubicBezTo>
                      <a:pt x="60" y="35"/>
                      <a:pt x="76" y="20"/>
                      <a:pt x="78" y="0"/>
                    </a:cubicBezTo>
                    <a:cubicBezTo>
                      <a:pt x="70" y="13"/>
                      <a:pt x="56" y="21"/>
                      <a:pt x="3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31" name="Freeform 10"/>
              <p:cNvSpPr>
                <a:spLocks noEditPoints="1"/>
              </p:cNvSpPr>
              <p:nvPr/>
            </p:nvSpPr>
            <p:spPr bwMode="auto">
              <a:xfrm>
                <a:off x="1597025" y="3275013"/>
                <a:ext cx="274638" cy="207962"/>
              </a:xfrm>
              <a:custGeom>
                <a:avLst/>
                <a:gdLst>
                  <a:gd name="T0" fmla="*/ 36 w 73"/>
                  <a:gd name="T1" fmla="*/ 55 h 55"/>
                  <a:gd name="T2" fmla="*/ 73 w 73"/>
                  <a:gd name="T3" fmla="*/ 24 h 55"/>
                  <a:gd name="T4" fmla="*/ 36 w 73"/>
                  <a:gd name="T5" fmla="*/ 0 h 55"/>
                  <a:gd name="T6" fmla="*/ 0 w 73"/>
                  <a:gd name="T7" fmla="*/ 24 h 55"/>
                  <a:gd name="T8" fmla="*/ 36 w 73"/>
                  <a:gd name="T9" fmla="*/ 55 h 55"/>
                  <a:gd name="T10" fmla="*/ 50 w 73"/>
                  <a:gd name="T11" fmla="*/ 16 h 55"/>
                  <a:gd name="T12" fmla="*/ 60 w 73"/>
                  <a:gd name="T13" fmla="*/ 25 h 55"/>
                  <a:gd name="T14" fmla="*/ 50 w 73"/>
                  <a:gd name="T15" fmla="*/ 35 h 55"/>
                  <a:gd name="T16" fmla="*/ 41 w 73"/>
                  <a:gd name="T17" fmla="*/ 25 h 55"/>
                  <a:gd name="T18" fmla="*/ 50 w 73"/>
                  <a:gd name="T19" fmla="*/ 16 h 55"/>
                  <a:gd name="T20" fmla="*/ 22 w 73"/>
                  <a:gd name="T21" fmla="*/ 16 h 55"/>
                  <a:gd name="T22" fmla="*/ 32 w 73"/>
                  <a:gd name="T23" fmla="*/ 25 h 55"/>
                  <a:gd name="T24" fmla="*/ 22 w 73"/>
                  <a:gd name="T25" fmla="*/ 35 h 55"/>
                  <a:gd name="T26" fmla="*/ 13 w 73"/>
                  <a:gd name="T27" fmla="*/ 25 h 55"/>
                  <a:gd name="T28" fmla="*/ 22 w 73"/>
                  <a:gd name="T29"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55">
                    <a:moveTo>
                      <a:pt x="36" y="55"/>
                    </a:moveTo>
                    <a:cubicBezTo>
                      <a:pt x="55" y="55"/>
                      <a:pt x="70" y="42"/>
                      <a:pt x="73" y="24"/>
                    </a:cubicBezTo>
                    <a:cubicBezTo>
                      <a:pt x="67" y="10"/>
                      <a:pt x="53" y="0"/>
                      <a:pt x="36" y="0"/>
                    </a:cubicBezTo>
                    <a:cubicBezTo>
                      <a:pt x="20" y="0"/>
                      <a:pt x="6" y="10"/>
                      <a:pt x="0" y="24"/>
                    </a:cubicBezTo>
                    <a:cubicBezTo>
                      <a:pt x="3" y="42"/>
                      <a:pt x="18" y="55"/>
                      <a:pt x="36" y="55"/>
                    </a:cubicBezTo>
                    <a:close/>
                    <a:moveTo>
                      <a:pt x="50" y="16"/>
                    </a:moveTo>
                    <a:cubicBezTo>
                      <a:pt x="55" y="16"/>
                      <a:pt x="60" y="20"/>
                      <a:pt x="60" y="25"/>
                    </a:cubicBezTo>
                    <a:cubicBezTo>
                      <a:pt x="60" y="30"/>
                      <a:pt x="55" y="35"/>
                      <a:pt x="50" y="35"/>
                    </a:cubicBezTo>
                    <a:cubicBezTo>
                      <a:pt x="45" y="35"/>
                      <a:pt x="41" y="30"/>
                      <a:pt x="41" y="25"/>
                    </a:cubicBezTo>
                    <a:cubicBezTo>
                      <a:pt x="41" y="20"/>
                      <a:pt x="45" y="16"/>
                      <a:pt x="50" y="16"/>
                    </a:cubicBezTo>
                    <a:close/>
                    <a:moveTo>
                      <a:pt x="22" y="16"/>
                    </a:moveTo>
                    <a:cubicBezTo>
                      <a:pt x="27" y="16"/>
                      <a:pt x="32" y="20"/>
                      <a:pt x="32" y="25"/>
                    </a:cubicBezTo>
                    <a:cubicBezTo>
                      <a:pt x="32" y="30"/>
                      <a:pt x="27" y="35"/>
                      <a:pt x="22" y="35"/>
                    </a:cubicBezTo>
                    <a:cubicBezTo>
                      <a:pt x="17" y="35"/>
                      <a:pt x="13" y="30"/>
                      <a:pt x="13" y="25"/>
                    </a:cubicBezTo>
                    <a:cubicBezTo>
                      <a:pt x="13" y="20"/>
                      <a:pt x="17"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97" name="Группа 68"/>
            <p:cNvGrpSpPr/>
            <p:nvPr/>
          </p:nvGrpSpPr>
          <p:grpSpPr>
            <a:xfrm>
              <a:off x="3133130" y="3239641"/>
              <a:ext cx="293688" cy="295275"/>
              <a:chOff x="2878138" y="3275013"/>
              <a:chExt cx="293688" cy="295275"/>
            </a:xfrm>
            <a:grpFill/>
          </p:grpSpPr>
          <p:sp>
            <p:nvSpPr>
              <p:cNvPr id="128" name="Freeform 15"/>
              <p:cNvSpPr/>
              <p:nvPr/>
            </p:nvSpPr>
            <p:spPr bwMode="auto">
              <a:xfrm>
                <a:off x="2878138" y="3436938"/>
                <a:ext cx="293688" cy="133350"/>
              </a:xfrm>
              <a:custGeom>
                <a:avLst/>
                <a:gdLst>
                  <a:gd name="T0" fmla="*/ 39 w 78"/>
                  <a:gd name="T1" fmla="*/ 21 h 35"/>
                  <a:gd name="T2" fmla="*/ 78 w 78"/>
                  <a:gd name="T3" fmla="*/ 0 h 35"/>
                  <a:gd name="T4" fmla="*/ 39 w 78"/>
                  <a:gd name="T5" fmla="*/ 35 h 35"/>
                  <a:gd name="T6" fmla="*/ 0 w 78"/>
                  <a:gd name="T7" fmla="*/ 0 h 35"/>
                  <a:gd name="T8" fmla="*/ 39 w 78"/>
                  <a:gd name="T9" fmla="*/ 21 h 35"/>
                </a:gdLst>
                <a:ahLst/>
                <a:cxnLst>
                  <a:cxn ang="0">
                    <a:pos x="T0" y="T1"/>
                  </a:cxn>
                  <a:cxn ang="0">
                    <a:pos x="T2" y="T3"/>
                  </a:cxn>
                  <a:cxn ang="0">
                    <a:pos x="T4" y="T5"/>
                  </a:cxn>
                  <a:cxn ang="0">
                    <a:pos x="T6" y="T7"/>
                  </a:cxn>
                  <a:cxn ang="0">
                    <a:pos x="T8" y="T9"/>
                  </a:cxn>
                </a:cxnLst>
                <a:rect l="0" t="0" r="r" b="b"/>
                <a:pathLst>
                  <a:path w="78" h="35">
                    <a:moveTo>
                      <a:pt x="39" y="21"/>
                    </a:moveTo>
                    <a:cubicBezTo>
                      <a:pt x="55" y="21"/>
                      <a:pt x="70" y="13"/>
                      <a:pt x="78" y="0"/>
                    </a:cubicBezTo>
                    <a:cubicBezTo>
                      <a:pt x="76" y="20"/>
                      <a:pt x="59" y="35"/>
                      <a:pt x="39" y="35"/>
                    </a:cubicBezTo>
                    <a:cubicBezTo>
                      <a:pt x="19" y="35"/>
                      <a:pt x="2" y="20"/>
                      <a:pt x="0" y="0"/>
                    </a:cubicBezTo>
                    <a:cubicBezTo>
                      <a:pt x="8" y="13"/>
                      <a:pt x="22" y="21"/>
                      <a:pt x="3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29" name="Freeform 16"/>
              <p:cNvSpPr>
                <a:spLocks noEditPoints="1"/>
              </p:cNvSpPr>
              <p:nvPr/>
            </p:nvSpPr>
            <p:spPr bwMode="auto">
              <a:xfrm>
                <a:off x="2886075" y="3275013"/>
                <a:ext cx="274638" cy="207962"/>
              </a:xfrm>
              <a:custGeom>
                <a:avLst/>
                <a:gdLst>
                  <a:gd name="T0" fmla="*/ 73 w 73"/>
                  <a:gd name="T1" fmla="*/ 24 h 55"/>
                  <a:gd name="T2" fmla="*/ 37 w 73"/>
                  <a:gd name="T3" fmla="*/ 0 h 55"/>
                  <a:gd name="T4" fmla="*/ 0 w 73"/>
                  <a:gd name="T5" fmla="*/ 24 h 55"/>
                  <a:gd name="T6" fmla="*/ 37 w 73"/>
                  <a:gd name="T7" fmla="*/ 55 h 55"/>
                  <a:gd name="T8" fmla="*/ 73 w 73"/>
                  <a:gd name="T9" fmla="*/ 24 h 55"/>
                  <a:gd name="T10" fmla="*/ 32 w 73"/>
                  <a:gd name="T11" fmla="*/ 25 h 55"/>
                  <a:gd name="T12" fmla="*/ 23 w 73"/>
                  <a:gd name="T13" fmla="*/ 35 h 55"/>
                  <a:gd name="T14" fmla="*/ 14 w 73"/>
                  <a:gd name="T15" fmla="*/ 25 h 55"/>
                  <a:gd name="T16" fmla="*/ 23 w 73"/>
                  <a:gd name="T17" fmla="*/ 16 h 55"/>
                  <a:gd name="T18" fmla="*/ 32 w 73"/>
                  <a:gd name="T19" fmla="*/ 25 h 55"/>
                  <a:gd name="T20" fmla="*/ 60 w 73"/>
                  <a:gd name="T21" fmla="*/ 25 h 55"/>
                  <a:gd name="T22" fmla="*/ 51 w 73"/>
                  <a:gd name="T23" fmla="*/ 35 h 55"/>
                  <a:gd name="T24" fmla="*/ 42 w 73"/>
                  <a:gd name="T25" fmla="*/ 25 h 55"/>
                  <a:gd name="T26" fmla="*/ 51 w 73"/>
                  <a:gd name="T27" fmla="*/ 16 h 55"/>
                  <a:gd name="T28" fmla="*/ 60 w 73"/>
                  <a:gd name="T29"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55">
                    <a:moveTo>
                      <a:pt x="73" y="24"/>
                    </a:moveTo>
                    <a:cubicBezTo>
                      <a:pt x="68" y="10"/>
                      <a:pt x="53" y="0"/>
                      <a:pt x="37" y="0"/>
                    </a:cubicBezTo>
                    <a:cubicBezTo>
                      <a:pt x="20" y="0"/>
                      <a:pt x="6" y="10"/>
                      <a:pt x="0" y="24"/>
                    </a:cubicBezTo>
                    <a:cubicBezTo>
                      <a:pt x="3" y="42"/>
                      <a:pt x="19" y="55"/>
                      <a:pt x="37" y="55"/>
                    </a:cubicBezTo>
                    <a:cubicBezTo>
                      <a:pt x="55" y="55"/>
                      <a:pt x="70" y="42"/>
                      <a:pt x="73" y="24"/>
                    </a:cubicBezTo>
                    <a:close/>
                    <a:moveTo>
                      <a:pt x="32" y="25"/>
                    </a:moveTo>
                    <a:cubicBezTo>
                      <a:pt x="32" y="30"/>
                      <a:pt x="28" y="35"/>
                      <a:pt x="23" y="35"/>
                    </a:cubicBezTo>
                    <a:cubicBezTo>
                      <a:pt x="18" y="35"/>
                      <a:pt x="14" y="30"/>
                      <a:pt x="14" y="25"/>
                    </a:cubicBezTo>
                    <a:cubicBezTo>
                      <a:pt x="14" y="20"/>
                      <a:pt x="18" y="16"/>
                      <a:pt x="23" y="16"/>
                    </a:cubicBezTo>
                    <a:cubicBezTo>
                      <a:pt x="28" y="16"/>
                      <a:pt x="32" y="20"/>
                      <a:pt x="32" y="25"/>
                    </a:cubicBezTo>
                    <a:close/>
                    <a:moveTo>
                      <a:pt x="60" y="25"/>
                    </a:moveTo>
                    <a:cubicBezTo>
                      <a:pt x="60" y="30"/>
                      <a:pt x="56" y="35"/>
                      <a:pt x="51" y="35"/>
                    </a:cubicBezTo>
                    <a:cubicBezTo>
                      <a:pt x="46" y="35"/>
                      <a:pt x="42" y="30"/>
                      <a:pt x="42" y="25"/>
                    </a:cubicBezTo>
                    <a:cubicBezTo>
                      <a:pt x="42" y="20"/>
                      <a:pt x="46" y="16"/>
                      <a:pt x="51" y="16"/>
                    </a:cubicBezTo>
                    <a:cubicBezTo>
                      <a:pt x="56" y="16"/>
                      <a:pt x="60" y="20"/>
                      <a:pt x="6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103" name="Группа 66"/>
            <p:cNvGrpSpPr/>
            <p:nvPr/>
          </p:nvGrpSpPr>
          <p:grpSpPr>
            <a:xfrm>
              <a:off x="5635030" y="3239641"/>
              <a:ext cx="293688" cy="295275"/>
              <a:chOff x="5380038" y="3275013"/>
              <a:chExt cx="293688" cy="295275"/>
            </a:xfrm>
            <a:grpFill/>
          </p:grpSpPr>
          <p:sp>
            <p:nvSpPr>
              <p:cNvPr id="126" name="Freeform 23"/>
              <p:cNvSpPr/>
              <p:nvPr/>
            </p:nvSpPr>
            <p:spPr bwMode="auto">
              <a:xfrm>
                <a:off x="5380038" y="3436938"/>
                <a:ext cx="293688" cy="133350"/>
              </a:xfrm>
              <a:custGeom>
                <a:avLst/>
                <a:gdLst>
                  <a:gd name="T0" fmla="*/ 39 w 78"/>
                  <a:gd name="T1" fmla="*/ 21 h 35"/>
                  <a:gd name="T2" fmla="*/ 78 w 78"/>
                  <a:gd name="T3" fmla="*/ 0 h 35"/>
                  <a:gd name="T4" fmla="*/ 39 w 78"/>
                  <a:gd name="T5" fmla="*/ 35 h 35"/>
                  <a:gd name="T6" fmla="*/ 0 w 78"/>
                  <a:gd name="T7" fmla="*/ 0 h 35"/>
                  <a:gd name="T8" fmla="*/ 39 w 78"/>
                  <a:gd name="T9" fmla="*/ 21 h 35"/>
                </a:gdLst>
                <a:ahLst/>
                <a:cxnLst>
                  <a:cxn ang="0">
                    <a:pos x="T0" y="T1"/>
                  </a:cxn>
                  <a:cxn ang="0">
                    <a:pos x="T2" y="T3"/>
                  </a:cxn>
                  <a:cxn ang="0">
                    <a:pos x="T4" y="T5"/>
                  </a:cxn>
                  <a:cxn ang="0">
                    <a:pos x="T6" y="T7"/>
                  </a:cxn>
                  <a:cxn ang="0">
                    <a:pos x="T8" y="T9"/>
                  </a:cxn>
                </a:cxnLst>
                <a:rect l="0" t="0" r="r" b="b"/>
                <a:pathLst>
                  <a:path w="78" h="35">
                    <a:moveTo>
                      <a:pt x="39" y="21"/>
                    </a:moveTo>
                    <a:cubicBezTo>
                      <a:pt x="55" y="21"/>
                      <a:pt x="70" y="13"/>
                      <a:pt x="78" y="0"/>
                    </a:cubicBezTo>
                    <a:cubicBezTo>
                      <a:pt x="76" y="20"/>
                      <a:pt x="59" y="35"/>
                      <a:pt x="39" y="35"/>
                    </a:cubicBezTo>
                    <a:cubicBezTo>
                      <a:pt x="19" y="35"/>
                      <a:pt x="2" y="20"/>
                      <a:pt x="0" y="0"/>
                    </a:cubicBezTo>
                    <a:cubicBezTo>
                      <a:pt x="8" y="13"/>
                      <a:pt x="22" y="21"/>
                      <a:pt x="3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27" name="Freeform 24"/>
              <p:cNvSpPr>
                <a:spLocks noEditPoints="1"/>
              </p:cNvSpPr>
              <p:nvPr/>
            </p:nvSpPr>
            <p:spPr bwMode="auto">
              <a:xfrm>
                <a:off x="5387975" y="3275013"/>
                <a:ext cx="274638" cy="207962"/>
              </a:xfrm>
              <a:custGeom>
                <a:avLst/>
                <a:gdLst>
                  <a:gd name="T0" fmla="*/ 73 w 73"/>
                  <a:gd name="T1" fmla="*/ 24 h 55"/>
                  <a:gd name="T2" fmla="*/ 37 w 73"/>
                  <a:gd name="T3" fmla="*/ 0 h 55"/>
                  <a:gd name="T4" fmla="*/ 0 w 73"/>
                  <a:gd name="T5" fmla="*/ 24 h 55"/>
                  <a:gd name="T6" fmla="*/ 37 w 73"/>
                  <a:gd name="T7" fmla="*/ 55 h 55"/>
                  <a:gd name="T8" fmla="*/ 73 w 73"/>
                  <a:gd name="T9" fmla="*/ 24 h 55"/>
                  <a:gd name="T10" fmla="*/ 32 w 73"/>
                  <a:gd name="T11" fmla="*/ 25 h 55"/>
                  <a:gd name="T12" fmla="*/ 23 w 73"/>
                  <a:gd name="T13" fmla="*/ 35 h 55"/>
                  <a:gd name="T14" fmla="*/ 13 w 73"/>
                  <a:gd name="T15" fmla="*/ 25 h 55"/>
                  <a:gd name="T16" fmla="*/ 23 w 73"/>
                  <a:gd name="T17" fmla="*/ 16 h 55"/>
                  <a:gd name="T18" fmla="*/ 32 w 73"/>
                  <a:gd name="T19" fmla="*/ 25 h 55"/>
                  <a:gd name="T20" fmla="*/ 60 w 73"/>
                  <a:gd name="T21" fmla="*/ 25 h 55"/>
                  <a:gd name="T22" fmla="*/ 51 w 73"/>
                  <a:gd name="T23" fmla="*/ 35 h 55"/>
                  <a:gd name="T24" fmla="*/ 41 w 73"/>
                  <a:gd name="T25" fmla="*/ 25 h 55"/>
                  <a:gd name="T26" fmla="*/ 51 w 73"/>
                  <a:gd name="T27" fmla="*/ 16 h 55"/>
                  <a:gd name="T28" fmla="*/ 60 w 73"/>
                  <a:gd name="T29"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55">
                    <a:moveTo>
                      <a:pt x="73" y="24"/>
                    </a:moveTo>
                    <a:cubicBezTo>
                      <a:pt x="67" y="10"/>
                      <a:pt x="53" y="0"/>
                      <a:pt x="37" y="0"/>
                    </a:cubicBezTo>
                    <a:cubicBezTo>
                      <a:pt x="20" y="0"/>
                      <a:pt x="6" y="10"/>
                      <a:pt x="0" y="24"/>
                    </a:cubicBezTo>
                    <a:cubicBezTo>
                      <a:pt x="3" y="42"/>
                      <a:pt x="18" y="55"/>
                      <a:pt x="37" y="55"/>
                    </a:cubicBezTo>
                    <a:cubicBezTo>
                      <a:pt x="55" y="55"/>
                      <a:pt x="70" y="42"/>
                      <a:pt x="73" y="24"/>
                    </a:cubicBezTo>
                    <a:close/>
                    <a:moveTo>
                      <a:pt x="32" y="25"/>
                    </a:moveTo>
                    <a:cubicBezTo>
                      <a:pt x="32" y="30"/>
                      <a:pt x="28" y="35"/>
                      <a:pt x="23" y="35"/>
                    </a:cubicBezTo>
                    <a:cubicBezTo>
                      <a:pt x="18" y="35"/>
                      <a:pt x="13" y="30"/>
                      <a:pt x="13" y="25"/>
                    </a:cubicBezTo>
                    <a:cubicBezTo>
                      <a:pt x="13" y="20"/>
                      <a:pt x="18" y="16"/>
                      <a:pt x="23" y="16"/>
                    </a:cubicBezTo>
                    <a:cubicBezTo>
                      <a:pt x="28" y="16"/>
                      <a:pt x="32" y="20"/>
                      <a:pt x="32" y="25"/>
                    </a:cubicBezTo>
                    <a:close/>
                    <a:moveTo>
                      <a:pt x="60" y="25"/>
                    </a:moveTo>
                    <a:cubicBezTo>
                      <a:pt x="60" y="30"/>
                      <a:pt x="56" y="35"/>
                      <a:pt x="51" y="35"/>
                    </a:cubicBezTo>
                    <a:cubicBezTo>
                      <a:pt x="46" y="35"/>
                      <a:pt x="41" y="30"/>
                      <a:pt x="41" y="25"/>
                    </a:cubicBezTo>
                    <a:cubicBezTo>
                      <a:pt x="41" y="20"/>
                      <a:pt x="46" y="16"/>
                      <a:pt x="51" y="16"/>
                    </a:cubicBezTo>
                    <a:cubicBezTo>
                      <a:pt x="56" y="16"/>
                      <a:pt x="60" y="20"/>
                      <a:pt x="6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107" name="Группа 67"/>
            <p:cNvGrpSpPr/>
            <p:nvPr/>
          </p:nvGrpSpPr>
          <p:grpSpPr>
            <a:xfrm>
              <a:off x="4342805" y="3239641"/>
              <a:ext cx="293688" cy="295275"/>
              <a:chOff x="4087813" y="3275013"/>
              <a:chExt cx="293688" cy="295275"/>
            </a:xfrm>
            <a:grpFill/>
          </p:grpSpPr>
          <p:sp>
            <p:nvSpPr>
              <p:cNvPr id="116" name="Freeform 29"/>
              <p:cNvSpPr/>
              <p:nvPr/>
            </p:nvSpPr>
            <p:spPr bwMode="auto">
              <a:xfrm>
                <a:off x="4087813" y="3436938"/>
                <a:ext cx="293688" cy="133350"/>
              </a:xfrm>
              <a:custGeom>
                <a:avLst/>
                <a:gdLst>
                  <a:gd name="T0" fmla="*/ 39 w 78"/>
                  <a:gd name="T1" fmla="*/ 21 h 35"/>
                  <a:gd name="T2" fmla="*/ 0 w 78"/>
                  <a:gd name="T3" fmla="*/ 0 h 35"/>
                  <a:gd name="T4" fmla="*/ 39 w 78"/>
                  <a:gd name="T5" fmla="*/ 35 h 35"/>
                  <a:gd name="T6" fmla="*/ 78 w 78"/>
                  <a:gd name="T7" fmla="*/ 0 h 35"/>
                  <a:gd name="T8" fmla="*/ 39 w 78"/>
                  <a:gd name="T9" fmla="*/ 21 h 35"/>
                </a:gdLst>
                <a:ahLst/>
                <a:cxnLst>
                  <a:cxn ang="0">
                    <a:pos x="T0" y="T1"/>
                  </a:cxn>
                  <a:cxn ang="0">
                    <a:pos x="T2" y="T3"/>
                  </a:cxn>
                  <a:cxn ang="0">
                    <a:pos x="T4" y="T5"/>
                  </a:cxn>
                  <a:cxn ang="0">
                    <a:pos x="T6" y="T7"/>
                  </a:cxn>
                  <a:cxn ang="0">
                    <a:pos x="T8" y="T9"/>
                  </a:cxn>
                </a:cxnLst>
                <a:rect l="0" t="0" r="r" b="b"/>
                <a:pathLst>
                  <a:path w="78" h="35">
                    <a:moveTo>
                      <a:pt x="39" y="21"/>
                    </a:moveTo>
                    <a:cubicBezTo>
                      <a:pt x="23" y="21"/>
                      <a:pt x="8" y="13"/>
                      <a:pt x="0" y="0"/>
                    </a:cubicBezTo>
                    <a:cubicBezTo>
                      <a:pt x="2" y="20"/>
                      <a:pt x="19" y="35"/>
                      <a:pt x="39" y="35"/>
                    </a:cubicBezTo>
                    <a:cubicBezTo>
                      <a:pt x="59" y="35"/>
                      <a:pt x="76" y="20"/>
                      <a:pt x="78" y="0"/>
                    </a:cubicBezTo>
                    <a:cubicBezTo>
                      <a:pt x="70" y="13"/>
                      <a:pt x="56" y="21"/>
                      <a:pt x="3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20" name="Freeform 30"/>
              <p:cNvSpPr>
                <a:spLocks noEditPoints="1"/>
              </p:cNvSpPr>
              <p:nvPr/>
            </p:nvSpPr>
            <p:spPr bwMode="auto">
              <a:xfrm>
                <a:off x="4098925" y="3275013"/>
                <a:ext cx="274638" cy="207962"/>
              </a:xfrm>
              <a:custGeom>
                <a:avLst/>
                <a:gdLst>
                  <a:gd name="T0" fmla="*/ 36 w 73"/>
                  <a:gd name="T1" fmla="*/ 55 h 55"/>
                  <a:gd name="T2" fmla="*/ 73 w 73"/>
                  <a:gd name="T3" fmla="*/ 24 h 55"/>
                  <a:gd name="T4" fmla="*/ 36 w 73"/>
                  <a:gd name="T5" fmla="*/ 0 h 55"/>
                  <a:gd name="T6" fmla="*/ 0 w 73"/>
                  <a:gd name="T7" fmla="*/ 24 h 55"/>
                  <a:gd name="T8" fmla="*/ 36 w 73"/>
                  <a:gd name="T9" fmla="*/ 55 h 55"/>
                  <a:gd name="T10" fmla="*/ 50 w 73"/>
                  <a:gd name="T11" fmla="*/ 16 h 55"/>
                  <a:gd name="T12" fmla="*/ 59 w 73"/>
                  <a:gd name="T13" fmla="*/ 25 h 55"/>
                  <a:gd name="T14" fmla="*/ 50 w 73"/>
                  <a:gd name="T15" fmla="*/ 35 h 55"/>
                  <a:gd name="T16" fmla="*/ 41 w 73"/>
                  <a:gd name="T17" fmla="*/ 25 h 55"/>
                  <a:gd name="T18" fmla="*/ 50 w 73"/>
                  <a:gd name="T19" fmla="*/ 16 h 55"/>
                  <a:gd name="T20" fmla="*/ 22 w 73"/>
                  <a:gd name="T21" fmla="*/ 16 h 55"/>
                  <a:gd name="T22" fmla="*/ 32 w 73"/>
                  <a:gd name="T23" fmla="*/ 25 h 55"/>
                  <a:gd name="T24" fmla="*/ 22 w 73"/>
                  <a:gd name="T25" fmla="*/ 35 h 55"/>
                  <a:gd name="T26" fmla="*/ 13 w 73"/>
                  <a:gd name="T27" fmla="*/ 25 h 55"/>
                  <a:gd name="T28" fmla="*/ 22 w 73"/>
                  <a:gd name="T29"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55">
                    <a:moveTo>
                      <a:pt x="36" y="55"/>
                    </a:moveTo>
                    <a:cubicBezTo>
                      <a:pt x="55" y="55"/>
                      <a:pt x="70" y="42"/>
                      <a:pt x="73" y="24"/>
                    </a:cubicBezTo>
                    <a:cubicBezTo>
                      <a:pt x="67" y="10"/>
                      <a:pt x="53" y="0"/>
                      <a:pt x="36" y="0"/>
                    </a:cubicBezTo>
                    <a:cubicBezTo>
                      <a:pt x="20" y="0"/>
                      <a:pt x="6" y="10"/>
                      <a:pt x="0" y="24"/>
                    </a:cubicBezTo>
                    <a:cubicBezTo>
                      <a:pt x="3" y="42"/>
                      <a:pt x="18" y="55"/>
                      <a:pt x="36" y="55"/>
                    </a:cubicBezTo>
                    <a:close/>
                    <a:moveTo>
                      <a:pt x="50" y="16"/>
                    </a:moveTo>
                    <a:cubicBezTo>
                      <a:pt x="55" y="16"/>
                      <a:pt x="59" y="20"/>
                      <a:pt x="59" y="25"/>
                    </a:cubicBezTo>
                    <a:cubicBezTo>
                      <a:pt x="59" y="30"/>
                      <a:pt x="55" y="35"/>
                      <a:pt x="50" y="35"/>
                    </a:cubicBezTo>
                    <a:cubicBezTo>
                      <a:pt x="45" y="35"/>
                      <a:pt x="41" y="30"/>
                      <a:pt x="41" y="25"/>
                    </a:cubicBezTo>
                    <a:cubicBezTo>
                      <a:pt x="41" y="20"/>
                      <a:pt x="45" y="16"/>
                      <a:pt x="50" y="16"/>
                    </a:cubicBezTo>
                    <a:close/>
                    <a:moveTo>
                      <a:pt x="22" y="16"/>
                    </a:moveTo>
                    <a:cubicBezTo>
                      <a:pt x="27" y="16"/>
                      <a:pt x="32" y="20"/>
                      <a:pt x="32" y="25"/>
                    </a:cubicBezTo>
                    <a:cubicBezTo>
                      <a:pt x="32" y="30"/>
                      <a:pt x="27" y="35"/>
                      <a:pt x="22" y="35"/>
                    </a:cubicBezTo>
                    <a:cubicBezTo>
                      <a:pt x="17" y="35"/>
                      <a:pt x="13" y="30"/>
                      <a:pt x="13" y="25"/>
                    </a:cubicBezTo>
                    <a:cubicBezTo>
                      <a:pt x="13" y="20"/>
                      <a:pt x="17"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grpSp>
        <p:nvGrpSpPr>
          <p:cNvPr id="132" name="Группа 4"/>
          <p:cNvGrpSpPr/>
          <p:nvPr/>
        </p:nvGrpSpPr>
        <p:grpSpPr>
          <a:xfrm>
            <a:off x="3665325" y="5688688"/>
            <a:ext cx="6689038" cy="259299"/>
            <a:chOff x="1467842" y="3749228"/>
            <a:chExt cx="4832350" cy="187325"/>
          </a:xfrm>
          <a:solidFill>
            <a:srgbClr val="69A8E1"/>
          </a:solidFill>
        </p:grpSpPr>
        <p:grpSp>
          <p:nvGrpSpPr>
            <p:cNvPr id="133" name="Группа 70"/>
            <p:cNvGrpSpPr/>
            <p:nvPr/>
          </p:nvGrpSpPr>
          <p:grpSpPr>
            <a:xfrm>
              <a:off x="1467842" y="3749228"/>
              <a:ext cx="188913" cy="187325"/>
              <a:chOff x="1212850" y="3784600"/>
              <a:chExt cx="188913" cy="187325"/>
            </a:xfrm>
            <a:grpFill/>
          </p:grpSpPr>
          <p:sp>
            <p:nvSpPr>
              <p:cNvPr id="155" name="Freeform 11"/>
              <p:cNvSpPr/>
              <p:nvPr/>
            </p:nvSpPr>
            <p:spPr bwMode="auto">
              <a:xfrm>
                <a:off x="1212850" y="3889375"/>
                <a:ext cx="188913" cy="82550"/>
              </a:xfrm>
              <a:custGeom>
                <a:avLst/>
                <a:gdLst>
                  <a:gd name="T0" fmla="*/ 25 w 50"/>
                  <a:gd name="T1" fmla="*/ 14 h 22"/>
                  <a:gd name="T2" fmla="*/ 0 w 50"/>
                  <a:gd name="T3" fmla="*/ 0 h 22"/>
                  <a:gd name="T4" fmla="*/ 25 w 50"/>
                  <a:gd name="T5" fmla="*/ 22 h 22"/>
                  <a:gd name="T6" fmla="*/ 50 w 50"/>
                  <a:gd name="T7" fmla="*/ 0 h 22"/>
                  <a:gd name="T8" fmla="*/ 25 w 50"/>
                  <a:gd name="T9" fmla="*/ 14 h 22"/>
                </a:gdLst>
                <a:ahLst/>
                <a:cxnLst>
                  <a:cxn ang="0">
                    <a:pos x="T0" y="T1"/>
                  </a:cxn>
                  <a:cxn ang="0">
                    <a:pos x="T2" y="T3"/>
                  </a:cxn>
                  <a:cxn ang="0">
                    <a:pos x="T4" y="T5"/>
                  </a:cxn>
                  <a:cxn ang="0">
                    <a:pos x="T6" y="T7"/>
                  </a:cxn>
                  <a:cxn ang="0">
                    <a:pos x="T8" y="T9"/>
                  </a:cxn>
                </a:cxnLst>
                <a:rect l="0" t="0" r="r" b="b"/>
                <a:pathLst>
                  <a:path w="50" h="22">
                    <a:moveTo>
                      <a:pt x="25" y="14"/>
                    </a:moveTo>
                    <a:cubicBezTo>
                      <a:pt x="14" y="14"/>
                      <a:pt x="5" y="8"/>
                      <a:pt x="0" y="0"/>
                    </a:cubicBezTo>
                    <a:cubicBezTo>
                      <a:pt x="1" y="12"/>
                      <a:pt x="12" y="22"/>
                      <a:pt x="25" y="22"/>
                    </a:cubicBezTo>
                    <a:cubicBezTo>
                      <a:pt x="38" y="22"/>
                      <a:pt x="49" y="12"/>
                      <a:pt x="50" y="0"/>
                    </a:cubicBezTo>
                    <a:cubicBezTo>
                      <a:pt x="45" y="8"/>
                      <a:pt x="35" y="14"/>
                      <a:pt x="2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56" name="Freeform 12"/>
              <p:cNvSpPr>
                <a:spLocks noEditPoints="1"/>
              </p:cNvSpPr>
              <p:nvPr/>
            </p:nvSpPr>
            <p:spPr bwMode="auto">
              <a:xfrm>
                <a:off x="1217613" y="3784600"/>
                <a:ext cx="176213" cy="134937"/>
              </a:xfrm>
              <a:custGeom>
                <a:avLst/>
                <a:gdLst>
                  <a:gd name="T0" fmla="*/ 24 w 47"/>
                  <a:gd name="T1" fmla="*/ 36 h 36"/>
                  <a:gd name="T2" fmla="*/ 47 w 47"/>
                  <a:gd name="T3" fmla="*/ 16 h 36"/>
                  <a:gd name="T4" fmla="*/ 24 w 47"/>
                  <a:gd name="T5" fmla="*/ 0 h 36"/>
                  <a:gd name="T6" fmla="*/ 0 w 47"/>
                  <a:gd name="T7" fmla="*/ 16 h 36"/>
                  <a:gd name="T8" fmla="*/ 24 w 47"/>
                  <a:gd name="T9" fmla="*/ 36 h 36"/>
                  <a:gd name="T10" fmla="*/ 33 w 47"/>
                  <a:gd name="T11" fmla="*/ 10 h 36"/>
                  <a:gd name="T12" fmla="*/ 39 w 47"/>
                  <a:gd name="T13" fmla="*/ 16 h 36"/>
                  <a:gd name="T14" fmla="*/ 33 w 47"/>
                  <a:gd name="T15" fmla="*/ 22 h 36"/>
                  <a:gd name="T16" fmla="*/ 27 w 47"/>
                  <a:gd name="T17" fmla="*/ 16 h 36"/>
                  <a:gd name="T18" fmla="*/ 33 w 47"/>
                  <a:gd name="T19" fmla="*/ 10 h 36"/>
                  <a:gd name="T20" fmla="*/ 15 w 47"/>
                  <a:gd name="T21" fmla="*/ 10 h 36"/>
                  <a:gd name="T22" fmla="*/ 21 w 47"/>
                  <a:gd name="T23" fmla="*/ 16 h 36"/>
                  <a:gd name="T24" fmla="*/ 15 w 47"/>
                  <a:gd name="T25" fmla="*/ 22 h 36"/>
                  <a:gd name="T26" fmla="*/ 9 w 47"/>
                  <a:gd name="T27" fmla="*/ 16 h 36"/>
                  <a:gd name="T28" fmla="*/ 15 w 47"/>
                  <a:gd name="T29"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36">
                    <a:moveTo>
                      <a:pt x="24" y="36"/>
                    </a:moveTo>
                    <a:cubicBezTo>
                      <a:pt x="36" y="36"/>
                      <a:pt x="45" y="27"/>
                      <a:pt x="47" y="16"/>
                    </a:cubicBezTo>
                    <a:cubicBezTo>
                      <a:pt x="44" y="6"/>
                      <a:pt x="34" y="0"/>
                      <a:pt x="24" y="0"/>
                    </a:cubicBezTo>
                    <a:cubicBezTo>
                      <a:pt x="13" y="0"/>
                      <a:pt x="4" y="6"/>
                      <a:pt x="0" y="16"/>
                    </a:cubicBezTo>
                    <a:cubicBezTo>
                      <a:pt x="2" y="27"/>
                      <a:pt x="12" y="36"/>
                      <a:pt x="24" y="36"/>
                    </a:cubicBezTo>
                    <a:close/>
                    <a:moveTo>
                      <a:pt x="33" y="10"/>
                    </a:moveTo>
                    <a:cubicBezTo>
                      <a:pt x="36" y="10"/>
                      <a:pt x="39" y="13"/>
                      <a:pt x="39" y="16"/>
                    </a:cubicBezTo>
                    <a:cubicBezTo>
                      <a:pt x="39" y="20"/>
                      <a:pt x="36" y="22"/>
                      <a:pt x="33" y="22"/>
                    </a:cubicBezTo>
                    <a:cubicBezTo>
                      <a:pt x="30" y="22"/>
                      <a:pt x="27" y="20"/>
                      <a:pt x="27" y="16"/>
                    </a:cubicBezTo>
                    <a:cubicBezTo>
                      <a:pt x="27" y="13"/>
                      <a:pt x="30" y="10"/>
                      <a:pt x="33" y="10"/>
                    </a:cubicBezTo>
                    <a:close/>
                    <a:moveTo>
                      <a:pt x="15" y="10"/>
                    </a:moveTo>
                    <a:cubicBezTo>
                      <a:pt x="18" y="10"/>
                      <a:pt x="21" y="13"/>
                      <a:pt x="21" y="16"/>
                    </a:cubicBezTo>
                    <a:cubicBezTo>
                      <a:pt x="21" y="20"/>
                      <a:pt x="18" y="22"/>
                      <a:pt x="15" y="22"/>
                    </a:cubicBezTo>
                    <a:cubicBezTo>
                      <a:pt x="12" y="22"/>
                      <a:pt x="9" y="20"/>
                      <a:pt x="9" y="16"/>
                    </a:cubicBezTo>
                    <a:cubicBezTo>
                      <a:pt x="9" y="13"/>
                      <a:pt x="12" y="10"/>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134" name="Группа 71"/>
            <p:cNvGrpSpPr/>
            <p:nvPr/>
          </p:nvGrpSpPr>
          <p:grpSpPr>
            <a:xfrm>
              <a:off x="2321917" y="3749228"/>
              <a:ext cx="187325" cy="187325"/>
              <a:chOff x="2066925" y="3784600"/>
              <a:chExt cx="187325" cy="187325"/>
            </a:xfrm>
            <a:grpFill/>
          </p:grpSpPr>
          <p:sp>
            <p:nvSpPr>
              <p:cNvPr id="153" name="Freeform 13"/>
              <p:cNvSpPr/>
              <p:nvPr/>
            </p:nvSpPr>
            <p:spPr bwMode="auto">
              <a:xfrm>
                <a:off x="2066925" y="3889375"/>
                <a:ext cx="187325" cy="82550"/>
              </a:xfrm>
              <a:custGeom>
                <a:avLst/>
                <a:gdLst>
                  <a:gd name="T0" fmla="*/ 25 w 50"/>
                  <a:gd name="T1" fmla="*/ 14 h 22"/>
                  <a:gd name="T2" fmla="*/ 50 w 50"/>
                  <a:gd name="T3" fmla="*/ 0 h 22"/>
                  <a:gd name="T4" fmla="*/ 25 w 50"/>
                  <a:gd name="T5" fmla="*/ 22 h 22"/>
                  <a:gd name="T6" fmla="*/ 0 w 50"/>
                  <a:gd name="T7" fmla="*/ 0 h 22"/>
                  <a:gd name="T8" fmla="*/ 25 w 50"/>
                  <a:gd name="T9" fmla="*/ 14 h 22"/>
                </a:gdLst>
                <a:ahLst/>
                <a:cxnLst>
                  <a:cxn ang="0">
                    <a:pos x="T0" y="T1"/>
                  </a:cxn>
                  <a:cxn ang="0">
                    <a:pos x="T2" y="T3"/>
                  </a:cxn>
                  <a:cxn ang="0">
                    <a:pos x="T4" y="T5"/>
                  </a:cxn>
                  <a:cxn ang="0">
                    <a:pos x="T6" y="T7"/>
                  </a:cxn>
                  <a:cxn ang="0">
                    <a:pos x="T8" y="T9"/>
                  </a:cxn>
                </a:cxnLst>
                <a:rect l="0" t="0" r="r" b="b"/>
                <a:pathLst>
                  <a:path w="50" h="22">
                    <a:moveTo>
                      <a:pt x="25" y="14"/>
                    </a:moveTo>
                    <a:cubicBezTo>
                      <a:pt x="35" y="14"/>
                      <a:pt x="45" y="8"/>
                      <a:pt x="50" y="0"/>
                    </a:cubicBezTo>
                    <a:cubicBezTo>
                      <a:pt x="48" y="12"/>
                      <a:pt x="38" y="22"/>
                      <a:pt x="25" y="22"/>
                    </a:cubicBezTo>
                    <a:cubicBezTo>
                      <a:pt x="12" y="22"/>
                      <a:pt x="1" y="12"/>
                      <a:pt x="0" y="0"/>
                    </a:cubicBezTo>
                    <a:cubicBezTo>
                      <a:pt x="5" y="8"/>
                      <a:pt x="14" y="14"/>
                      <a:pt x="2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54" name="Freeform 14"/>
              <p:cNvSpPr>
                <a:spLocks noEditPoints="1"/>
              </p:cNvSpPr>
              <p:nvPr/>
            </p:nvSpPr>
            <p:spPr bwMode="auto">
              <a:xfrm>
                <a:off x="2070100" y="3784600"/>
                <a:ext cx="176213" cy="134937"/>
              </a:xfrm>
              <a:custGeom>
                <a:avLst/>
                <a:gdLst>
                  <a:gd name="T0" fmla="*/ 47 w 47"/>
                  <a:gd name="T1" fmla="*/ 16 h 36"/>
                  <a:gd name="T2" fmla="*/ 24 w 47"/>
                  <a:gd name="T3" fmla="*/ 0 h 36"/>
                  <a:gd name="T4" fmla="*/ 0 w 47"/>
                  <a:gd name="T5" fmla="*/ 16 h 36"/>
                  <a:gd name="T6" fmla="*/ 24 w 47"/>
                  <a:gd name="T7" fmla="*/ 36 h 36"/>
                  <a:gd name="T8" fmla="*/ 47 w 47"/>
                  <a:gd name="T9" fmla="*/ 16 h 36"/>
                  <a:gd name="T10" fmla="*/ 21 w 47"/>
                  <a:gd name="T11" fmla="*/ 16 h 36"/>
                  <a:gd name="T12" fmla="*/ 15 w 47"/>
                  <a:gd name="T13" fmla="*/ 22 h 36"/>
                  <a:gd name="T14" fmla="*/ 9 w 47"/>
                  <a:gd name="T15" fmla="*/ 16 h 36"/>
                  <a:gd name="T16" fmla="*/ 15 w 47"/>
                  <a:gd name="T17" fmla="*/ 10 h 36"/>
                  <a:gd name="T18" fmla="*/ 21 w 47"/>
                  <a:gd name="T19" fmla="*/ 16 h 36"/>
                  <a:gd name="T20" fmla="*/ 39 w 47"/>
                  <a:gd name="T21" fmla="*/ 16 h 36"/>
                  <a:gd name="T22" fmla="*/ 33 w 47"/>
                  <a:gd name="T23" fmla="*/ 22 h 36"/>
                  <a:gd name="T24" fmla="*/ 27 w 47"/>
                  <a:gd name="T25" fmla="*/ 16 h 36"/>
                  <a:gd name="T26" fmla="*/ 33 w 47"/>
                  <a:gd name="T27" fmla="*/ 10 h 36"/>
                  <a:gd name="T28" fmla="*/ 39 w 47"/>
                  <a:gd name="T2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36">
                    <a:moveTo>
                      <a:pt x="47" y="16"/>
                    </a:moveTo>
                    <a:cubicBezTo>
                      <a:pt x="43" y="6"/>
                      <a:pt x="34" y="0"/>
                      <a:pt x="24" y="0"/>
                    </a:cubicBezTo>
                    <a:cubicBezTo>
                      <a:pt x="13" y="0"/>
                      <a:pt x="4" y="6"/>
                      <a:pt x="0" y="16"/>
                    </a:cubicBezTo>
                    <a:cubicBezTo>
                      <a:pt x="2" y="27"/>
                      <a:pt x="12" y="36"/>
                      <a:pt x="24" y="36"/>
                    </a:cubicBezTo>
                    <a:cubicBezTo>
                      <a:pt x="35" y="36"/>
                      <a:pt x="45" y="27"/>
                      <a:pt x="47" y="16"/>
                    </a:cubicBezTo>
                    <a:close/>
                    <a:moveTo>
                      <a:pt x="21" y="16"/>
                    </a:moveTo>
                    <a:cubicBezTo>
                      <a:pt x="21" y="20"/>
                      <a:pt x="18" y="22"/>
                      <a:pt x="15" y="22"/>
                    </a:cubicBezTo>
                    <a:cubicBezTo>
                      <a:pt x="11" y="22"/>
                      <a:pt x="9" y="20"/>
                      <a:pt x="9" y="16"/>
                    </a:cubicBezTo>
                    <a:cubicBezTo>
                      <a:pt x="9" y="13"/>
                      <a:pt x="11" y="10"/>
                      <a:pt x="15" y="10"/>
                    </a:cubicBezTo>
                    <a:cubicBezTo>
                      <a:pt x="18" y="10"/>
                      <a:pt x="21" y="13"/>
                      <a:pt x="21" y="16"/>
                    </a:cubicBezTo>
                    <a:close/>
                    <a:moveTo>
                      <a:pt x="39" y="16"/>
                    </a:moveTo>
                    <a:cubicBezTo>
                      <a:pt x="39" y="20"/>
                      <a:pt x="36" y="22"/>
                      <a:pt x="33" y="22"/>
                    </a:cubicBezTo>
                    <a:cubicBezTo>
                      <a:pt x="29" y="22"/>
                      <a:pt x="27" y="20"/>
                      <a:pt x="27" y="16"/>
                    </a:cubicBezTo>
                    <a:cubicBezTo>
                      <a:pt x="27" y="13"/>
                      <a:pt x="29" y="10"/>
                      <a:pt x="33" y="10"/>
                    </a:cubicBezTo>
                    <a:cubicBezTo>
                      <a:pt x="36" y="10"/>
                      <a:pt x="39" y="13"/>
                      <a:pt x="3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135" name="Группа 74"/>
            <p:cNvGrpSpPr/>
            <p:nvPr/>
          </p:nvGrpSpPr>
          <p:grpSpPr>
            <a:xfrm>
              <a:off x="3971330" y="3749228"/>
              <a:ext cx="187325" cy="187325"/>
              <a:chOff x="3716338" y="3784600"/>
              <a:chExt cx="187325" cy="187325"/>
            </a:xfrm>
            <a:grpFill/>
          </p:grpSpPr>
          <p:sp>
            <p:nvSpPr>
              <p:cNvPr id="151" name="Freeform 17"/>
              <p:cNvSpPr/>
              <p:nvPr/>
            </p:nvSpPr>
            <p:spPr bwMode="auto">
              <a:xfrm>
                <a:off x="3716338" y="3889375"/>
                <a:ext cx="187325" cy="82550"/>
              </a:xfrm>
              <a:custGeom>
                <a:avLst/>
                <a:gdLst>
                  <a:gd name="T0" fmla="*/ 25 w 50"/>
                  <a:gd name="T1" fmla="*/ 14 h 22"/>
                  <a:gd name="T2" fmla="*/ 50 w 50"/>
                  <a:gd name="T3" fmla="*/ 0 h 22"/>
                  <a:gd name="T4" fmla="*/ 25 w 50"/>
                  <a:gd name="T5" fmla="*/ 22 h 22"/>
                  <a:gd name="T6" fmla="*/ 0 w 50"/>
                  <a:gd name="T7" fmla="*/ 0 h 22"/>
                  <a:gd name="T8" fmla="*/ 25 w 50"/>
                  <a:gd name="T9" fmla="*/ 14 h 22"/>
                </a:gdLst>
                <a:ahLst/>
                <a:cxnLst>
                  <a:cxn ang="0">
                    <a:pos x="T0" y="T1"/>
                  </a:cxn>
                  <a:cxn ang="0">
                    <a:pos x="T2" y="T3"/>
                  </a:cxn>
                  <a:cxn ang="0">
                    <a:pos x="T4" y="T5"/>
                  </a:cxn>
                  <a:cxn ang="0">
                    <a:pos x="T6" y="T7"/>
                  </a:cxn>
                  <a:cxn ang="0">
                    <a:pos x="T8" y="T9"/>
                  </a:cxn>
                </a:cxnLst>
                <a:rect l="0" t="0" r="r" b="b"/>
                <a:pathLst>
                  <a:path w="50" h="22">
                    <a:moveTo>
                      <a:pt x="25" y="14"/>
                    </a:moveTo>
                    <a:cubicBezTo>
                      <a:pt x="36" y="14"/>
                      <a:pt x="45" y="8"/>
                      <a:pt x="50" y="0"/>
                    </a:cubicBezTo>
                    <a:cubicBezTo>
                      <a:pt x="49" y="12"/>
                      <a:pt x="38" y="22"/>
                      <a:pt x="25" y="22"/>
                    </a:cubicBezTo>
                    <a:cubicBezTo>
                      <a:pt x="12" y="22"/>
                      <a:pt x="2" y="12"/>
                      <a:pt x="0" y="0"/>
                    </a:cubicBezTo>
                    <a:cubicBezTo>
                      <a:pt x="5" y="8"/>
                      <a:pt x="15" y="14"/>
                      <a:pt x="2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52" name="Freeform 18"/>
              <p:cNvSpPr>
                <a:spLocks noEditPoints="1"/>
              </p:cNvSpPr>
              <p:nvPr/>
            </p:nvSpPr>
            <p:spPr bwMode="auto">
              <a:xfrm>
                <a:off x="3724275" y="3784600"/>
                <a:ext cx="176213" cy="134937"/>
              </a:xfrm>
              <a:custGeom>
                <a:avLst/>
                <a:gdLst>
                  <a:gd name="T0" fmla="*/ 47 w 47"/>
                  <a:gd name="T1" fmla="*/ 16 h 36"/>
                  <a:gd name="T2" fmla="*/ 23 w 47"/>
                  <a:gd name="T3" fmla="*/ 0 h 36"/>
                  <a:gd name="T4" fmla="*/ 0 w 47"/>
                  <a:gd name="T5" fmla="*/ 16 h 36"/>
                  <a:gd name="T6" fmla="*/ 23 w 47"/>
                  <a:gd name="T7" fmla="*/ 36 h 36"/>
                  <a:gd name="T8" fmla="*/ 47 w 47"/>
                  <a:gd name="T9" fmla="*/ 16 h 36"/>
                  <a:gd name="T10" fmla="*/ 20 w 47"/>
                  <a:gd name="T11" fmla="*/ 16 h 36"/>
                  <a:gd name="T12" fmla="*/ 14 w 47"/>
                  <a:gd name="T13" fmla="*/ 22 h 36"/>
                  <a:gd name="T14" fmla="*/ 8 w 47"/>
                  <a:gd name="T15" fmla="*/ 16 h 36"/>
                  <a:gd name="T16" fmla="*/ 14 w 47"/>
                  <a:gd name="T17" fmla="*/ 10 h 36"/>
                  <a:gd name="T18" fmla="*/ 20 w 47"/>
                  <a:gd name="T19" fmla="*/ 16 h 36"/>
                  <a:gd name="T20" fmla="*/ 38 w 47"/>
                  <a:gd name="T21" fmla="*/ 16 h 36"/>
                  <a:gd name="T22" fmla="*/ 32 w 47"/>
                  <a:gd name="T23" fmla="*/ 22 h 36"/>
                  <a:gd name="T24" fmla="*/ 26 w 47"/>
                  <a:gd name="T25" fmla="*/ 16 h 36"/>
                  <a:gd name="T26" fmla="*/ 32 w 47"/>
                  <a:gd name="T27" fmla="*/ 10 h 36"/>
                  <a:gd name="T28" fmla="*/ 38 w 47"/>
                  <a:gd name="T2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36">
                    <a:moveTo>
                      <a:pt x="47" y="16"/>
                    </a:moveTo>
                    <a:cubicBezTo>
                      <a:pt x="43" y="6"/>
                      <a:pt x="34" y="0"/>
                      <a:pt x="23" y="0"/>
                    </a:cubicBezTo>
                    <a:cubicBezTo>
                      <a:pt x="13" y="0"/>
                      <a:pt x="4" y="6"/>
                      <a:pt x="0" y="16"/>
                    </a:cubicBezTo>
                    <a:cubicBezTo>
                      <a:pt x="2" y="27"/>
                      <a:pt x="12" y="36"/>
                      <a:pt x="23" y="36"/>
                    </a:cubicBezTo>
                    <a:cubicBezTo>
                      <a:pt x="35" y="36"/>
                      <a:pt x="45" y="27"/>
                      <a:pt x="47" y="16"/>
                    </a:cubicBezTo>
                    <a:close/>
                    <a:moveTo>
                      <a:pt x="20" y="16"/>
                    </a:moveTo>
                    <a:cubicBezTo>
                      <a:pt x="20" y="20"/>
                      <a:pt x="18" y="22"/>
                      <a:pt x="14" y="22"/>
                    </a:cubicBezTo>
                    <a:cubicBezTo>
                      <a:pt x="11" y="22"/>
                      <a:pt x="8" y="20"/>
                      <a:pt x="8" y="16"/>
                    </a:cubicBezTo>
                    <a:cubicBezTo>
                      <a:pt x="8" y="13"/>
                      <a:pt x="11" y="10"/>
                      <a:pt x="14" y="10"/>
                    </a:cubicBezTo>
                    <a:cubicBezTo>
                      <a:pt x="18" y="10"/>
                      <a:pt x="20" y="13"/>
                      <a:pt x="20" y="16"/>
                    </a:cubicBezTo>
                    <a:close/>
                    <a:moveTo>
                      <a:pt x="38" y="16"/>
                    </a:moveTo>
                    <a:cubicBezTo>
                      <a:pt x="38" y="20"/>
                      <a:pt x="36" y="22"/>
                      <a:pt x="32" y="22"/>
                    </a:cubicBezTo>
                    <a:cubicBezTo>
                      <a:pt x="29" y="22"/>
                      <a:pt x="26" y="20"/>
                      <a:pt x="26" y="16"/>
                    </a:cubicBezTo>
                    <a:cubicBezTo>
                      <a:pt x="26" y="13"/>
                      <a:pt x="29" y="10"/>
                      <a:pt x="32" y="10"/>
                    </a:cubicBezTo>
                    <a:cubicBezTo>
                      <a:pt x="36" y="10"/>
                      <a:pt x="38" y="13"/>
                      <a:pt x="3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136" name="Группа 72"/>
            <p:cNvGrpSpPr/>
            <p:nvPr/>
          </p:nvGrpSpPr>
          <p:grpSpPr>
            <a:xfrm>
              <a:off x="2756892" y="3749228"/>
              <a:ext cx="192088" cy="187325"/>
              <a:chOff x="2501900" y="3784600"/>
              <a:chExt cx="192088" cy="187325"/>
            </a:xfrm>
            <a:grpFill/>
          </p:grpSpPr>
          <p:sp>
            <p:nvSpPr>
              <p:cNvPr id="149" name="Freeform 19"/>
              <p:cNvSpPr/>
              <p:nvPr/>
            </p:nvSpPr>
            <p:spPr bwMode="auto">
              <a:xfrm>
                <a:off x="2501900" y="3889375"/>
                <a:ext cx="192088" cy="82550"/>
              </a:xfrm>
              <a:custGeom>
                <a:avLst/>
                <a:gdLst>
                  <a:gd name="T0" fmla="*/ 25 w 51"/>
                  <a:gd name="T1" fmla="*/ 14 h 22"/>
                  <a:gd name="T2" fmla="*/ 0 w 51"/>
                  <a:gd name="T3" fmla="*/ 0 h 22"/>
                  <a:gd name="T4" fmla="*/ 25 w 51"/>
                  <a:gd name="T5" fmla="*/ 22 h 22"/>
                  <a:gd name="T6" fmla="*/ 51 w 51"/>
                  <a:gd name="T7" fmla="*/ 0 h 22"/>
                  <a:gd name="T8" fmla="*/ 25 w 51"/>
                  <a:gd name="T9" fmla="*/ 14 h 22"/>
                </a:gdLst>
                <a:ahLst/>
                <a:cxnLst>
                  <a:cxn ang="0">
                    <a:pos x="T0" y="T1"/>
                  </a:cxn>
                  <a:cxn ang="0">
                    <a:pos x="T2" y="T3"/>
                  </a:cxn>
                  <a:cxn ang="0">
                    <a:pos x="T4" y="T5"/>
                  </a:cxn>
                  <a:cxn ang="0">
                    <a:pos x="T6" y="T7"/>
                  </a:cxn>
                  <a:cxn ang="0">
                    <a:pos x="T8" y="T9"/>
                  </a:cxn>
                </a:cxnLst>
                <a:rect l="0" t="0" r="r" b="b"/>
                <a:pathLst>
                  <a:path w="51" h="22">
                    <a:moveTo>
                      <a:pt x="25" y="14"/>
                    </a:moveTo>
                    <a:cubicBezTo>
                      <a:pt x="15" y="14"/>
                      <a:pt x="6" y="8"/>
                      <a:pt x="0" y="0"/>
                    </a:cubicBezTo>
                    <a:cubicBezTo>
                      <a:pt x="2" y="12"/>
                      <a:pt x="12" y="22"/>
                      <a:pt x="25" y="22"/>
                    </a:cubicBezTo>
                    <a:cubicBezTo>
                      <a:pt x="39" y="22"/>
                      <a:pt x="49" y="12"/>
                      <a:pt x="51" y="0"/>
                    </a:cubicBezTo>
                    <a:cubicBezTo>
                      <a:pt x="45" y="8"/>
                      <a:pt x="36" y="14"/>
                      <a:pt x="2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50" name="Freeform 20"/>
              <p:cNvSpPr>
                <a:spLocks noEditPoints="1"/>
              </p:cNvSpPr>
              <p:nvPr/>
            </p:nvSpPr>
            <p:spPr bwMode="auto">
              <a:xfrm>
                <a:off x="2509838" y="3784600"/>
                <a:ext cx="176213" cy="134937"/>
              </a:xfrm>
              <a:custGeom>
                <a:avLst/>
                <a:gdLst>
                  <a:gd name="T0" fmla="*/ 23 w 47"/>
                  <a:gd name="T1" fmla="*/ 36 h 36"/>
                  <a:gd name="T2" fmla="*/ 47 w 47"/>
                  <a:gd name="T3" fmla="*/ 16 h 36"/>
                  <a:gd name="T4" fmla="*/ 23 w 47"/>
                  <a:gd name="T5" fmla="*/ 0 h 36"/>
                  <a:gd name="T6" fmla="*/ 0 w 47"/>
                  <a:gd name="T7" fmla="*/ 16 h 36"/>
                  <a:gd name="T8" fmla="*/ 23 w 47"/>
                  <a:gd name="T9" fmla="*/ 36 h 36"/>
                  <a:gd name="T10" fmla="*/ 32 w 47"/>
                  <a:gd name="T11" fmla="*/ 10 h 36"/>
                  <a:gd name="T12" fmla="*/ 38 w 47"/>
                  <a:gd name="T13" fmla="*/ 16 h 36"/>
                  <a:gd name="T14" fmla="*/ 32 w 47"/>
                  <a:gd name="T15" fmla="*/ 22 h 36"/>
                  <a:gd name="T16" fmla="*/ 26 w 47"/>
                  <a:gd name="T17" fmla="*/ 16 h 36"/>
                  <a:gd name="T18" fmla="*/ 32 w 47"/>
                  <a:gd name="T19" fmla="*/ 10 h 36"/>
                  <a:gd name="T20" fmla="*/ 14 w 47"/>
                  <a:gd name="T21" fmla="*/ 10 h 36"/>
                  <a:gd name="T22" fmla="*/ 20 w 47"/>
                  <a:gd name="T23" fmla="*/ 16 h 36"/>
                  <a:gd name="T24" fmla="*/ 14 w 47"/>
                  <a:gd name="T25" fmla="*/ 22 h 36"/>
                  <a:gd name="T26" fmla="*/ 8 w 47"/>
                  <a:gd name="T27" fmla="*/ 16 h 36"/>
                  <a:gd name="T28" fmla="*/ 14 w 47"/>
                  <a:gd name="T29"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36">
                    <a:moveTo>
                      <a:pt x="23" y="36"/>
                    </a:moveTo>
                    <a:cubicBezTo>
                      <a:pt x="35" y="36"/>
                      <a:pt x="45" y="27"/>
                      <a:pt x="47" y="16"/>
                    </a:cubicBezTo>
                    <a:cubicBezTo>
                      <a:pt x="43" y="6"/>
                      <a:pt x="34" y="0"/>
                      <a:pt x="23" y="0"/>
                    </a:cubicBezTo>
                    <a:cubicBezTo>
                      <a:pt x="13" y="0"/>
                      <a:pt x="4" y="6"/>
                      <a:pt x="0" y="16"/>
                    </a:cubicBezTo>
                    <a:cubicBezTo>
                      <a:pt x="2" y="27"/>
                      <a:pt x="12" y="36"/>
                      <a:pt x="23" y="36"/>
                    </a:cubicBezTo>
                    <a:close/>
                    <a:moveTo>
                      <a:pt x="32" y="10"/>
                    </a:moveTo>
                    <a:cubicBezTo>
                      <a:pt x="36" y="10"/>
                      <a:pt x="38" y="13"/>
                      <a:pt x="38" y="16"/>
                    </a:cubicBezTo>
                    <a:cubicBezTo>
                      <a:pt x="38" y="20"/>
                      <a:pt x="36" y="22"/>
                      <a:pt x="32" y="22"/>
                    </a:cubicBezTo>
                    <a:cubicBezTo>
                      <a:pt x="29" y="22"/>
                      <a:pt x="26" y="20"/>
                      <a:pt x="26" y="16"/>
                    </a:cubicBezTo>
                    <a:cubicBezTo>
                      <a:pt x="26" y="13"/>
                      <a:pt x="29" y="10"/>
                      <a:pt x="32" y="10"/>
                    </a:cubicBezTo>
                    <a:close/>
                    <a:moveTo>
                      <a:pt x="14" y="10"/>
                    </a:moveTo>
                    <a:cubicBezTo>
                      <a:pt x="18" y="10"/>
                      <a:pt x="20" y="13"/>
                      <a:pt x="20" y="16"/>
                    </a:cubicBezTo>
                    <a:cubicBezTo>
                      <a:pt x="20" y="20"/>
                      <a:pt x="18" y="22"/>
                      <a:pt x="14" y="22"/>
                    </a:cubicBezTo>
                    <a:cubicBezTo>
                      <a:pt x="11" y="22"/>
                      <a:pt x="8" y="20"/>
                      <a:pt x="8" y="16"/>
                    </a:cubicBezTo>
                    <a:cubicBezTo>
                      <a:pt x="8" y="13"/>
                      <a:pt x="11" y="10"/>
                      <a:pt x="1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137" name="Группа 77"/>
            <p:cNvGrpSpPr/>
            <p:nvPr/>
          </p:nvGrpSpPr>
          <p:grpSpPr>
            <a:xfrm>
              <a:off x="6112867" y="3749228"/>
              <a:ext cx="187325" cy="187325"/>
              <a:chOff x="5857875" y="3784600"/>
              <a:chExt cx="187325" cy="187325"/>
            </a:xfrm>
            <a:grpFill/>
          </p:grpSpPr>
          <p:sp>
            <p:nvSpPr>
              <p:cNvPr id="147" name="Freeform 25"/>
              <p:cNvSpPr/>
              <p:nvPr/>
            </p:nvSpPr>
            <p:spPr bwMode="auto">
              <a:xfrm>
                <a:off x="5857875" y="3889375"/>
                <a:ext cx="187325" cy="82550"/>
              </a:xfrm>
              <a:custGeom>
                <a:avLst/>
                <a:gdLst>
                  <a:gd name="T0" fmla="*/ 25 w 50"/>
                  <a:gd name="T1" fmla="*/ 14 h 22"/>
                  <a:gd name="T2" fmla="*/ 50 w 50"/>
                  <a:gd name="T3" fmla="*/ 0 h 22"/>
                  <a:gd name="T4" fmla="*/ 25 w 50"/>
                  <a:gd name="T5" fmla="*/ 22 h 22"/>
                  <a:gd name="T6" fmla="*/ 0 w 50"/>
                  <a:gd name="T7" fmla="*/ 0 h 22"/>
                  <a:gd name="T8" fmla="*/ 25 w 50"/>
                  <a:gd name="T9" fmla="*/ 14 h 22"/>
                </a:gdLst>
                <a:ahLst/>
                <a:cxnLst>
                  <a:cxn ang="0">
                    <a:pos x="T0" y="T1"/>
                  </a:cxn>
                  <a:cxn ang="0">
                    <a:pos x="T2" y="T3"/>
                  </a:cxn>
                  <a:cxn ang="0">
                    <a:pos x="T4" y="T5"/>
                  </a:cxn>
                  <a:cxn ang="0">
                    <a:pos x="T6" y="T7"/>
                  </a:cxn>
                  <a:cxn ang="0">
                    <a:pos x="T8" y="T9"/>
                  </a:cxn>
                </a:cxnLst>
                <a:rect l="0" t="0" r="r" b="b"/>
                <a:pathLst>
                  <a:path w="50" h="22">
                    <a:moveTo>
                      <a:pt x="25" y="14"/>
                    </a:moveTo>
                    <a:cubicBezTo>
                      <a:pt x="36" y="14"/>
                      <a:pt x="45" y="8"/>
                      <a:pt x="50" y="0"/>
                    </a:cubicBezTo>
                    <a:cubicBezTo>
                      <a:pt x="49" y="12"/>
                      <a:pt x="38" y="22"/>
                      <a:pt x="25" y="22"/>
                    </a:cubicBezTo>
                    <a:cubicBezTo>
                      <a:pt x="12" y="22"/>
                      <a:pt x="1" y="12"/>
                      <a:pt x="0" y="0"/>
                    </a:cubicBezTo>
                    <a:cubicBezTo>
                      <a:pt x="5" y="8"/>
                      <a:pt x="15" y="14"/>
                      <a:pt x="2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48" name="Freeform 26"/>
              <p:cNvSpPr>
                <a:spLocks noEditPoints="1"/>
              </p:cNvSpPr>
              <p:nvPr/>
            </p:nvSpPr>
            <p:spPr bwMode="auto">
              <a:xfrm>
                <a:off x="5865813" y="3784600"/>
                <a:ext cx="176213" cy="134937"/>
              </a:xfrm>
              <a:custGeom>
                <a:avLst/>
                <a:gdLst>
                  <a:gd name="T0" fmla="*/ 47 w 47"/>
                  <a:gd name="T1" fmla="*/ 16 h 36"/>
                  <a:gd name="T2" fmla="*/ 23 w 47"/>
                  <a:gd name="T3" fmla="*/ 0 h 36"/>
                  <a:gd name="T4" fmla="*/ 0 w 47"/>
                  <a:gd name="T5" fmla="*/ 16 h 36"/>
                  <a:gd name="T6" fmla="*/ 23 w 47"/>
                  <a:gd name="T7" fmla="*/ 36 h 36"/>
                  <a:gd name="T8" fmla="*/ 47 w 47"/>
                  <a:gd name="T9" fmla="*/ 16 h 36"/>
                  <a:gd name="T10" fmla="*/ 20 w 47"/>
                  <a:gd name="T11" fmla="*/ 16 h 36"/>
                  <a:gd name="T12" fmla="*/ 14 w 47"/>
                  <a:gd name="T13" fmla="*/ 22 h 36"/>
                  <a:gd name="T14" fmla="*/ 8 w 47"/>
                  <a:gd name="T15" fmla="*/ 16 h 36"/>
                  <a:gd name="T16" fmla="*/ 14 w 47"/>
                  <a:gd name="T17" fmla="*/ 10 h 36"/>
                  <a:gd name="T18" fmla="*/ 20 w 47"/>
                  <a:gd name="T19" fmla="*/ 16 h 36"/>
                  <a:gd name="T20" fmla="*/ 38 w 47"/>
                  <a:gd name="T21" fmla="*/ 16 h 36"/>
                  <a:gd name="T22" fmla="*/ 32 w 47"/>
                  <a:gd name="T23" fmla="*/ 22 h 36"/>
                  <a:gd name="T24" fmla="*/ 26 w 47"/>
                  <a:gd name="T25" fmla="*/ 16 h 36"/>
                  <a:gd name="T26" fmla="*/ 32 w 47"/>
                  <a:gd name="T27" fmla="*/ 10 h 36"/>
                  <a:gd name="T28" fmla="*/ 38 w 47"/>
                  <a:gd name="T2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36">
                    <a:moveTo>
                      <a:pt x="47" y="16"/>
                    </a:moveTo>
                    <a:cubicBezTo>
                      <a:pt x="43" y="6"/>
                      <a:pt x="34" y="0"/>
                      <a:pt x="23" y="0"/>
                    </a:cubicBezTo>
                    <a:cubicBezTo>
                      <a:pt x="13" y="0"/>
                      <a:pt x="4" y="6"/>
                      <a:pt x="0" y="16"/>
                    </a:cubicBezTo>
                    <a:cubicBezTo>
                      <a:pt x="2" y="27"/>
                      <a:pt x="11" y="36"/>
                      <a:pt x="23" y="36"/>
                    </a:cubicBezTo>
                    <a:cubicBezTo>
                      <a:pt x="35" y="36"/>
                      <a:pt x="45" y="27"/>
                      <a:pt x="47" y="16"/>
                    </a:cubicBezTo>
                    <a:close/>
                    <a:moveTo>
                      <a:pt x="20" y="16"/>
                    </a:moveTo>
                    <a:cubicBezTo>
                      <a:pt x="20" y="20"/>
                      <a:pt x="18" y="22"/>
                      <a:pt x="14" y="22"/>
                    </a:cubicBezTo>
                    <a:cubicBezTo>
                      <a:pt x="11" y="22"/>
                      <a:pt x="8" y="20"/>
                      <a:pt x="8" y="16"/>
                    </a:cubicBezTo>
                    <a:cubicBezTo>
                      <a:pt x="8" y="13"/>
                      <a:pt x="11" y="10"/>
                      <a:pt x="14" y="10"/>
                    </a:cubicBezTo>
                    <a:cubicBezTo>
                      <a:pt x="18" y="10"/>
                      <a:pt x="20" y="13"/>
                      <a:pt x="20" y="16"/>
                    </a:cubicBezTo>
                    <a:close/>
                    <a:moveTo>
                      <a:pt x="38" y="16"/>
                    </a:moveTo>
                    <a:cubicBezTo>
                      <a:pt x="38" y="20"/>
                      <a:pt x="36" y="22"/>
                      <a:pt x="32" y="22"/>
                    </a:cubicBezTo>
                    <a:cubicBezTo>
                      <a:pt x="29" y="22"/>
                      <a:pt x="26" y="20"/>
                      <a:pt x="26" y="16"/>
                    </a:cubicBezTo>
                    <a:cubicBezTo>
                      <a:pt x="26" y="13"/>
                      <a:pt x="29" y="10"/>
                      <a:pt x="32" y="10"/>
                    </a:cubicBezTo>
                    <a:cubicBezTo>
                      <a:pt x="36" y="10"/>
                      <a:pt x="38" y="13"/>
                      <a:pt x="3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138" name="Группа 76"/>
            <p:cNvGrpSpPr/>
            <p:nvPr/>
          </p:nvGrpSpPr>
          <p:grpSpPr>
            <a:xfrm>
              <a:off x="5260380" y="3749228"/>
              <a:ext cx="187325" cy="187325"/>
              <a:chOff x="5005388" y="3784600"/>
              <a:chExt cx="187325" cy="187325"/>
            </a:xfrm>
            <a:grpFill/>
          </p:grpSpPr>
          <p:sp>
            <p:nvSpPr>
              <p:cNvPr id="145" name="Freeform 27"/>
              <p:cNvSpPr/>
              <p:nvPr/>
            </p:nvSpPr>
            <p:spPr bwMode="auto">
              <a:xfrm>
                <a:off x="5005388" y="3889375"/>
                <a:ext cx="187325" cy="82550"/>
              </a:xfrm>
              <a:custGeom>
                <a:avLst/>
                <a:gdLst>
                  <a:gd name="T0" fmla="*/ 25 w 50"/>
                  <a:gd name="T1" fmla="*/ 14 h 22"/>
                  <a:gd name="T2" fmla="*/ 0 w 50"/>
                  <a:gd name="T3" fmla="*/ 0 h 22"/>
                  <a:gd name="T4" fmla="*/ 25 w 50"/>
                  <a:gd name="T5" fmla="*/ 22 h 22"/>
                  <a:gd name="T6" fmla="*/ 50 w 50"/>
                  <a:gd name="T7" fmla="*/ 0 h 22"/>
                  <a:gd name="T8" fmla="*/ 25 w 50"/>
                  <a:gd name="T9" fmla="*/ 14 h 22"/>
                </a:gdLst>
                <a:ahLst/>
                <a:cxnLst>
                  <a:cxn ang="0">
                    <a:pos x="T0" y="T1"/>
                  </a:cxn>
                  <a:cxn ang="0">
                    <a:pos x="T2" y="T3"/>
                  </a:cxn>
                  <a:cxn ang="0">
                    <a:pos x="T4" y="T5"/>
                  </a:cxn>
                  <a:cxn ang="0">
                    <a:pos x="T6" y="T7"/>
                  </a:cxn>
                  <a:cxn ang="0">
                    <a:pos x="T8" y="T9"/>
                  </a:cxn>
                </a:cxnLst>
                <a:rect l="0" t="0" r="r" b="b"/>
                <a:pathLst>
                  <a:path w="50" h="22">
                    <a:moveTo>
                      <a:pt x="25" y="14"/>
                    </a:moveTo>
                    <a:cubicBezTo>
                      <a:pt x="15" y="14"/>
                      <a:pt x="6" y="8"/>
                      <a:pt x="0" y="0"/>
                    </a:cubicBezTo>
                    <a:cubicBezTo>
                      <a:pt x="2" y="12"/>
                      <a:pt x="12" y="22"/>
                      <a:pt x="25" y="22"/>
                    </a:cubicBezTo>
                    <a:cubicBezTo>
                      <a:pt x="38" y="22"/>
                      <a:pt x="49" y="12"/>
                      <a:pt x="50" y="0"/>
                    </a:cubicBezTo>
                    <a:cubicBezTo>
                      <a:pt x="45" y="8"/>
                      <a:pt x="36" y="14"/>
                      <a:pt x="2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46" name="Freeform 28"/>
              <p:cNvSpPr>
                <a:spLocks noEditPoints="1"/>
              </p:cNvSpPr>
              <p:nvPr/>
            </p:nvSpPr>
            <p:spPr bwMode="auto">
              <a:xfrm>
                <a:off x="5011738" y="3784600"/>
                <a:ext cx="177800" cy="134937"/>
              </a:xfrm>
              <a:custGeom>
                <a:avLst/>
                <a:gdLst>
                  <a:gd name="T0" fmla="*/ 23 w 47"/>
                  <a:gd name="T1" fmla="*/ 36 h 36"/>
                  <a:gd name="T2" fmla="*/ 47 w 47"/>
                  <a:gd name="T3" fmla="*/ 16 h 36"/>
                  <a:gd name="T4" fmla="*/ 23 w 47"/>
                  <a:gd name="T5" fmla="*/ 0 h 36"/>
                  <a:gd name="T6" fmla="*/ 0 w 47"/>
                  <a:gd name="T7" fmla="*/ 16 h 36"/>
                  <a:gd name="T8" fmla="*/ 23 w 47"/>
                  <a:gd name="T9" fmla="*/ 36 h 36"/>
                  <a:gd name="T10" fmla="*/ 32 w 47"/>
                  <a:gd name="T11" fmla="*/ 10 h 36"/>
                  <a:gd name="T12" fmla="*/ 38 w 47"/>
                  <a:gd name="T13" fmla="*/ 16 h 36"/>
                  <a:gd name="T14" fmla="*/ 32 w 47"/>
                  <a:gd name="T15" fmla="*/ 22 h 36"/>
                  <a:gd name="T16" fmla="*/ 26 w 47"/>
                  <a:gd name="T17" fmla="*/ 16 h 36"/>
                  <a:gd name="T18" fmla="*/ 32 w 47"/>
                  <a:gd name="T19" fmla="*/ 10 h 36"/>
                  <a:gd name="T20" fmla="*/ 14 w 47"/>
                  <a:gd name="T21" fmla="*/ 10 h 36"/>
                  <a:gd name="T22" fmla="*/ 20 w 47"/>
                  <a:gd name="T23" fmla="*/ 16 h 36"/>
                  <a:gd name="T24" fmla="*/ 14 w 47"/>
                  <a:gd name="T25" fmla="*/ 22 h 36"/>
                  <a:gd name="T26" fmla="*/ 8 w 47"/>
                  <a:gd name="T27" fmla="*/ 16 h 36"/>
                  <a:gd name="T28" fmla="*/ 14 w 47"/>
                  <a:gd name="T29"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36">
                    <a:moveTo>
                      <a:pt x="23" y="36"/>
                    </a:moveTo>
                    <a:cubicBezTo>
                      <a:pt x="35" y="36"/>
                      <a:pt x="45" y="27"/>
                      <a:pt x="47" y="16"/>
                    </a:cubicBezTo>
                    <a:cubicBezTo>
                      <a:pt x="43" y="6"/>
                      <a:pt x="34" y="0"/>
                      <a:pt x="23" y="0"/>
                    </a:cubicBezTo>
                    <a:cubicBezTo>
                      <a:pt x="13" y="0"/>
                      <a:pt x="4" y="6"/>
                      <a:pt x="0" y="16"/>
                    </a:cubicBezTo>
                    <a:cubicBezTo>
                      <a:pt x="2" y="27"/>
                      <a:pt x="12" y="36"/>
                      <a:pt x="23" y="36"/>
                    </a:cubicBezTo>
                    <a:close/>
                    <a:moveTo>
                      <a:pt x="32" y="10"/>
                    </a:moveTo>
                    <a:cubicBezTo>
                      <a:pt x="36" y="10"/>
                      <a:pt x="38" y="13"/>
                      <a:pt x="38" y="16"/>
                    </a:cubicBezTo>
                    <a:cubicBezTo>
                      <a:pt x="38" y="20"/>
                      <a:pt x="36" y="22"/>
                      <a:pt x="32" y="22"/>
                    </a:cubicBezTo>
                    <a:cubicBezTo>
                      <a:pt x="29" y="22"/>
                      <a:pt x="26" y="20"/>
                      <a:pt x="26" y="16"/>
                    </a:cubicBezTo>
                    <a:cubicBezTo>
                      <a:pt x="26" y="13"/>
                      <a:pt x="29" y="10"/>
                      <a:pt x="32" y="10"/>
                    </a:cubicBezTo>
                    <a:close/>
                    <a:moveTo>
                      <a:pt x="14" y="10"/>
                    </a:moveTo>
                    <a:cubicBezTo>
                      <a:pt x="18" y="10"/>
                      <a:pt x="20" y="13"/>
                      <a:pt x="20" y="16"/>
                    </a:cubicBezTo>
                    <a:cubicBezTo>
                      <a:pt x="20" y="20"/>
                      <a:pt x="18" y="22"/>
                      <a:pt x="14" y="22"/>
                    </a:cubicBezTo>
                    <a:cubicBezTo>
                      <a:pt x="11" y="22"/>
                      <a:pt x="8" y="20"/>
                      <a:pt x="8" y="16"/>
                    </a:cubicBezTo>
                    <a:cubicBezTo>
                      <a:pt x="8" y="13"/>
                      <a:pt x="11" y="10"/>
                      <a:pt x="1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139" name="Группа 73"/>
            <p:cNvGrpSpPr/>
            <p:nvPr/>
          </p:nvGrpSpPr>
          <p:grpSpPr>
            <a:xfrm>
              <a:off x="3610967" y="3749228"/>
              <a:ext cx="187325" cy="187325"/>
              <a:chOff x="3355975" y="3784600"/>
              <a:chExt cx="187325" cy="187325"/>
            </a:xfrm>
            <a:grpFill/>
          </p:grpSpPr>
          <p:sp>
            <p:nvSpPr>
              <p:cNvPr id="143" name="Freeform 31"/>
              <p:cNvSpPr/>
              <p:nvPr/>
            </p:nvSpPr>
            <p:spPr bwMode="auto">
              <a:xfrm>
                <a:off x="3355975" y="3889375"/>
                <a:ext cx="187325" cy="82550"/>
              </a:xfrm>
              <a:custGeom>
                <a:avLst/>
                <a:gdLst>
                  <a:gd name="T0" fmla="*/ 25 w 50"/>
                  <a:gd name="T1" fmla="*/ 14 h 22"/>
                  <a:gd name="T2" fmla="*/ 0 w 50"/>
                  <a:gd name="T3" fmla="*/ 0 h 22"/>
                  <a:gd name="T4" fmla="*/ 25 w 50"/>
                  <a:gd name="T5" fmla="*/ 22 h 22"/>
                  <a:gd name="T6" fmla="*/ 50 w 50"/>
                  <a:gd name="T7" fmla="*/ 0 h 22"/>
                  <a:gd name="T8" fmla="*/ 25 w 50"/>
                  <a:gd name="T9" fmla="*/ 14 h 22"/>
                </a:gdLst>
                <a:ahLst/>
                <a:cxnLst>
                  <a:cxn ang="0">
                    <a:pos x="T0" y="T1"/>
                  </a:cxn>
                  <a:cxn ang="0">
                    <a:pos x="T2" y="T3"/>
                  </a:cxn>
                  <a:cxn ang="0">
                    <a:pos x="T4" y="T5"/>
                  </a:cxn>
                  <a:cxn ang="0">
                    <a:pos x="T6" y="T7"/>
                  </a:cxn>
                  <a:cxn ang="0">
                    <a:pos x="T8" y="T9"/>
                  </a:cxn>
                </a:cxnLst>
                <a:rect l="0" t="0" r="r" b="b"/>
                <a:pathLst>
                  <a:path w="50" h="22">
                    <a:moveTo>
                      <a:pt x="25" y="14"/>
                    </a:moveTo>
                    <a:cubicBezTo>
                      <a:pt x="14" y="14"/>
                      <a:pt x="5" y="8"/>
                      <a:pt x="0" y="0"/>
                    </a:cubicBezTo>
                    <a:cubicBezTo>
                      <a:pt x="1" y="12"/>
                      <a:pt x="12" y="22"/>
                      <a:pt x="25" y="22"/>
                    </a:cubicBezTo>
                    <a:cubicBezTo>
                      <a:pt x="38" y="22"/>
                      <a:pt x="49" y="12"/>
                      <a:pt x="50" y="0"/>
                    </a:cubicBezTo>
                    <a:cubicBezTo>
                      <a:pt x="45" y="8"/>
                      <a:pt x="35" y="14"/>
                      <a:pt x="2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44" name="Freeform 32"/>
              <p:cNvSpPr>
                <a:spLocks noEditPoints="1"/>
              </p:cNvSpPr>
              <p:nvPr/>
            </p:nvSpPr>
            <p:spPr bwMode="auto">
              <a:xfrm>
                <a:off x="3359150" y="3784600"/>
                <a:ext cx="176213" cy="134937"/>
              </a:xfrm>
              <a:custGeom>
                <a:avLst/>
                <a:gdLst>
                  <a:gd name="T0" fmla="*/ 24 w 47"/>
                  <a:gd name="T1" fmla="*/ 36 h 36"/>
                  <a:gd name="T2" fmla="*/ 47 w 47"/>
                  <a:gd name="T3" fmla="*/ 16 h 36"/>
                  <a:gd name="T4" fmla="*/ 24 w 47"/>
                  <a:gd name="T5" fmla="*/ 0 h 36"/>
                  <a:gd name="T6" fmla="*/ 0 w 47"/>
                  <a:gd name="T7" fmla="*/ 16 h 36"/>
                  <a:gd name="T8" fmla="*/ 24 w 47"/>
                  <a:gd name="T9" fmla="*/ 36 h 36"/>
                  <a:gd name="T10" fmla="*/ 33 w 47"/>
                  <a:gd name="T11" fmla="*/ 10 h 36"/>
                  <a:gd name="T12" fmla="*/ 39 w 47"/>
                  <a:gd name="T13" fmla="*/ 16 h 36"/>
                  <a:gd name="T14" fmla="*/ 33 w 47"/>
                  <a:gd name="T15" fmla="*/ 22 h 36"/>
                  <a:gd name="T16" fmla="*/ 27 w 47"/>
                  <a:gd name="T17" fmla="*/ 16 h 36"/>
                  <a:gd name="T18" fmla="*/ 33 w 47"/>
                  <a:gd name="T19" fmla="*/ 10 h 36"/>
                  <a:gd name="T20" fmla="*/ 15 w 47"/>
                  <a:gd name="T21" fmla="*/ 10 h 36"/>
                  <a:gd name="T22" fmla="*/ 21 w 47"/>
                  <a:gd name="T23" fmla="*/ 16 h 36"/>
                  <a:gd name="T24" fmla="*/ 15 w 47"/>
                  <a:gd name="T25" fmla="*/ 22 h 36"/>
                  <a:gd name="T26" fmla="*/ 9 w 47"/>
                  <a:gd name="T27" fmla="*/ 16 h 36"/>
                  <a:gd name="T28" fmla="*/ 15 w 47"/>
                  <a:gd name="T29"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36">
                    <a:moveTo>
                      <a:pt x="24" y="36"/>
                    </a:moveTo>
                    <a:cubicBezTo>
                      <a:pt x="36" y="36"/>
                      <a:pt x="45" y="27"/>
                      <a:pt x="47" y="16"/>
                    </a:cubicBezTo>
                    <a:cubicBezTo>
                      <a:pt x="43" y="6"/>
                      <a:pt x="34" y="0"/>
                      <a:pt x="24" y="0"/>
                    </a:cubicBezTo>
                    <a:cubicBezTo>
                      <a:pt x="13" y="0"/>
                      <a:pt x="4" y="6"/>
                      <a:pt x="0" y="16"/>
                    </a:cubicBezTo>
                    <a:cubicBezTo>
                      <a:pt x="2" y="27"/>
                      <a:pt x="12" y="36"/>
                      <a:pt x="24" y="36"/>
                    </a:cubicBezTo>
                    <a:close/>
                    <a:moveTo>
                      <a:pt x="33" y="10"/>
                    </a:moveTo>
                    <a:cubicBezTo>
                      <a:pt x="36" y="10"/>
                      <a:pt x="39" y="13"/>
                      <a:pt x="39" y="16"/>
                    </a:cubicBezTo>
                    <a:cubicBezTo>
                      <a:pt x="39" y="20"/>
                      <a:pt x="36" y="22"/>
                      <a:pt x="33" y="22"/>
                    </a:cubicBezTo>
                    <a:cubicBezTo>
                      <a:pt x="29" y="22"/>
                      <a:pt x="27" y="20"/>
                      <a:pt x="27" y="16"/>
                    </a:cubicBezTo>
                    <a:cubicBezTo>
                      <a:pt x="27" y="13"/>
                      <a:pt x="29" y="10"/>
                      <a:pt x="33" y="10"/>
                    </a:cubicBezTo>
                    <a:close/>
                    <a:moveTo>
                      <a:pt x="15" y="10"/>
                    </a:moveTo>
                    <a:cubicBezTo>
                      <a:pt x="18" y="10"/>
                      <a:pt x="21" y="13"/>
                      <a:pt x="21" y="16"/>
                    </a:cubicBezTo>
                    <a:cubicBezTo>
                      <a:pt x="21" y="20"/>
                      <a:pt x="18" y="22"/>
                      <a:pt x="15" y="22"/>
                    </a:cubicBezTo>
                    <a:cubicBezTo>
                      <a:pt x="11" y="22"/>
                      <a:pt x="9" y="20"/>
                      <a:pt x="9" y="16"/>
                    </a:cubicBezTo>
                    <a:cubicBezTo>
                      <a:pt x="9" y="13"/>
                      <a:pt x="11" y="10"/>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140" name="Группа 75"/>
            <p:cNvGrpSpPr/>
            <p:nvPr/>
          </p:nvGrpSpPr>
          <p:grpSpPr>
            <a:xfrm>
              <a:off x="4820642" y="3749228"/>
              <a:ext cx="190500" cy="187325"/>
              <a:chOff x="4565650" y="3784600"/>
              <a:chExt cx="190500" cy="187325"/>
            </a:xfrm>
            <a:grpFill/>
          </p:grpSpPr>
          <p:sp>
            <p:nvSpPr>
              <p:cNvPr id="141" name="Freeform 33"/>
              <p:cNvSpPr/>
              <p:nvPr/>
            </p:nvSpPr>
            <p:spPr bwMode="auto">
              <a:xfrm>
                <a:off x="4565650" y="3889375"/>
                <a:ext cx="190500" cy="82550"/>
              </a:xfrm>
              <a:custGeom>
                <a:avLst/>
                <a:gdLst>
                  <a:gd name="T0" fmla="*/ 26 w 51"/>
                  <a:gd name="T1" fmla="*/ 14 h 22"/>
                  <a:gd name="T2" fmla="*/ 51 w 51"/>
                  <a:gd name="T3" fmla="*/ 0 h 22"/>
                  <a:gd name="T4" fmla="*/ 26 w 51"/>
                  <a:gd name="T5" fmla="*/ 22 h 22"/>
                  <a:gd name="T6" fmla="*/ 0 w 51"/>
                  <a:gd name="T7" fmla="*/ 0 h 22"/>
                  <a:gd name="T8" fmla="*/ 26 w 51"/>
                  <a:gd name="T9" fmla="*/ 14 h 22"/>
                </a:gdLst>
                <a:ahLst/>
                <a:cxnLst>
                  <a:cxn ang="0">
                    <a:pos x="T0" y="T1"/>
                  </a:cxn>
                  <a:cxn ang="0">
                    <a:pos x="T2" y="T3"/>
                  </a:cxn>
                  <a:cxn ang="0">
                    <a:pos x="T4" y="T5"/>
                  </a:cxn>
                  <a:cxn ang="0">
                    <a:pos x="T6" y="T7"/>
                  </a:cxn>
                  <a:cxn ang="0">
                    <a:pos x="T8" y="T9"/>
                  </a:cxn>
                </a:cxnLst>
                <a:rect l="0" t="0" r="r" b="b"/>
                <a:pathLst>
                  <a:path w="51" h="22">
                    <a:moveTo>
                      <a:pt x="26" y="14"/>
                    </a:moveTo>
                    <a:cubicBezTo>
                      <a:pt x="36" y="14"/>
                      <a:pt x="45" y="8"/>
                      <a:pt x="51" y="0"/>
                    </a:cubicBezTo>
                    <a:cubicBezTo>
                      <a:pt x="49" y="12"/>
                      <a:pt x="39" y="22"/>
                      <a:pt x="26" y="22"/>
                    </a:cubicBezTo>
                    <a:cubicBezTo>
                      <a:pt x="13" y="22"/>
                      <a:pt x="2" y="12"/>
                      <a:pt x="0" y="0"/>
                    </a:cubicBezTo>
                    <a:cubicBezTo>
                      <a:pt x="6" y="8"/>
                      <a:pt x="15" y="14"/>
                      <a:pt x="2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42" name="Freeform 34"/>
              <p:cNvSpPr>
                <a:spLocks noEditPoints="1"/>
              </p:cNvSpPr>
              <p:nvPr/>
            </p:nvSpPr>
            <p:spPr bwMode="auto">
              <a:xfrm>
                <a:off x="4572000" y="3784600"/>
                <a:ext cx="177800" cy="134937"/>
              </a:xfrm>
              <a:custGeom>
                <a:avLst/>
                <a:gdLst>
                  <a:gd name="T0" fmla="*/ 47 w 47"/>
                  <a:gd name="T1" fmla="*/ 16 h 36"/>
                  <a:gd name="T2" fmla="*/ 24 w 47"/>
                  <a:gd name="T3" fmla="*/ 0 h 36"/>
                  <a:gd name="T4" fmla="*/ 0 w 47"/>
                  <a:gd name="T5" fmla="*/ 16 h 36"/>
                  <a:gd name="T6" fmla="*/ 24 w 47"/>
                  <a:gd name="T7" fmla="*/ 36 h 36"/>
                  <a:gd name="T8" fmla="*/ 47 w 47"/>
                  <a:gd name="T9" fmla="*/ 16 h 36"/>
                  <a:gd name="T10" fmla="*/ 21 w 47"/>
                  <a:gd name="T11" fmla="*/ 16 h 36"/>
                  <a:gd name="T12" fmla="*/ 15 w 47"/>
                  <a:gd name="T13" fmla="*/ 22 h 36"/>
                  <a:gd name="T14" fmla="*/ 9 w 47"/>
                  <a:gd name="T15" fmla="*/ 16 h 36"/>
                  <a:gd name="T16" fmla="*/ 15 w 47"/>
                  <a:gd name="T17" fmla="*/ 10 h 36"/>
                  <a:gd name="T18" fmla="*/ 21 w 47"/>
                  <a:gd name="T19" fmla="*/ 16 h 36"/>
                  <a:gd name="T20" fmla="*/ 39 w 47"/>
                  <a:gd name="T21" fmla="*/ 16 h 36"/>
                  <a:gd name="T22" fmla="*/ 33 w 47"/>
                  <a:gd name="T23" fmla="*/ 22 h 36"/>
                  <a:gd name="T24" fmla="*/ 27 w 47"/>
                  <a:gd name="T25" fmla="*/ 16 h 36"/>
                  <a:gd name="T26" fmla="*/ 33 w 47"/>
                  <a:gd name="T27" fmla="*/ 10 h 36"/>
                  <a:gd name="T28" fmla="*/ 39 w 47"/>
                  <a:gd name="T2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36">
                    <a:moveTo>
                      <a:pt x="47" y="16"/>
                    </a:moveTo>
                    <a:cubicBezTo>
                      <a:pt x="43" y="6"/>
                      <a:pt x="34" y="0"/>
                      <a:pt x="24" y="0"/>
                    </a:cubicBezTo>
                    <a:cubicBezTo>
                      <a:pt x="13" y="0"/>
                      <a:pt x="4" y="6"/>
                      <a:pt x="0" y="16"/>
                    </a:cubicBezTo>
                    <a:cubicBezTo>
                      <a:pt x="2" y="27"/>
                      <a:pt x="12" y="36"/>
                      <a:pt x="24" y="36"/>
                    </a:cubicBezTo>
                    <a:cubicBezTo>
                      <a:pt x="35" y="36"/>
                      <a:pt x="45" y="27"/>
                      <a:pt x="47" y="16"/>
                    </a:cubicBezTo>
                    <a:close/>
                    <a:moveTo>
                      <a:pt x="21" y="16"/>
                    </a:moveTo>
                    <a:cubicBezTo>
                      <a:pt x="21" y="20"/>
                      <a:pt x="18" y="22"/>
                      <a:pt x="15" y="22"/>
                    </a:cubicBezTo>
                    <a:cubicBezTo>
                      <a:pt x="11" y="22"/>
                      <a:pt x="9" y="20"/>
                      <a:pt x="9" y="16"/>
                    </a:cubicBezTo>
                    <a:cubicBezTo>
                      <a:pt x="9" y="13"/>
                      <a:pt x="11" y="10"/>
                      <a:pt x="15" y="10"/>
                    </a:cubicBezTo>
                    <a:cubicBezTo>
                      <a:pt x="18" y="10"/>
                      <a:pt x="21" y="13"/>
                      <a:pt x="21" y="16"/>
                    </a:cubicBezTo>
                    <a:close/>
                    <a:moveTo>
                      <a:pt x="39" y="16"/>
                    </a:moveTo>
                    <a:cubicBezTo>
                      <a:pt x="39" y="20"/>
                      <a:pt x="36" y="22"/>
                      <a:pt x="33" y="22"/>
                    </a:cubicBezTo>
                    <a:cubicBezTo>
                      <a:pt x="29" y="22"/>
                      <a:pt x="27" y="20"/>
                      <a:pt x="27" y="16"/>
                    </a:cubicBezTo>
                    <a:cubicBezTo>
                      <a:pt x="27" y="13"/>
                      <a:pt x="29" y="10"/>
                      <a:pt x="33" y="10"/>
                    </a:cubicBezTo>
                    <a:cubicBezTo>
                      <a:pt x="36" y="10"/>
                      <a:pt x="39" y="13"/>
                      <a:pt x="3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grpSp>
        <p:nvGrpSpPr>
          <p:cNvPr id="157" name="Группа 1"/>
          <p:cNvGrpSpPr/>
          <p:nvPr/>
        </p:nvGrpSpPr>
        <p:grpSpPr>
          <a:xfrm>
            <a:off x="5133223" y="2593478"/>
            <a:ext cx="3755443" cy="1021813"/>
            <a:chOff x="2528292" y="1513160"/>
            <a:chExt cx="2713038" cy="738187"/>
          </a:xfrm>
          <a:solidFill>
            <a:schemeClr val="bg1">
              <a:lumMod val="50000"/>
            </a:schemeClr>
          </a:solidFill>
        </p:grpSpPr>
        <p:sp>
          <p:nvSpPr>
            <p:cNvPr id="158" name="Freeform 35"/>
            <p:cNvSpPr/>
            <p:nvPr/>
          </p:nvSpPr>
          <p:spPr bwMode="auto">
            <a:xfrm>
              <a:off x="2528292" y="1513160"/>
              <a:ext cx="939800" cy="738187"/>
            </a:xfrm>
            <a:custGeom>
              <a:avLst/>
              <a:gdLst>
                <a:gd name="T0" fmla="*/ 250 w 250"/>
                <a:gd name="T1" fmla="*/ 8 h 196"/>
                <a:gd name="T2" fmla="*/ 242 w 250"/>
                <a:gd name="T3" fmla="*/ 0 h 196"/>
                <a:gd name="T4" fmla="*/ 97 w 250"/>
                <a:gd name="T5" fmla="*/ 0 h 196"/>
                <a:gd name="T6" fmla="*/ 20 w 250"/>
                <a:gd name="T7" fmla="*/ 77 h 196"/>
                <a:gd name="T8" fmla="*/ 20 w 250"/>
                <a:gd name="T9" fmla="*/ 148 h 196"/>
                <a:gd name="T10" fmla="*/ 0 w 250"/>
                <a:gd name="T11" fmla="*/ 148 h 196"/>
                <a:gd name="T12" fmla="*/ 28 w 250"/>
                <a:gd name="T13" fmla="*/ 196 h 196"/>
                <a:gd name="T14" fmla="*/ 56 w 250"/>
                <a:gd name="T15" fmla="*/ 148 h 196"/>
                <a:gd name="T16" fmla="*/ 36 w 250"/>
                <a:gd name="T17" fmla="*/ 148 h 196"/>
                <a:gd name="T18" fmla="*/ 36 w 250"/>
                <a:gd name="T19" fmla="*/ 77 h 196"/>
                <a:gd name="T20" fmla="*/ 97 w 250"/>
                <a:gd name="T21" fmla="*/ 16 h 196"/>
                <a:gd name="T22" fmla="*/ 242 w 250"/>
                <a:gd name="T23" fmla="*/ 16 h 196"/>
                <a:gd name="T24" fmla="*/ 250 w 250"/>
                <a:gd name="T25" fmla="*/ 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196">
                  <a:moveTo>
                    <a:pt x="250" y="8"/>
                  </a:moveTo>
                  <a:cubicBezTo>
                    <a:pt x="250" y="4"/>
                    <a:pt x="247" y="0"/>
                    <a:pt x="242" y="0"/>
                  </a:cubicBezTo>
                  <a:cubicBezTo>
                    <a:pt x="97" y="0"/>
                    <a:pt x="97" y="0"/>
                    <a:pt x="97" y="0"/>
                  </a:cubicBezTo>
                  <a:cubicBezTo>
                    <a:pt x="55" y="0"/>
                    <a:pt x="20" y="35"/>
                    <a:pt x="20" y="77"/>
                  </a:cubicBezTo>
                  <a:cubicBezTo>
                    <a:pt x="20" y="148"/>
                    <a:pt x="20" y="148"/>
                    <a:pt x="20" y="148"/>
                  </a:cubicBezTo>
                  <a:cubicBezTo>
                    <a:pt x="0" y="148"/>
                    <a:pt x="0" y="148"/>
                    <a:pt x="0" y="148"/>
                  </a:cubicBezTo>
                  <a:cubicBezTo>
                    <a:pt x="28" y="196"/>
                    <a:pt x="28" y="196"/>
                    <a:pt x="28" y="196"/>
                  </a:cubicBezTo>
                  <a:cubicBezTo>
                    <a:pt x="56" y="148"/>
                    <a:pt x="56" y="148"/>
                    <a:pt x="56" y="148"/>
                  </a:cubicBezTo>
                  <a:cubicBezTo>
                    <a:pt x="36" y="148"/>
                    <a:pt x="36" y="148"/>
                    <a:pt x="36" y="148"/>
                  </a:cubicBezTo>
                  <a:cubicBezTo>
                    <a:pt x="36" y="77"/>
                    <a:pt x="36" y="77"/>
                    <a:pt x="36" y="77"/>
                  </a:cubicBezTo>
                  <a:cubicBezTo>
                    <a:pt x="36" y="43"/>
                    <a:pt x="63" y="16"/>
                    <a:pt x="97" y="16"/>
                  </a:cubicBezTo>
                  <a:cubicBezTo>
                    <a:pt x="242" y="16"/>
                    <a:pt x="242" y="16"/>
                    <a:pt x="242" y="16"/>
                  </a:cubicBezTo>
                  <a:cubicBezTo>
                    <a:pt x="247" y="16"/>
                    <a:pt x="250" y="12"/>
                    <a:pt x="250" y="8"/>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159" name="Freeform 36"/>
            <p:cNvSpPr/>
            <p:nvPr/>
          </p:nvSpPr>
          <p:spPr bwMode="auto">
            <a:xfrm>
              <a:off x="4301530" y="1513160"/>
              <a:ext cx="939800" cy="738187"/>
            </a:xfrm>
            <a:custGeom>
              <a:avLst/>
              <a:gdLst>
                <a:gd name="T0" fmla="*/ 230 w 250"/>
                <a:gd name="T1" fmla="*/ 77 h 196"/>
                <a:gd name="T2" fmla="*/ 153 w 250"/>
                <a:gd name="T3" fmla="*/ 0 h 196"/>
                <a:gd name="T4" fmla="*/ 8 w 250"/>
                <a:gd name="T5" fmla="*/ 0 h 196"/>
                <a:gd name="T6" fmla="*/ 0 w 250"/>
                <a:gd name="T7" fmla="*/ 8 h 196"/>
                <a:gd name="T8" fmla="*/ 8 w 250"/>
                <a:gd name="T9" fmla="*/ 16 h 196"/>
                <a:gd name="T10" fmla="*/ 153 w 250"/>
                <a:gd name="T11" fmla="*/ 16 h 196"/>
                <a:gd name="T12" fmla="*/ 214 w 250"/>
                <a:gd name="T13" fmla="*/ 77 h 196"/>
                <a:gd name="T14" fmla="*/ 214 w 250"/>
                <a:gd name="T15" fmla="*/ 148 h 196"/>
                <a:gd name="T16" fmla="*/ 194 w 250"/>
                <a:gd name="T17" fmla="*/ 148 h 196"/>
                <a:gd name="T18" fmla="*/ 222 w 250"/>
                <a:gd name="T19" fmla="*/ 196 h 196"/>
                <a:gd name="T20" fmla="*/ 250 w 250"/>
                <a:gd name="T21" fmla="*/ 148 h 196"/>
                <a:gd name="T22" fmla="*/ 230 w 250"/>
                <a:gd name="T23" fmla="*/ 148 h 196"/>
                <a:gd name="T24" fmla="*/ 230 w 250"/>
                <a:gd name="T25" fmla="*/ 7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196">
                  <a:moveTo>
                    <a:pt x="230" y="77"/>
                  </a:moveTo>
                  <a:cubicBezTo>
                    <a:pt x="230" y="35"/>
                    <a:pt x="195" y="0"/>
                    <a:pt x="153" y="0"/>
                  </a:cubicBezTo>
                  <a:cubicBezTo>
                    <a:pt x="8" y="0"/>
                    <a:pt x="8" y="0"/>
                    <a:pt x="8" y="0"/>
                  </a:cubicBezTo>
                  <a:cubicBezTo>
                    <a:pt x="3" y="0"/>
                    <a:pt x="0" y="4"/>
                    <a:pt x="0" y="8"/>
                  </a:cubicBezTo>
                  <a:cubicBezTo>
                    <a:pt x="0" y="12"/>
                    <a:pt x="3" y="16"/>
                    <a:pt x="8" y="16"/>
                  </a:cubicBezTo>
                  <a:cubicBezTo>
                    <a:pt x="153" y="16"/>
                    <a:pt x="153" y="16"/>
                    <a:pt x="153" y="16"/>
                  </a:cubicBezTo>
                  <a:cubicBezTo>
                    <a:pt x="187" y="16"/>
                    <a:pt x="214" y="43"/>
                    <a:pt x="214" y="77"/>
                  </a:cubicBezTo>
                  <a:cubicBezTo>
                    <a:pt x="214" y="148"/>
                    <a:pt x="214" y="148"/>
                    <a:pt x="214" y="148"/>
                  </a:cubicBezTo>
                  <a:cubicBezTo>
                    <a:pt x="194" y="148"/>
                    <a:pt x="194" y="148"/>
                    <a:pt x="194" y="148"/>
                  </a:cubicBezTo>
                  <a:cubicBezTo>
                    <a:pt x="222" y="196"/>
                    <a:pt x="222" y="196"/>
                    <a:pt x="222" y="196"/>
                  </a:cubicBezTo>
                  <a:cubicBezTo>
                    <a:pt x="250" y="148"/>
                    <a:pt x="250" y="148"/>
                    <a:pt x="250" y="148"/>
                  </a:cubicBezTo>
                  <a:cubicBezTo>
                    <a:pt x="230" y="148"/>
                    <a:pt x="230" y="148"/>
                    <a:pt x="230" y="148"/>
                  </a:cubicBezTo>
                  <a:lnTo>
                    <a:pt x="230" y="77"/>
                  </a:ln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grpSp>
      <p:grpSp>
        <p:nvGrpSpPr>
          <p:cNvPr id="160" name="Группа 2"/>
          <p:cNvGrpSpPr/>
          <p:nvPr/>
        </p:nvGrpSpPr>
        <p:grpSpPr>
          <a:xfrm>
            <a:off x="4274021" y="4081561"/>
            <a:ext cx="5471649" cy="668025"/>
            <a:chOff x="1907580" y="2588195"/>
            <a:chExt cx="3952875" cy="482600"/>
          </a:xfrm>
          <a:solidFill>
            <a:schemeClr val="bg1">
              <a:lumMod val="50000"/>
            </a:schemeClr>
          </a:solidFill>
        </p:grpSpPr>
        <p:sp>
          <p:nvSpPr>
            <p:cNvPr id="161" name="Freeform 37"/>
            <p:cNvSpPr/>
            <p:nvPr/>
          </p:nvSpPr>
          <p:spPr bwMode="auto">
            <a:xfrm>
              <a:off x="1907580" y="2588195"/>
              <a:ext cx="458788" cy="482600"/>
            </a:xfrm>
            <a:custGeom>
              <a:avLst/>
              <a:gdLst>
                <a:gd name="T0" fmla="*/ 66 w 122"/>
                <a:gd name="T1" fmla="*/ 12 h 128"/>
                <a:gd name="T2" fmla="*/ 116 w 122"/>
                <a:gd name="T3" fmla="*/ 12 h 128"/>
                <a:gd name="T4" fmla="*/ 122 w 122"/>
                <a:gd name="T5" fmla="*/ 6 h 128"/>
                <a:gd name="T6" fmla="*/ 116 w 122"/>
                <a:gd name="T7" fmla="*/ 0 h 128"/>
                <a:gd name="T8" fmla="*/ 66 w 122"/>
                <a:gd name="T9" fmla="*/ 0 h 128"/>
                <a:gd name="T10" fmla="*/ 15 w 122"/>
                <a:gd name="T11" fmla="*/ 51 h 128"/>
                <a:gd name="T12" fmla="*/ 15 w 122"/>
                <a:gd name="T13" fmla="*/ 92 h 128"/>
                <a:gd name="T14" fmla="*/ 0 w 122"/>
                <a:gd name="T15" fmla="*/ 92 h 128"/>
                <a:gd name="T16" fmla="*/ 21 w 122"/>
                <a:gd name="T17" fmla="*/ 128 h 128"/>
                <a:gd name="T18" fmla="*/ 42 w 122"/>
                <a:gd name="T19" fmla="*/ 92 h 128"/>
                <a:gd name="T20" fmla="*/ 27 w 122"/>
                <a:gd name="T21" fmla="*/ 92 h 128"/>
                <a:gd name="T22" fmla="*/ 27 w 122"/>
                <a:gd name="T23" fmla="*/ 51 h 128"/>
                <a:gd name="T24" fmla="*/ 66 w 122"/>
                <a:gd name="T25" fmla="*/ 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28">
                  <a:moveTo>
                    <a:pt x="66" y="12"/>
                  </a:moveTo>
                  <a:cubicBezTo>
                    <a:pt x="116" y="12"/>
                    <a:pt x="116" y="12"/>
                    <a:pt x="116" y="12"/>
                  </a:cubicBezTo>
                  <a:cubicBezTo>
                    <a:pt x="120" y="12"/>
                    <a:pt x="122" y="9"/>
                    <a:pt x="122" y="6"/>
                  </a:cubicBezTo>
                  <a:cubicBezTo>
                    <a:pt x="122" y="3"/>
                    <a:pt x="120" y="0"/>
                    <a:pt x="116" y="0"/>
                  </a:cubicBezTo>
                  <a:cubicBezTo>
                    <a:pt x="66" y="0"/>
                    <a:pt x="66" y="0"/>
                    <a:pt x="66" y="0"/>
                  </a:cubicBezTo>
                  <a:cubicBezTo>
                    <a:pt x="38" y="0"/>
                    <a:pt x="15" y="23"/>
                    <a:pt x="15" y="51"/>
                  </a:cubicBezTo>
                  <a:cubicBezTo>
                    <a:pt x="15" y="92"/>
                    <a:pt x="15" y="92"/>
                    <a:pt x="15" y="92"/>
                  </a:cubicBezTo>
                  <a:cubicBezTo>
                    <a:pt x="0" y="92"/>
                    <a:pt x="0" y="92"/>
                    <a:pt x="0" y="92"/>
                  </a:cubicBezTo>
                  <a:cubicBezTo>
                    <a:pt x="21" y="128"/>
                    <a:pt x="21" y="128"/>
                    <a:pt x="21" y="128"/>
                  </a:cubicBezTo>
                  <a:cubicBezTo>
                    <a:pt x="42" y="92"/>
                    <a:pt x="42" y="92"/>
                    <a:pt x="42" y="92"/>
                  </a:cubicBezTo>
                  <a:cubicBezTo>
                    <a:pt x="27" y="92"/>
                    <a:pt x="27" y="92"/>
                    <a:pt x="27" y="92"/>
                  </a:cubicBezTo>
                  <a:cubicBezTo>
                    <a:pt x="27" y="51"/>
                    <a:pt x="27" y="51"/>
                    <a:pt x="27" y="51"/>
                  </a:cubicBezTo>
                  <a:cubicBezTo>
                    <a:pt x="27" y="29"/>
                    <a:pt x="45" y="12"/>
                    <a:pt x="66" y="12"/>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162" name="Freeform 38"/>
            <p:cNvSpPr/>
            <p:nvPr/>
          </p:nvSpPr>
          <p:spPr bwMode="auto">
            <a:xfrm>
              <a:off x="2899767" y="2588195"/>
              <a:ext cx="458788" cy="482600"/>
            </a:xfrm>
            <a:custGeom>
              <a:avLst/>
              <a:gdLst>
                <a:gd name="T0" fmla="*/ 107 w 122"/>
                <a:gd name="T1" fmla="*/ 51 h 128"/>
                <a:gd name="T2" fmla="*/ 56 w 122"/>
                <a:gd name="T3" fmla="*/ 0 h 128"/>
                <a:gd name="T4" fmla="*/ 6 w 122"/>
                <a:gd name="T5" fmla="*/ 0 h 128"/>
                <a:gd name="T6" fmla="*/ 0 w 122"/>
                <a:gd name="T7" fmla="*/ 6 h 128"/>
                <a:gd name="T8" fmla="*/ 6 w 122"/>
                <a:gd name="T9" fmla="*/ 12 h 128"/>
                <a:gd name="T10" fmla="*/ 56 w 122"/>
                <a:gd name="T11" fmla="*/ 12 h 128"/>
                <a:gd name="T12" fmla="*/ 95 w 122"/>
                <a:gd name="T13" fmla="*/ 51 h 128"/>
                <a:gd name="T14" fmla="*/ 95 w 122"/>
                <a:gd name="T15" fmla="*/ 92 h 128"/>
                <a:gd name="T16" fmla="*/ 80 w 122"/>
                <a:gd name="T17" fmla="*/ 92 h 128"/>
                <a:gd name="T18" fmla="*/ 101 w 122"/>
                <a:gd name="T19" fmla="*/ 128 h 128"/>
                <a:gd name="T20" fmla="*/ 122 w 122"/>
                <a:gd name="T21" fmla="*/ 92 h 128"/>
                <a:gd name="T22" fmla="*/ 107 w 122"/>
                <a:gd name="T23" fmla="*/ 92 h 128"/>
                <a:gd name="T24" fmla="*/ 107 w 122"/>
                <a:gd name="T25" fmla="*/ 5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28">
                  <a:moveTo>
                    <a:pt x="107" y="51"/>
                  </a:moveTo>
                  <a:cubicBezTo>
                    <a:pt x="107" y="23"/>
                    <a:pt x="84" y="0"/>
                    <a:pt x="56" y="0"/>
                  </a:cubicBezTo>
                  <a:cubicBezTo>
                    <a:pt x="6" y="0"/>
                    <a:pt x="6" y="0"/>
                    <a:pt x="6" y="0"/>
                  </a:cubicBezTo>
                  <a:cubicBezTo>
                    <a:pt x="3" y="0"/>
                    <a:pt x="0" y="3"/>
                    <a:pt x="0" y="6"/>
                  </a:cubicBezTo>
                  <a:cubicBezTo>
                    <a:pt x="0" y="9"/>
                    <a:pt x="3" y="12"/>
                    <a:pt x="6" y="12"/>
                  </a:cubicBezTo>
                  <a:cubicBezTo>
                    <a:pt x="56" y="12"/>
                    <a:pt x="56" y="12"/>
                    <a:pt x="56" y="12"/>
                  </a:cubicBezTo>
                  <a:cubicBezTo>
                    <a:pt x="78" y="12"/>
                    <a:pt x="95" y="29"/>
                    <a:pt x="95" y="51"/>
                  </a:cubicBezTo>
                  <a:cubicBezTo>
                    <a:pt x="95" y="92"/>
                    <a:pt x="95" y="92"/>
                    <a:pt x="95" y="92"/>
                  </a:cubicBezTo>
                  <a:cubicBezTo>
                    <a:pt x="80" y="92"/>
                    <a:pt x="80" y="92"/>
                    <a:pt x="80" y="92"/>
                  </a:cubicBezTo>
                  <a:cubicBezTo>
                    <a:pt x="101" y="128"/>
                    <a:pt x="101" y="128"/>
                    <a:pt x="101" y="128"/>
                  </a:cubicBezTo>
                  <a:cubicBezTo>
                    <a:pt x="122" y="92"/>
                    <a:pt x="122" y="92"/>
                    <a:pt x="122" y="92"/>
                  </a:cubicBezTo>
                  <a:cubicBezTo>
                    <a:pt x="107" y="92"/>
                    <a:pt x="107" y="92"/>
                    <a:pt x="107" y="92"/>
                  </a:cubicBezTo>
                  <a:lnTo>
                    <a:pt x="107" y="51"/>
                  </a:ln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163" name="Freeform 43"/>
            <p:cNvSpPr/>
            <p:nvPr/>
          </p:nvSpPr>
          <p:spPr bwMode="auto">
            <a:xfrm>
              <a:off x="5403255" y="2588195"/>
              <a:ext cx="457200" cy="482600"/>
            </a:xfrm>
            <a:custGeom>
              <a:avLst/>
              <a:gdLst>
                <a:gd name="T0" fmla="*/ 107 w 122"/>
                <a:gd name="T1" fmla="*/ 51 h 128"/>
                <a:gd name="T2" fmla="*/ 56 w 122"/>
                <a:gd name="T3" fmla="*/ 0 h 128"/>
                <a:gd name="T4" fmla="*/ 6 w 122"/>
                <a:gd name="T5" fmla="*/ 0 h 128"/>
                <a:gd name="T6" fmla="*/ 0 w 122"/>
                <a:gd name="T7" fmla="*/ 6 h 128"/>
                <a:gd name="T8" fmla="*/ 6 w 122"/>
                <a:gd name="T9" fmla="*/ 12 h 128"/>
                <a:gd name="T10" fmla="*/ 56 w 122"/>
                <a:gd name="T11" fmla="*/ 12 h 128"/>
                <a:gd name="T12" fmla="*/ 95 w 122"/>
                <a:gd name="T13" fmla="*/ 51 h 128"/>
                <a:gd name="T14" fmla="*/ 95 w 122"/>
                <a:gd name="T15" fmla="*/ 92 h 128"/>
                <a:gd name="T16" fmla="*/ 80 w 122"/>
                <a:gd name="T17" fmla="*/ 92 h 128"/>
                <a:gd name="T18" fmla="*/ 101 w 122"/>
                <a:gd name="T19" fmla="*/ 128 h 128"/>
                <a:gd name="T20" fmla="*/ 122 w 122"/>
                <a:gd name="T21" fmla="*/ 92 h 128"/>
                <a:gd name="T22" fmla="*/ 107 w 122"/>
                <a:gd name="T23" fmla="*/ 92 h 128"/>
                <a:gd name="T24" fmla="*/ 107 w 122"/>
                <a:gd name="T25" fmla="*/ 5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28">
                  <a:moveTo>
                    <a:pt x="107" y="51"/>
                  </a:moveTo>
                  <a:cubicBezTo>
                    <a:pt x="107" y="23"/>
                    <a:pt x="84" y="0"/>
                    <a:pt x="56" y="0"/>
                  </a:cubicBezTo>
                  <a:cubicBezTo>
                    <a:pt x="6" y="0"/>
                    <a:pt x="6" y="0"/>
                    <a:pt x="6" y="0"/>
                  </a:cubicBezTo>
                  <a:cubicBezTo>
                    <a:pt x="3" y="0"/>
                    <a:pt x="0" y="3"/>
                    <a:pt x="0" y="6"/>
                  </a:cubicBezTo>
                  <a:cubicBezTo>
                    <a:pt x="0" y="9"/>
                    <a:pt x="3" y="12"/>
                    <a:pt x="6" y="12"/>
                  </a:cubicBezTo>
                  <a:cubicBezTo>
                    <a:pt x="56" y="12"/>
                    <a:pt x="56" y="12"/>
                    <a:pt x="56" y="12"/>
                  </a:cubicBezTo>
                  <a:cubicBezTo>
                    <a:pt x="77" y="12"/>
                    <a:pt x="95" y="29"/>
                    <a:pt x="95" y="51"/>
                  </a:cubicBezTo>
                  <a:cubicBezTo>
                    <a:pt x="95" y="92"/>
                    <a:pt x="95" y="92"/>
                    <a:pt x="95" y="92"/>
                  </a:cubicBezTo>
                  <a:cubicBezTo>
                    <a:pt x="80" y="92"/>
                    <a:pt x="80" y="92"/>
                    <a:pt x="80" y="92"/>
                  </a:cubicBezTo>
                  <a:cubicBezTo>
                    <a:pt x="101" y="128"/>
                    <a:pt x="101" y="128"/>
                    <a:pt x="101" y="128"/>
                  </a:cubicBezTo>
                  <a:cubicBezTo>
                    <a:pt x="122" y="92"/>
                    <a:pt x="122" y="92"/>
                    <a:pt x="122" y="92"/>
                  </a:cubicBezTo>
                  <a:cubicBezTo>
                    <a:pt x="107" y="92"/>
                    <a:pt x="107" y="92"/>
                    <a:pt x="107" y="92"/>
                  </a:cubicBezTo>
                  <a:lnTo>
                    <a:pt x="107" y="51"/>
                  </a:ln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164" name="Freeform 44"/>
            <p:cNvSpPr/>
            <p:nvPr/>
          </p:nvSpPr>
          <p:spPr bwMode="auto">
            <a:xfrm>
              <a:off x="4411067" y="2588195"/>
              <a:ext cx="458788" cy="482600"/>
            </a:xfrm>
            <a:custGeom>
              <a:avLst/>
              <a:gdLst>
                <a:gd name="T0" fmla="*/ 66 w 122"/>
                <a:gd name="T1" fmla="*/ 12 h 128"/>
                <a:gd name="T2" fmla="*/ 116 w 122"/>
                <a:gd name="T3" fmla="*/ 12 h 128"/>
                <a:gd name="T4" fmla="*/ 122 w 122"/>
                <a:gd name="T5" fmla="*/ 6 h 128"/>
                <a:gd name="T6" fmla="*/ 116 w 122"/>
                <a:gd name="T7" fmla="*/ 0 h 128"/>
                <a:gd name="T8" fmla="*/ 66 w 122"/>
                <a:gd name="T9" fmla="*/ 0 h 128"/>
                <a:gd name="T10" fmla="*/ 15 w 122"/>
                <a:gd name="T11" fmla="*/ 51 h 128"/>
                <a:gd name="T12" fmla="*/ 15 w 122"/>
                <a:gd name="T13" fmla="*/ 92 h 128"/>
                <a:gd name="T14" fmla="*/ 0 w 122"/>
                <a:gd name="T15" fmla="*/ 92 h 128"/>
                <a:gd name="T16" fmla="*/ 21 w 122"/>
                <a:gd name="T17" fmla="*/ 128 h 128"/>
                <a:gd name="T18" fmla="*/ 42 w 122"/>
                <a:gd name="T19" fmla="*/ 92 h 128"/>
                <a:gd name="T20" fmla="*/ 27 w 122"/>
                <a:gd name="T21" fmla="*/ 92 h 128"/>
                <a:gd name="T22" fmla="*/ 27 w 122"/>
                <a:gd name="T23" fmla="*/ 51 h 128"/>
                <a:gd name="T24" fmla="*/ 66 w 122"/>
                <a:gd name="T25" fmla="*/ 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28">
                  <a:moveTo>
                    <a:pt x="66" y="12"/>
                  </a:moveTo>
                  <a:cubicBezTo>
                    <a:pt x="116" y="12"/>
                    <a:pt x="116" y="12"/>
                    <a:pt x="116" y="12"/>
                  </a:cubicBezTo>
                  <a:cubicBezTo>
                    <a:pt x="119" y="12"/>
                    <a:pt x="122" y="9"/>
                    <a:pt x="122" y="6"/>
                  </a:cubicBezTo>
                  <a:cubicBezTo>
                    <a:pt x="122" y="3"/>
                    <a:pt x="119" y="0"/>
                    <a:pt x="116" y="0"/>
                  </a:cubicBezTo>
                  <a:cubicBezTo>
                    <a:pt x="66" y="0"/>
                    <a:pt x="66" y="0"/>
                    <a:pt x="66" y="0"/>
                  </a:cubicBezTo>
                  <a:cubicBezTo>
                    <a:pt x="38" y="0"/>
                    <a:pt x="15" y="23"/>
                    <a:pt x="15" y="51"/>
                  </a:cubicBezTo>
                  <a:cubicBezTo>
                    <a:pt x="15" y="92"/>
                    <a:pt x="15" y="92"/>
                    <a:pt x="15" y="92"/>
                  </a:cubicBezTo>
                  <a:cubicBezTo>
                    <a:pt x="0" y="92"/>
                    <a:pt x="0" y="92"/>
                    <a:pt x="0" y="92"/>
                  </a:cubicBezTo>
                  <a:cubicBezTo>
                    <a:pt x="21" y="128"/>
                    <a:pt x="21" y="128"/>
                    <a:pt x="21" y="128"/>
                  </a:cubicBezTo>
                  <a:cubicBezTo>
                    <a:pt x="42" y="92"/>
                    <a:pt x="42" y="92"/>
                    <a:pt x="42" y="92"/>
                  </a:cubicBezTo>
                  <a:cubicBezTo>
                    <a:pt x="27" y="92"/>
                    <a:pt x="27" y="92"/>
                    <a:pt x="27" y="92"/>
                  </a:cubicBezTo>
                  <a:cubicBezTo>
                    <a:pt x="27" y="51"/>
                    <a:pt x="27" y="51"/>
                    <a:pt x="27" y="51"/>
                  </a:cubicBezTo>
                  <a:cubicBezTo>
                    <a:pt x="27" y="29"/>
                    <a:pt x="45" y="12"/>
                    <a:pt x="66" y="12"/>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grpSp>
      <p:grpSp>
        <p:nvGrpSpPr>
          <p:cNvPr id="165" name="Группа 3"/>
          <p:cNvGrpSpPr/>
          <p:nvPr/>
        </p:nvGrpSpPr>
        <p:grpSpPr>
          <a:xfrm>
            <a:off x="3722460" y="5161300"/>
            <a:ext cx="6574770" cy="443885"/>
            <a:chOff x="1509117" y="3368228"/>
            <a:chExt cx="4749801" cy="320675"/>
          </a:xfrm>
          <a:solidFill>
            <a:schemeClr val="bg1">
              <a:lumMod val="50000"/>
            </a:schemeClr>
          </a:solidFill>
        </p:grpSpPr>
        <p:sp>
          <p:nvSpPr>
            <p:cNvPr id="166" name="Freeform 39"/>
            <p:cNvSpPr/>
            <p:nvPr/>
          </p:nvSpPr>
          <p:spPr bwMode="auto">
            <a:xfrm>
              <a:off x="1509117" y="3368228"/>
              <a:ext cx="304800" cy="320675"/>
            </a:xfrm>
            <a:custGeom>
              <a:avLst/>
              <a:gdLst>
                <a:gd name="T0" fmla="*/ 77 w 81"/>
                <a:gd name="T1" fmla="*/ 0 h 85"/>
                <a:gd name="T2" fmla="*/ 43 w 81"/>
                <a:gd name="T3" fmla="*/ 0 h 85"/>
                <a:gd name="T4" fmla="*/ 10 w 81"/>
                <a:gd name="T5" fmla="*/ 34 h 85"/>
                <a:gd name="T6" fmla="*/ 10 w 81"/>
                <a:gd name="T7" fmla="*/ 61 h 85"/>
                <a:gd name="T8" fmla="*/ 0 w 81"/>
                <a:gd name="T9" fmla="*/ 61 h 85"/>
                <a:gd name="T10" fmla="*/ 14 w 81"/>
                <a:gd name="T11" fmla="*/ 85 h 85"/>
                <a:gd name="T12" fmla="*/ 28 w 81"/>
                <a:gd name="T13" fmla="*/ 61 h 85"/>
                <a:gd name="T14" fmla="*/ 18 w 81"/>
                <a:gd name="T15" fmla="*/ 61 h 85"/>
                <a:gd name="T16" fmla="*/ 18 w 81"/>
                <a:gd name="T17" fmla="*/ 34 h 85"/>
                <a:gd name="T18" fmla="*/ 43 w 81"/>
                <a:gd name="T19" fmla="*/ 8 h 85"/>
                <a:gd name="T20" fmla="*/ 77 w 81"/>
                <a:gd name="T21" fmla="*/ 8 h 85"/>
                <a:gd name="T22" fmla="*/ 81 w 81"/>
                <a:gd name="T23" fmla="*/ 4 h 85"/>
                <a:gd name="T24" fmla="*/ 77 w 81"/>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5">
                  <a:moveTo>
                    <a:pt x="77" y="0"/>
                  </a:moveTo>
                  <a:cubicBezTo>
                    <a:pt x="43" y="0"/>
                    <a:pt x="43" y="0"/>
                    <a:pt x="43" y="0"/>
                  </a:cubicBezTo>
                  <a:cubicBezTo>
                    <a:pt x="25" y="0"/>
                    <a:pt x="10" y="15"/>
                    <a:pt x="10" y="34"/>
                  </a:cubicBezTo>
                  <a:cubicBezTo>
                    <a:pt x="10" y="61"/>
                    <a:pt x="10" y="61"/>
                    <a:pt x="10" y="61"/>
                  </a:cubicBezTo>
                  <a:cubicBezTo>
                    <a:pt x="0" y="61"/>
                    <a:pt x="0" y="61"/>
                    <a:pt x="0" y="61"/>
                  </a:cubicBezTo>
                  <a:cubicBezTo>
                    <a:pt x="14" y="85"/>
                    <a:pt x="14" y="85"/>
                    <a:pt x="14" y="85"/>
                  </a:cubicBezTo>
                  <a:cubicBezTo>
                    <a:pt x="28" y="61"/>
                    <a:pt x="28" y="61"/>
                    <a:pt x="28" y="61"/>
                  </a:cubicBezTo>
                  <a:cubicBezTo>
                    <a:pt x="18" y="61"/>
                    <a:pt x="18" y="61"/>
                    <a:pt x="18" y="61"/>
                  </a:cubicBezTo>
                  <a:cubicBezTo>
                    <a:pt x="18" y="34"/>
                    <a:pt x="18" y="34"/>
                    <a:pt x="18" y="34"/>
                  </a:cubicBezTo>
                  <a:cubicBezTo>
                    <a:pt x="18" y="20"/>
                    <a:pt x="29" y="8"/>
                    <a:pt x="43" y="8"/>
                  </a:cubicBezTo>
                  <a:cubicBezTo>
                    <a:pt x="77" y="8"/>
                    <a:pt x="77" y="8"/>
                    <a:pt x="77" y="8"/>
                  </a:cubicBezTo>
                  <a:cubicBezTo>
                    <a:pt x="79" y="8"/>
                    <a:pt x="81" y="6"/>
                    <a:pt x="81" y="4"/>
                  </a:cubicBezTo>
                  <a:cubicBezTo>
                    <a:pt x="81" y="2"/>
                    <a:pt x="79" y="0"/>
                    <a:pt x="77"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167" name="Freeform 40"/>
            <p:cNvSpPr/>
            <p:nvPr/>
          </p:nvSpPr>
          <p:spPr bwMode="auto">
            <a:xfrm>
              <a:off x="2163167" y="3368228"/>
              <a:ext cx="304800" cy="320675"/>
            </a:xfrm>
            <a:custGeom>
              <a:avLst/>
              <a:gdLst>
                <a:gd name="T0" fmla="*/ 71 w 81"/>
                <a:gd name="T1" fmla="*/ 34 h 85"/>
                <a:gd name="T2" fmla="*/ 37 w 81"/>
                <a:gd name="T3" fmla="*/ 0 h 85"/>
                <a:gd name="T4" fmla="*/ 4 w 81"/>
                <a:gd name="T5" fmla="*/ 0 h 85"/>
                <a:gd name="T6" fmla="*/ 0 w 81"/>
                <a:gd name="T7" fmla="*/ 4 h 85"/>
                <a:gd name="T8" fmla="*/ 4 w 81"/>
                <a:gd name="T9" fmla="*/ 8 h 85"/>
                <a:gd name="T10" fmla="*/ 37 w 81"/>
                <a:gd name="T11" fmla="*/ 8 h 85"/>
                <a:gd name="T12" fmla="*/ 63 w 81"/>
                <a:gd name="T13" fmla="*/ 34 h 85"/>
                <a:gd name="T14" fmla="*/ 63 w 81"/>
                <a:gd name="T15" fmla="*/ 61 h 85"/>
                <a:gd name="T16" fmla="*/ 53 w 81"/>
                <a:gd name="T17" fmla="*/ 61 h 85"/>
                <a:gd name="T18" fmla="*/ 67 w 81"/>
                <a:gd name="T19" fmla="*/ 85 h 85"/>
                <a:gd name="T20" fmla="*/ 81 w 81"/>
                <a:gd name="T21" fmla="*/ 61 h 85"/>
                <a:gd name="T22" fmla="*/ 71 w 81"/>
                <a:gd name="T23" fmla="*/ 61 h 85"/>
                <a:gd name="T24" fmla="*/ 71 w 81"/>
                <a:gd name="T25"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5">
                  <a:moveTo>
                    <a:pt x="71" y="34"/>
                  </a:moveTo>
                  <a:cubicBezTo>
                    <a:pt x="71" y="15"/>
                    <a:pt x="56" y="0"/>
                    <a:pt x="37" y="0"/>
                  </a:cubicBezTo>
                  <a:cubicBezTo>
                    <a:pt x="4" y="0"/>
                    <a:pt x="4" y="0"/>
                    <a:pt x="4" y="0"/>
                  </a:cubicBezTo>
                  <a:cubicBezTo>
                    <a:pt x="2" y="0"/>
                    <a:pt x="0" y="2"/>
                    <a:pt x="0" y="4"/>
                  </a:cubicBezTo>
                  <a:cubicBezTo>
                    <a:pt x="0" y="6"/>
                    <a:pt x="2" y="8"/>
                    <a:pt x="4" y="8"/>
                  </a:cubicBezTo>
                  <a:cubicBezTo>
                    <a:pt x="37" y="8"/>
                    <a:pt x="37" y="8"/>
                    <a:pt x="37" y="8"/>
                  </a:cubicBezTo>
                  <a:cubicBezTo>
                    <a:pt x="51" y="8"/>
                    <a:pt x="63" y="20"/>
                    <a:pt x="63" y="34"/>
                  </a:cubicBezTo>
                  <a:cubicBezTo>
                    <a:pt x="63" y="61"/>
                    <a:pt x="63" y="61"/>
                    <a:pt x="63" y="61"/>
                  </a:cubicBezTo>
                  <a:cubicBezTo>
                    <a:pt x="53" y="61"/>
                    <a:pt x="53" y="61"/>
                    <a:pt x="53" y="61"/>
                  </a:cubicBezTo>
                  <a:cubicBezTo>
                    <a:pt x="67" y="85"/>
                    <a:pt x="67" y="85"/>
                    <a:pt x="67" y="85"/>
                  </a:cubicBezTo>
                  <a:cubicBezTo>
                    <a:pt x="81" y="61"/>
                    <a:pt x="81" y="61"/>
                    <a:pt x="81" y="61"/>
                  </a:cubicBezTo>
                  <a:cubicBezTo>
                    <a:pt x="71" y="61"/>
                    <a:pt x="71" y="61"/>
                    <a:pt x="71" y="61"/>
                  </a:cubicBezTo>
                  <a:lnTo>
                    <a:pt x="71" y="34"/>
                  </a:ln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168" name="Freeform 41"/>
            <p:cNvSpPr/>
            <p:nvPr/>
          </p:nvSpPr>
          <p:spPr bwMode="auto">
            <a:xfrm>
              <a:off x="3456980" y="3368228"/>
              <a:ext cx="300038" cy="320675"/>
            </a:xfrm>
            <a:custGeom>
              <a:avLst/>
              <a:gdLst>
                <a:gd name="T0" fmla="*/ 70 w 80"/>
                <a:gd name="T1" fmla="*/ 34 h 85"/>
                <a:gd name="T2" fmla="*/ 37 w 80"/>
                <a:gd name="T3" fmla="*/ 0 h 85"/>
                <a:gd name="T4" fmla="*/ 4 w 80"/>
                <a:gd name="T5" fmla="*/ 0 h 85"/>
                <a:gd name="T6" fmla="*/ 0 w 80"/>
                <a:gd name="T7" fmla="*/ 4 h 85"/>
                <a:gd name="T8" fmla="*/ 4 w 80"/>
                <a:gd name="T9" fmla="*/ 8 h 85"/>
                <a:gd name="T10" fmla="*/ 37 w 80"/>
                <a:gd name="T11" fmla="*/ 8 h 85"/>
                <a:gd name="T12" fmla="*/ 62 w 80"/>
                <a:gd name="T13" fmla="*/ 34 h 85"/>
                <a:gd name="T14" fmla="*/ 62 w 80"/>
                <a:gd name="T15" fmla="*/ 61 h 85"/>
                <a:gd name="T16" fmla="*/ 52 w 80"/>
                <a:gd name="T17" fmla="*/ 61 h 85"/>
                <a:gd name="T18" fmla="*/ 66 w 80"/>
                <a:gd name="T19" fmla="*/ 85 h 85"/>
                <a:gd name="T20" fmla="*/ 80 w 80"/>
                <a:gd name="T21" fmla="*/ 61 h 85"/>
                <a:gd name="T22" fmla="*/ 70 w 80"/>
                <a:gd name="T23" fmla="*/ 61 h 85"/>
                <a:gd name="T24" fmla="*/ 70 w 80"/>
                <a:gd name="T25"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5">
                  <a:moveTo>
                    <a:pt x="70" y="34"/>
                  </a:moveTo>
                  <a:cubicBezTo>
                    <a:pt x="70" y="15"/>
                    <a:pt x="55" y="0"/>
                    <a:pt x="37" y="0"/>
                  </a:cubicBezTo>
                  <a:cubicBezTo>
                    <a:pt x="4" y="0"/>
                    <a:pt x="4" y="0"/>
                    <a:pt x="4" y="0"/>
                  </a:cubicBezTo>
                  <a:cubicBezTo>
                    <a:pt x="1" y="0"/>
                    <a:pt x="0" y="2"/>
                    <a:pt x="0" y="4"/>
                  </a:cubicBezTo>
                  <a:cubicBezTo>
                    <a:pt x="0" y="6"/>
                    <a:pt x="1" y="8"/>
                    <a:pt x="4" y="8"/>
                  </a:cubicBezTo>
                  <a:cubicBezTo>
                    <a:pt x="37" y="8"/>
                    <a:pt x="37" y="8"/>
                    <a:pt x="37" y="8"/>
                  </a:cubicBezTo>
                  <a:cubicBezTo>
                    <a:pt x="51" y="8"/>
                    <a:pt x="62" y="20"/>
                    <a:pt x="62" y="34"/>
                  </a:cubicBezTo>
                  <a:cubicBezTo>
                    <a:pt x="62" y="61"/>
                    <a:pt x="62" y="61"/>
                    <a:pt x="62" y="61"/>
                  </a:cubicBezTo>
                  <a:cubicBezTo>
                    <a:pt x="52" y="61"/>
                    <a:pt x="52" y="61"/>
                    <a:pt x="52" y="61"/>
                  </a:cubicBezTo>
                  <a:cubicBezTo>
                    <a:pt x="66" y="85"/>
                    <a:pt x="66" y="85"/>
                    <a:pt x="66" y="85"/>
                  </a:cubicBezTo>
                  <a:cubicBezTo>
                    <a:pt x="80" y="61"/>
                    <a:pt x="80" y="61"/>
                    <a:pt x="80" y="61"/>
                  </a:cubicBezTo>
                  <a:cubicBezTo>
                    <a:pt x="70" y="61"/>
                    <a:pt x="70" y="61"/>
                    <a:pt x="70" y="61"/>
                  </a:cubicBezTo>
                  <a:lnTo>
                    <a:pt x="70" y="34"/>
                  </a:ln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169" name="Freeform 42"/>
            <p:cNvSpPr/>
            <p:nvPr/>
          </p:nvSpPr>
          <p:spPr bwMode="auto">
            <a:xfrm>
              <a:off x="2798167" y="3368228"/>
              <a:ext cx="304800" cy="320675"/>
            </a:xfrm>
            <a:custGeom>
              <a:avLst/>
              <a:gdLst>
                <a:gd name="T0" fmla="*/ 77 w 81"/>
                <a:gd name="T1" fmla="*/ 0 h 85"/>
                <a:gd name="T2" fmla="*/ 44 w 81"/>
                <a:gd name="T3" fmla="*/ 0 h 85"/>
                <a:gd name="T4" fmla="*/ 10 w 81"/>
                <a:gd name="T5" fmla="*/ 34 h 85"/>
                <a:gd name="T6" fmla="*/ 10 w 81"/>
                <a:gd name="T7" fmla="*/ 61 h 85"/>
                <a:gd name="T8" fmla="*/ 0 w 81"/>
                <a:gd name="T9" fmla="*/ 61 h 85"/>
                <a:gd name="T10" fmla="*/ 14 w 81"/>
                <a:gd name="T11" fmla="*/ 85 h 85"/>
                <a:gd name="T12" fmla="*/ 28 w 81"/>
                <a:gd name="T13" fmla="*/ 61 h 85"/>
                <a:gd name="T14" fmla="*/ 18 w 81"/>
                <a:gd name="T15" fmla="*/ 61 h 85"/>
                <a:gd name="T16" fmla="*/ 18 w 81"/>
                <a:gd name="T17" fmla="*/ 34 h 85"/>
                <a:gd name="T18" fmla="*/ 44 w 81"/>
                <a:gd name="T19" fmla="*/ 8 h 85"/>
                <a:gd name="T20" fmla="*/ 77 w 81"/>
                <a:gd name="T21" fmla="*/ 8 h 85"/>
                <a:gd name="T22" fmla="*/ 81 w 81"/>
                <a:gd name="T23" fmla="*/ 4 h 85"/>
                <a:gd name="T24" fmla="*/ 77 w 81"/>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5">
                  <a:moveTo>
                    <a:pt x="77" y="0"/>
                  </a:moveTo>
                  <a:cubicBezTo>
                    <a:pt x="44" y="0"/>
                    <a:pt x="44" y="0"/>
                    <a:pt x="44" y="0"/>
                  </a:cubicBezTo>
                  <a:cubicBezTo>
                    <a:pt x="25" y="0"/>
                    <a:pt x="10" y="15"/>
                    <a:pt x="10" y="34"/>
                  </a:cubicBezTo>
                  <a:cubicBezTo>
                    <a:pt x="10" y="61"/>
                    <a:pt x="10" y="61"/>
                    <a:pt x="10" y="61"/>
                  </a:cubicBezTo>
                  <a:cubicBezTo>
                    <a:pt x="0" y="61"/>
                    <a:pt x="0" y="61"/>
                    <a:pt x="0" y="61"/>
                  </a:cubicBezTo>
                  <a:cubicBezTo>
                    <a:pt x="14" y="85"/>
                    <a:pt x="14" y="85"/>
                    <a:pt x="14" y="85"/>
                  </a:cubicBezTo>
                  <a:cubicBezTo>
                    <a:pt x="28" y="61"/>
                    <a:pt x="28" y="61"/>
                    <a:pt x="28" y="61"/>
                  </a:cubicBezTo>
                  <a:cubicBezTo>
                    <a:pt x="18" y="61"/>
                    <a:pt x="18" y="61"/>
                    <a:pt x="18" y="61"/>
                  </a:cubicBezTo>
                  <a:cubicBezTo>
                    <a:pt x="18" y="34"/>
                    <a:pt x="18" y="34"/>
                    <a:pt x="18" y="34"/>
                  </a:cubicBezTo>
                  <a:cubicBezTo>
                    <a:pt x="18" y="20"/>
                    <a:pt x="30" y="8"/>
                    <a:pt x="44" y="8"/>
                  </a:cubicBezTo>
                  <a:cubicBezTo>
                    <a:pt x="77" y="8"/>
                    <a:pt x="77" y="8"/>
                    <a:pt x="77" y="8"/>
                  </a:cubicBezTo>
                  <a:cubicBezTo>
                    <a:pt x="79" y="8"/>
                    <a:pt x="81" y="6"/>
                    <a:pt x="81" y="4"/>
                  </a:cubicBezTo>
                  <a:cubicBezTo>
                    <a:pt x="81" y="2"/>
                    <a:pt x="79" y="0"/>
                    <a:pt x="77"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170" name="Freeform 45"/>
            <p:cNvSpPr/>
            <p:nvPr/>
          </p:nvSpPr>
          <p:spPr bwMode="auto">
            <a:xfrm>
              <a:off x="5958880" y="3368228"/>
              <a:ext cx="300038" cy="320675"/>
            </a:xfrm>
            <a:custGeom>
              <a:avLst/>
              <a:gdLst>
                <a:gd name="T0" fmla="*/ 70 w 80"/>
                <a:gd name="T1" fmla="*/ 61 h 85"/>
                <a:gd name="T2" fmla="*/ 70 w 80"/>
                <a:gd name="T3" fmla="*/ 34 h 85"/>
                <a:gd name="T4" fmla="*/ 37 w 80"/>
                <a:gd name="T5" fmla="*/ 0 h 85"/>
                <a:gd name="T6" fmla="*/ 4 w 80"/>
                <a:gd name="T7" fmla="*/ 0 h 85"/>
                <a:gd name="T8" fmla="*/ 0 w 80"/>
                <a:gd name="T9" fmla="*/ 4 h 85"/>
                <a:gd name="T10" fmla="*/ 4 w 80"/>
                <a:gd name="T11" fmla="*/ 8 h 85"/>
                <a:gd name="T12" fmla="*/ 37 w 80"/>
                <a:gd name="T13" fmla="*/ 8 h 85"/>
                <a:gd name="T14" fmla="*/ 62 w 80"/>
                <a:gd name="T15" fmla="*/ 34 h 85"/>
                <a:gd name="T16" fmla="*/ 62 w 80"/>
                <a:gd name="T17" fmla="*/ 61 h 85"/>
                <a:gd name="T18" fmla="*/ 52 w 80"/>
                <a:gd name="T19" fmla="*/ 61 h 85"/>
                <a:gd name="T20" fmla="*/ 66 w 80"/>
                <a:gd name="T21" fmla="*/ 85 h 85"/>
                <a:gd name="T22" fmla="*/ 80 w 80"/>
                <a:gd name="T23" fmla="*/ 61 h 85"/>
                <a:gd name="T24" fmla="*/ 70 w 80"/>
                <a:gd name="T25" fmla="*/ 6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5">
                  <a:moveTo>
                    <a:pt x="70" y="61"/>
                  </a:moveTo>
                  <a:cubicBezTo>
                    <a:pt x="70" y="34"/>
                    <a:pt x="70" y="34"/>
                    <a:pt x="70" y="34"/>
                  </a:cubicBezTo>
                  <a:cubicBezTo>
                    <a:pt x="70" y="15"/>
                    <a:pt x="55" y="0"/>
                    <a:pt x="37" y="0"/>
                  </a:cubicBezTo>
                  <a:cubicBezTo>
                    <a:pt x="4" y="0"/>
                    <a:pt x="4" y="0"/>
                    <a:pt x="4" y="0"/>
                  </a:cubicBezTo>
                  <a:cubicBezTo>
                    <a:pt x="1" y="0"/>
                    <a:pt x="0" y="2"/>
                    <a:pt x="0" y="4"/>
                  </a:cubicBezTo>
                  <a:cubicBezTo>
                    <a:pt x="0" y="6"/>
                    <a:pt x="1" y="8"/>
                    <a:pt x="4" y="8"/>
                  </a:cubicBezTo>
                  <a:cubicBezTo>
                    <a:pt x="37" y="8"/>
                    <a:pt x="37" y="8"/>
                    <a:pt x="37" y="8"/>
                  </a:cubicBezTo>
                  <a:cubicBezTo>
                    <a:pt x="51" y="8"/>
                    <a:pt x="62" y="20"/>
                    <a:pt x="62" y="34"/>
                  </a:cubicBezTo>
                  <a:cubicBezTo>
                    <a:pt x="62" y="61"/>
                    <a:pt x="62" y="61"/>
                    <a:pt x="62" y="61"/>
                  </a:cubicBezTo>
                  <a:cubicBezTo>
                    <a:pt x="52" y="61"/>
                    <a:pt x="52" y="61"/>
                    <a:pt x="52" y="61"/>
                  </a:cubicBezTo>
                  <a:cubicBezTo>
                    <a:pt x="66" y="85"/>
                    <a:pt x="66" y="85"/>
                    <a:pt x="66" y="85"/>
                  </a:cubicBezTo>
                  <a:cubicBezTo>
                    <a:pt x="80" y="61"/>
                    <a:pt x="80" y="61"/>
                    <a:pt x="80" y="61"/>
                  </a:cubicBezTo>
                  <a:lnTo>
                    <a:pt x="70" y="61"/>
                  </a:ln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171" name="Freeform 46"/>
            <p:cNvSpPr/>
            <p:nvPr/>
          </p:nvSpPr>
          <p:spPr bwMode="auto">
            <a:xfrm>
              <a:off x="5301655" y="3368228"/>
              <a:ext cx="303213" cy="320675"/>
            </a:xfrm>
            <a:custGeom>
              <a:avLst/>
              <a:gdLst>
                <a:gd name="T0" fmla="*/ 77 w 81"/>
                <a:gd name="T1" fmla="*/ 0 h 85"/>
                <a:gd name="T2" fmla="*/ 44 w 81"/>
                <a:gd name="T3" fmla="*/ 0 h 85"/>
                <a:gd name="T4" fmla="*/ 10 w 81"/>
                <a:gd name="T5" fmla="*/ 34 h 85"/>
                <a:gd name="T6" fmla="*/ 10 w 81"/>
                <a:gd name="T7" fmla="*/ 61 h 85"/>
                <a:gd name="T8" fmla="*/ 0 w 81"/>
                <a:gd name="T9" fmla="*/ 61 h 85"/>
                <a:gd name="T10" fmla="*/ 14 w 81"/>
                <a:gd name="T11" fmla="*/ 85 h 85"/>
                <a:gd name="T12" fmla="*/ 28 w 81"/>
                <a:gd name="T13" fmla="*/ 61 h 85"/>
                <a:gd name="T14" fmla="*/ 18 w 81"/>
                <a:gd name="T15" fmla="*/ 61 h 85"/>
                <a:gd name="T16" fmla="*/ 18 w 81"/>
                <a:gd name="T17" fmla="*/ 34 h 85"/>
                <a:gd name="T18" fmla="*/ 44 w 81"/>
                <a:gd name="T19" fmla="*/ 8 h 85"/>
                <a:gd name="T20" fmla="*/ 77 w 81"/>
                <a:gd name="T21" fmla="*/ 8 h 85"/>
                <a:gd name="T22" fmla="*/ 81 w 81"/>
                <a:gd name="T23" fmla="*/ 4 h 85"/>
                <a:gd name="T24" fmla="*/ 77 w 81"/>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5">
                  <a:moveTo>
                    <a:pt x="77" y="0"/>
                  </a:moveTo>
                  <a:cubicBezTo>
                    <a:pt x="44" y="0"/>
                    <a:pt x="44" y="0"/>
                    <a:pt x="44" y="0"/>
                  </a:cubicBezTo>
                  <a:cubicBezTo>
                    <a:pt x="25" y="0"/>
                    <a:pt x="10" y="15"/>
                    <a:pt x="10" y="34"/>
                  </a:cubicBezTo>
                  <a:cubicBezTo>
                    <a:pt x="10" y="61"/>
                    <a:pt x="10" y="61"/>
                    <a:pt x="10" y="61"/>
                  </a:cubicBezTo>
                  <a:cubicBezTo>
                    <a:pt x="0" y="61"/>
                    <a:pt x="0" y="61"/>
                    <a:pt x="0" y="61"/>
                  </a:cubicBezTo>
                  <a:cubicBezTo>
                    <a:pt x="14" y="85"/>
                    <a:pt x="14" y="85"/>
                    <a:pt x="14" y="85"/>
                  </a:cubicBezTo>
                  <a:cubicBezTo>
                    <a:pt x="28" y="61"/>
                    <a:pt x="28" y="61"/>
                    <a:pt x="28" y="61"/>
                  </a:cubicBezTo>
                  <a:cubicBezTo>
                    <a:pt x="18" y="61"/>
                    <a:pt x="18" y="61"/>
                    <a:pt x="18" y="61"/>
                  </a:cubicBezTo>
                  <a:cubicBezTo>
                    <a:pt x="18" y="34"/>
                    <a:pt x="18" y="34"/>
                    <a:pt x="18" y="34"/>
                  </a:cubicBezTo>
                  <a:cubicBezTo>
                    <a:pt x="18" y="20"/>
                    <a:pt x="30" y="8"/>
                    <a:pt x="44" y="8"/>
                  </a:cubicBezTo>
                  <a:cubicBezTo>
                    <a:pt x="77" y="8"/>
                    <a:pt x="77" y="8"/>
                    <a:pt x="77" y="8"/>
                  </a:cubicBezTo>
                  <a:cubicBezTo>
                    <a:pt x="79" y="8"/>
                    <a:pt x="81" y="6"/>
                    <a:pt x="81" y="4"/>
                  </a:cubicBezTo>
                  <a:cubicBezTo>
                    <a:pt x="81" y="2"/>
                    <a:pt x="79" y="0"/>
                    <a:pt x="77"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172" name="Freeform 47"/>
            <p:cNvSpPr/>
            <p:nvPr/>
          </p:nvSpPr>
          <p:spPr bwMode="auto">
            <a:xfrm>
              <a:off x="4012605" y="3368228"/>
              <a:ext cx="300038" cy="320675"/>
            </a:xfrm>
            <a:custGeom>
              <a:avLst/>
              <a:gdLst>
                <a:gd name="T0" fmla="*/ 76 w 80"/>
                <a:gd name="T1" fmla="*/ 0 h 85"/>
                <a:gd name="T2" fmla="*/ 43 w 80"/>
                <a:gd name="T3" fmla="*/ 0 h 85"/>
                <a:gd name="T4" fmla="*/ 10 w 80"/>
                <a:gd name="T5" fmla="*/ 34 h 85"/>
                <a:gd name="T6" fmla="*/ 10 w 80"/>
                <a:gd name="T7" fmla="*/ 61 h 85"/>
                <a:gd name="T8" fmla="*/ 0 w 80"/>
                <a:gd name="T9" fmla="*/ 61 h 85"/>
                <a:gd name="T10" fmla="*/ 14 w 80"/>
                <a:gd name="T11" fmla="*/ 85 h 85"/>
                <a:gd name="T12" fmla="*/ 28 w 80"/>
                <a:gd name="T13" fmla="*/ 61 h 85"/>
                <a:gd name="T14" fmla="*/ 18 w 80"/>
                <a:gd name="T15" fmla="*/ 61 h 85"/>
                <a:gd name="T16" fmla="*/ 18 w 80"/>
                <a:gd name="T17" fmla="*/ 34 h 85"/>
                <a:gd name="T18" fmla="*/ 43 w 80"/>
                <a:gd name="T19" fmla="*/ 8 h 85"/>
                <a:gd name="T20" fmla="*/ 76 w 80"/>
                <a:gd name="T21" fmla="*/ 8 h 85"/>
                <a:gd name="T22" fmla="*/ 80 w 80"/>
                <a:gd name="T23" fmla="*/ 4 h 85"/>
                <a:gd name="T24" fmla="*/ 76 w 80"/>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5">
                  <a:moveTo>
                    <a:pt x="76" y="0"/>
                  </a:moveTo>
                  <a:cubicBezTo>
                    <a:pt x="43" y="0"/>
                    <a:pt x="43" y="0"/>
                    <a:pt x="43" y="0"/>
                  </a:cubicBezTo>
                  <a:cubicBezTo>
                    <a:pt x="25" y="0"/>
                    <a:pt x="10" y="15"/>
                    <a:pt x="10" y="34"/>
                  </a:cubicBezTo>
                  <a:cubicBezTo>
                    <a:pt x="10" y="61"/>
                    <a:pt x="10" y="61"/>
                    <a:pt x="10" y="61"/>
                  </a:cubicBezTo>
                  <a:cubicBezTo>
                    <a:pt x="0" y="61"/>
                    <a:pt x="0" y="61"/>
                    <a:pt x="0" y="61"/>
                  </a:cubicBezTo>
                  <a:cubicBezTo>
                    <a:pt x="14" y="85"/>
                    <a:pt x="14" y="85"/>
                    <a:pt x="14" y="85"/>
                  </a:cubicBezTo>
                  <a:cubicBezTo>
                    <a:pt x="28" y="61"/>
                    <a:pt x="28" y="61"/>
                    <a:pt x="28" y="61"/>
                  </a:cubicBezTo>
                  <a:cubicBezTo>
                    <a:pt x="18" y="61"/>
                    <a:pt x="18" y="61"/>
                    <a:pt x="18" y="61"/>
                  </a:cubicBezTo>
                  <a:cubicBezTo>
                    <a:pt x="18" y="34"/>
                    <a:pt x="18" y="34"/>
                    <a:pt x="18" y="34"/>
                  </a:cubicBezTo>
                  <a:cubicBezTo>
                    <a:pt x="18" y="20"/>
                    <a:pt x="29" y="8"/>
                    <a:pt x="43" y="8"/>
                  </a:cubicBezTo>
                  <a:cubicBezTo>
                    <a:pt x="76" y="8"/>
                    <a:pt x="76" y="8"/>
                    <a:pt x="76" y="8"/>
                  </a:cubicBezTo>
                  <a:cubicBezTo>
                    <a:pt x="79" y="8"/>
                    <a:pt x="80" y="6"/>
                    <a:pt x="80" y="4"/>
                  </a:cubicBezTo>
                  <a:cubicBezTo>
                    <a:pt x="80" y="2"/>
                    <a:pt x="79" y="0"/>
                    <a:pt x="7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173" name="Freeform 48"/>
            <p:cNvSpPr/>
            <p:nvPr/>
          </p:nvSpPr>
          <p:spPr bwMode="auto">
            <a:xfrm>
              <a:off x="4666655" y="3368228"/>
              <a:ext cx="303213" cy="320675"/>
            </a:xfrm>
            <a:custGeom>
              <a:avLst/>
              <a:gdLst>
                <a:gd name="T0" fmla="*/ 71 w 81"/>
                <a:gd name="T1" fmla="*/ 34 h 85"/>
                <a:gd name="T2" fmla="*/ 37 w 81"/>
                <a:gd name="T3" fmla="*/ 0 h 85"/>
                <a:gd name="T4" fmla="*/ 4 w 81"/>
                <a:gd name="T5" fmla="*/ 0 h 85"/>
                <a:gd name="T6" fmla="*/ 0 w 81"/>
                <a:gd name="T7" fmla="*/ 4 h 85"/>
                <a:gd name="T8" fmla="*/ 4 w 81"/>
                <a:gd name="T9" fmla="*/ 8 h 85"/>
                <a:gd name="T10" fmla="*/ 37 w 81"/>
                <a:gd name="T11" fmla="*/ 8 h 85"/>
                <a:gd name="T12" fmla="*/ 63 w 81"/>
                <a:gd name="T13" fmla="*/ 34 h 85"/>
                <a:gd name="T14" fmla="*/ 63 w 81"/>
                <a:gd name="T15" fmla="*/ 61 h 85"/>
                <a:gd name="T16" fmla="*/ 53 w 81"/>
                <a:gd name="T17" fmla="*/ 61 h 85"/>
                <a:gd name="T18" fmla="*/ 67 w 81"/>
                <a:gd name="T19" fmla="*/ 85 h 85"/>
                <a:gd name="T20" fmla="*/ 81 w 81"/>
                <a:gd name="T21" fmla="*/ 61 h 85"/>
                <a:gd name="T22" fmla="*/ 71 w 81"/>
                <a:gd name="T23" fmla="*/ 61 h 85"/>
                <a:gd name="T24" fmla="*/ 71 w 81"/>
                <a:gd name="T25"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5">
                  <a:moveTo>
                    <a:pt x="71" y="34"/>
                  </a:moveTo>
                  <a:cubicBezTo>
                    <a:pt x="71" y="15"/>
                    <a:pt x="56" y="0"/>
                    <a:pt x="37" y="0"/>
                  </a:cubicBezTo>
                  <a:cubicBezTo>
                    <a:pt x="4" y="0"/>
                    <a:pt x="4" y="0"/>
                    <a:pt x="4" y="0"/>
                  </a:cubicBezTo>
                  <a:cubicBezTo>
                    <a:pt x="2" y="0"/>
                    <a:pt x="0" y="2"/>
                    <a:pt x="0" y="4"/>
                  </a:cubicBezTo>
                  <a:cubicBezTo>
                    <a:pt x="0" y="6"/>
                    <a:pt x="2" y="8"/>
                    <a:pt x="4" y="8"/>
                  </a:cubicBezTo>
                  <a:cubicBezTo>
                    <a:pt x="37" y="8"/>
                    <a:pt x="37" y="8"/>
                    <a:pt x="37" y="8"/>
                  </a:cubicBezTo>
                  <a:cubicBezTo>
                    <a:pt x="51" y="8"/>
                    <a:pt x="63" y="20"/>
                    <a:pt x="63" y="34"/>
                  </a:cubicBezTo>
                  <a:cubicBezTo>
                    <a:pt x="63" y="61"/>
                    <a:pt x="63" y="61"/>
                    <a:pt x="63" y="61"/>
                  </a:cubicBezTo>
                  <a:cubicBezTo>
                    <a:pt x="53" y="61"/>
                    <a:pt x="53" y="61"/>
                    <a:pt x="53" y="61"/>
                  </a:cubicBezTo>
                  <a:cubicBezTo>
                    <a:pt x="67" y="85"/>
                    <a:pt x="67" y="85"/>
                    <a:pt x="67" y="85"/>
                  </a:cubicBezTo>
                  <a:cubicBezTo>
                    <a:pt x="81" y="61"/>
                    <a:pt x="81" y="61"/>
                    <a:pt x="81" y="61"/>
                  </a:cubicBezTo>
                  <a:cubicBezTo>
                    <a:pt x="71" y="61"/>
                    <a:pt x="71" y="61"/>
                    <a:pt x="71" y="61"/>
                  </a:cubicBezTo>
                  <a:lnTo>
                    <a:pt x="71" y="34"/>
                  </a:ln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grpSp>
      <p:sp>
        <p:nvSpPr>
          <p:cNvPr id="175" name="Line 49"/>
          <p:cNvSpPr>
            <a:spLocks noChangeShapeType="1"/>
          </p:cNvSpPr>
          <p:nvPr/>
        </p:nvSpPr>
        <p:spPr bwMode="auto">
          <a:xfrm>
            <a:off x="1885909" y="2635230"/>
            <a:ext cx="3070937" cy="0"/>
          </a:xfrm>
          <a:prstGeom prst="line">
            <a:avLst/>
          </a:prstGeom>
          <a:noFill/>
          <a:ln w="6350" cap="rnd">
            <a:solidFill>
              <a:schemeClr val="bg1">
                <a:lumMod val="50000"/>
              </a:schemeClr>
            </a:solidFill>
            <a:prstDash val="solid"/>
            <a:miter lim="800000"/>
            <a:headEnd type="oval"/>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p>
        </p:txBody>
      </p:sp>
      <p:sp>
        <p:nvSpPr>
          <p:cNvPr id="188" name="Line 51"/>
          <p:cNvSpPr>
            <a:spLocks noChangeShapeType="1"/>
          </p:cNvSpPr>
          <p:nvPr/>
        </p:nvSpPr>
        <p:spPr bwMode="auto">
          <a:xfrm>
            <a:off x="1894697" y="4112322"/>
            <a:ext cx="2122738" cy="0"/>
          </a:xfrm>
          <a:prstGeom prst="line">
            <a:avLst/>
          </a:prstGeom>
          <a:noFill/>
          <a:ln w="6350" cap="rnd">
            <a:solidFill>
              <a:schemeClr val="bg1">
                <a:lumMod val="50000"/>
              </a:schemeClr>
            </a:solidFill>
            <a:prstDash val="solid"/>
            <a:miter lim="800000"/>
            <a:headEnd type="oval"/>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p>
        </p:txBody>
      </p:sp>
      <p:sp>
        <p:nvSpPr>
          <p:cNvPr id="192" name="Line 50"/>
          <p:cNvSpPr>
            <a:spLocks noChangeShapeType="1"/>
          </p:cNvSpPr>
          <p:nvPr/>
        </p:nvSpPr>
        <p:spPr bwMode="auto">
          <a:xfrm flipH="1">
            <a:off x="1897992" y="5183278"/>
            <a:ext cx="1512944" cy="0"/>
          </a:xfrm>
          <a:prstGeom prst="line">
            <a:avLst/>
          </a:prstGeom>
          <a:noFill/>
          <a:ln w="6350" cap="rnd">
            <a:solidFill>
              <a:schemeClr val="bg1">
                <a:lumMod val="50000"/>
              </a:schemeClr>
            </a:solidFill>
            <a:prstDash val="solid"/>
            <a:miter lim="800000"/>
            <a:headEnd type="oval"/>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p>
        </p:txBody>
      </p:sp>
      <p:sp>
        <p:nvSpPr>
          <p:cNvPr id="195" name="TextBox 58"/>
          <p:cNvSpPr txBox="1"/>
          <p:nvPr/>
        </p:nvSpPr>
        <p:spPr>
          <a:xfrm>
            <a:off x="1837637" y="2332033"/>
            <a:ext cx="816827" cy="276999"/>
          </a:xfrm>
          <a:prstGeom prst="rect">
            <a:avLst/>
          </a:prstGeom>
          <a:noFill/>
        </p:spPr>
        <p:txBody>
          <a:bodyPr wrap="none" rtlCol="0">
            <a:spAutoFit/>
          </a:bodyPr>
          <a:lstStyle/>
          <a:p>
            <a:pPr algn="ctr"/>
            <a:r>
              <a:rPr lang="en-US" sz="1200" dirty="0" smtClean="0">
                <a:solidFill>
                  <a:schemeClr val="tx2"/>
                </a:solidFill>
                <a:latin typeface="微软雅黑" panose="020B0503020204020204" pitchFamily="34" charset="-122"/>
              </a:rPr>
              <a:t>Text here</a:t>
            </a:r>
            <a:endParaRPr lang="ru-RU" sz="1200" dirty="0">
              <a:solidFill>
                <a:schemeClr val="tx2"/>
              </a:solidFill>
              <a:latin typeface="微软雅黑" panose="020B0503020204020204" pitchFamily="34" charset="-122"/>
            </a:endParaRPr>
          </a:p>
        </p:txBody>
      </p:sp>
      <p:sp>
        <p:nvSpPr>
          <p:cNvPr id="196" name="TextBox 58"/>
          <p:cNvSpPr txBox="1"/>
          <p:nvPr/>
        </p:nvSpPr>
        <p:spPr>
          <a:xfrm>
            <a:off x="1837637" y="3810457"/>
            <a:ext cx="816827" cy="276999"/>
          </a:xfrm>
          <a:prstGeom prst="rect">
            <a:avLst/>
          </a:prstGeom>
          <a:noFill/>
        </p:spPr>
        <p:txBody>
          <a:bodyPr wrap="none" rtlCol="0">
            <a:spAutoFit/>
          </a:bodyPr>
          <a:lstStyle/>
          <a:p>
            <a:pPr algn="ctr"/>
            <a:r>
              <a:rPr lang="en-US" sz="1200" dirty="0" smtClean="0">
                <a:solidFill>
                  <a:schemeClr val="tx2"/>
                </a:solidFill>
                <a:latin typeface="微软雅黑" panose="020B0503020204020204" pitchFamily="34" charset="-122"/>
              </a:rPr>
              <a:t>Text here</a:t>
            </a:r>
            <a:endParaRPr lang="ru-RU" sz="1200" dirty="0">
              <a:solidFill>
                <a:schemeClr val="tx2"/>
              </a:solidFill>
              <a:latin typeface="微软雅黑" panose="020B0503020204020204" pitchFamily="34" charset="-122"/>
            </a:endParaRPr>
          </a:p>
        </p:txBody>
      </p:sp>
      <p:sp>
        <p:nvSpPr>
          <p:cNvPr id="197" name="TextBox 58"/>
          <p:cNvSpPr txBox="1"/>
          <p:nvPr/>
        </p:nvSpPr>
        <p:spPr>
          <a:xfrm>
            <a:off x="1837637" y="4906279"/>
            <a:ext cx="816827" cy="276999"/>
          </a:xfrm>
          <a:prstGeom prst="rect">
            <a:avLst/>
          </a:prstGeom>
          <a:noFill/>
        </p:spPr>
        <p:txBody>
          <a:bodyPr wrap="none" rtlCol="0">
            <a:spAutoFit/>
          </a:bodyPr>
          <a:lstStyle/>
          <a:p>
            <a:pPr algn="ctr"/>
            <a:r>
              <a:rPr lang="en-US" sz="1200" dirty="0" smtClean="0">
                <a:solidFill>
                  <a:schemeClr val="tx2"/>
                </a:solidFill>
                <a:latin typeface="微软雅黑" panose="020B0503020204020204" pitchFamily="34" charset="-122"/>
              </a:rPr>
              <a:t>Text here</a:t>
            </a:r>
            <a:endParaRPr lang="ru-RU" sz="1200" dirty="0">
              <a:solidFill>
                <a:schemeClr val="tx2"/>
              </a:solidFill>
              <a:latin typeface="微软雅黑" panose="020B0503020204020204" pitchFamily="34" charset="-122"/>
            </a:endParaRPr>
          </a:p>
        </p:txBody>
      </p:sp>
      <p:sp>
        <p:nvSpPr>
          <p:cNvPr id="198" name="文本框 197"/>
          <p:cNvSpPr txBox="1"/>
          <p:nvPr/>
        </p:nvSpPr>
        <p:spPr>
          <a:xfrm>
            <a:off x="1877934" y="2660097"/>
            <a:ext cx="3078912" cy="630942"/>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9" name="文本框 198"/>
          <p:cNvSpPr txBox="1"/>
          <p:nvPr/>
        </p:nvSpPr>
        <p:spPr>
          <a:xfrm>
            <a:off x="1877934" y="4098366"/>
            <a:ext cx="2139501" cy="630942"/>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0" name="文本框 199"/>
          <p:cNvSpPr txBox="1"/>
          <p:nvPr/>
        </p:nvSpPr>
        <p:spPr>
          <a:xfrm>
            <a:off x="1877935" y="5160527"/>
            <a:ext cx="1594018" cy="900246"/>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7049" t="6299"/>
          <a:stretch>
            <a:fillRect/>
          </a:stretch>
        </p:blipFill>
        <p:spPr>
          <a:xfrm rot="16200000">
            <a:off x="2667000" y="-2667000"/>
            <a:ext cx="6858000" cy="12192000"/>
          </a:xfrm>
          <a:prstGeom prst="rect">
            <a:avLst/>
          </a:prstGeom>
        </p:spPr>
      </p:pic>
      <p:grpSp>
        <p:nvGrpSpPr>
          <p:cNvPr id="2" name="组合 1"/>
          <p:cNvGrpSpPr/>
          <p:nvPr/>
        </p:nvGrpSpPr>
        <p:grpSpPr>
          <a:xfrm>
            <a:off x="3584947" y="2143187"/>
            <a:ext cx="5022106" cy="2285588"/>
            <a:chOff x="5554260" y="2143187"/>
            <a:chExt cx="5022106" cy="2285588"/>
          </a:xfrm>
        </p:grpSpPr>
        <p:grpSp>
          <p:nvGrpSpPr>
            <p:cNvPr id="14" name="组合 13"/>
            <p:cNvGrpSpPr/>
            <p:nvPr/>
          </p:nvGrpSpPr>
          <p:grpSpPr>
            <a:xfrm>
              <a:off x="7165067" y="2143187"/>
              <a:ext cx="1800493" cy="1779843"/>
              <a:chOff x="5373225" y="2812417"/>
              <a:chExt cx="1800493" cy="1779843"/>
            </a:xfrm>
          </p:grpSpPr>
          <p:grpSp>
            <p:nvGrpSpPr>
              <p:cNvPr id="15" name="组合 14"/>
              <p:cNvGrpSpPr/>
              <p:nvPr/>
            </p:nvGrpSpPr>
            <p:grpSpPr>
              <a:xfrm>
                <a:off x="5702359" y="2812417"/>
                <a:ext cx="962688" cy="966874"/>
                <a:chOff x="2799704" y="4855922"/>
                <a:chExt cx="962688" cy="966874"/>
              </a:xfrm>
            </p:grpSpPr>
            <p:sp>
              <p:nvSpPr>
                <p:cNvPr id="17" name="Oval 97"/>
                <p:cNvSpPr>
                  <a:spLocks noChangeArrowheads="1"/>
                </p:cNvSpPr>
                <p:nvPr/>
              </p:nvSpPr>
              <p:spPr bwMode="auto">
                <a:xfrm>
                  <a:off x="2799704" y="4855922"/>
                  <a:ext cx="962688" cy="966874"/>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18" name="组合 17"/>
                <p:cNvGrpSpPr/>
                <p:nvPr/>
              </p:nvGrpSpPr>
              <p:grpSpPr>
                <a:xfrm>
                  <a:off x="3031307" y="5130776"/>
                  <a:ext cx="502272" cy="421350"/>
                  <a:chOff x="3203575" y="5191125"/>
                  <a:chExt cx="571500" cy="479425"/>
                </a:xfrm>
                <a:solidFill>
                  <a:schemeClr val="bg1">
                    <a:lumMod val="50000"/>
                  </a:schemeClr>
                </a:solidFill>
              </p:grpSpPr>
              <p:sp>
                <p:nvSpPr>
                  <p:cNvPr id="19" name="Rectangle 98"/>
                  <p:cNvSpPr>
                    <a:spLocks noChangeArrowheads="1"/>
                  </p:cNvSpPr>
                  <p:nvPr/>
                </p:nvSpPr>
                <p:spPr bwMode="auto">
                  <a:xfrm>
                    <a:off x="3241675" y="5191125"/>
                    <a:ext cx="4953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99"/>
                  <p:cNvSpPr/>
                  <p:nvPr/>
                </p:nvSpPr>
                <p:spPr bwMode="auto">
                  <a:xfrm>
                    <a:off x="3203575" y="5264150"/>
                    <a:ext cx="571500" cy="147638"/>
                  </a:xfrm>
                  <a:custGeom>
                    <a:avLst/>
                    <a:gdLst>
                      <a:gd name="T0" fmla="*/ 277 w 296"/>
                      <a:gd name="T1" fmla="*/ 0 h 76"/>
                      <a:gd name="T2" fmla="*/ 19 w 296"/>
                      <a:gd name="T3" fmla="*/ 0 h 76"/>
                      <a:gd name="T4" fmla="*/ 0 w 296"/>
                      <a:gd name="T5" fmla="*/ 48 h 76"/>
                      <a:gd name="T6" fmla="*/ 0 w 296"/>
                      <a:gd name="T7" fmla="*/ 60 h 76"/>
                      <a:gd name="T8" fmla="*/ 1 w 296"/>
                      <a:gd name="T9" fmla="*/ 60 h 76"/>
                      <a:gd name="T10" fmla="*/ 25 w 296"/>
                      <a:gd name="T11" fmla="*/ 76 h 76"/>
                      <a:gd name="T12" fmla="*/ 49 w 296"/>
                      <a:gd name="T13" fmla="*/ 60 h 76"/>
                      <a:gd name="T14" fmla="*/ 50 w 296"/>
                      <a:gd name="T15" fmla="*/ 60 h 76"/>
                      <a:gd name="T16" fmla="*/ 74 w 296"/>
                      <a:gd name="T17" fmla="*/ 76 h 76"/>
                      <a:gd name="T18" fmla="*/ 98 w 296"/>
                      <a:gd name="T19" fmla="*/ 60 h 76"/>
                      <a:gd name="T20" fmla="*/ 99 w 296"/>
                      <a:gd name="T21" fmla="*/ 60 h 76"/>
                      <a:gd name="T22" fmla="*/ 123 w 296"/>
                      <a:gd name="T23" fmla="*/ 76 h 76"/>
                      <a:gd name="T24" fmla="*/ 147 w 296"/>
                      <a:gd name="T25" fmla="*/ 60 h 76"/>
                      <a:gd name="T26" fmla="*/ 148 w 296"/>
                      <a:gd name="T27" fmla="*/ 60 h 76"/>
                      <a:gd name="T28" fmla="*/ 172 w 296"/>
                      <a:gd name="T29" fmla="*/ 76 h 76"/>
                      <a:gd name="T30" fmla="*/ 197 w 296"/>
                      <a:gd name="T31" fmla="*/ 60 h 76"/>
                      <a:gd name="T32" fmla="*/ 198 w 296"/>
                      <a:gd name="T33" fmla="*/ 60 h 76"/>
                      <a:gd name="T34" fmla="*/ 222 w 296"/>
                      <a:gd name="T35" fmla="*/ 76 h 76"/>
                      <a:gd name="T36" fmla="*/ 246 w 296"/>
                      <a:gd name="T37" fmla="*/ 60 h 76"/>
                      <a:gd name="T38" fmla="*/ 247 w 296"/>
                      <a:gd name="T39" fmla="*/ 60 h 76"/>
                      <a:gd name="T40" fmla="*/ 271 w 296"/>
                      <a:gd name="T41" fmla="*/ 76 h 76"/>
                      <a:gd name="T42" fmla="*/ 295 w 296"/>
                      <a:gd name="T43" fmla="*/ 60 h 76"/>
                      <a:gd name="T44" fmla="*/ 296 w 296"/>
                      <a:gd name="T45" fmla="*/ 60 h 76"/>
                      <a:gd name="T46" fmla="*/ 296 w 296"/>
                      <a:gd name="T47" fmla="*/ 48 h 76"/>
                      <a:gd name="T48" fmla="*/ 277 w 296"/>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76">
                        <a:moveTo>
                          <a:pt x="277" y="0"/>
                        </a:moveTo>
                        <a:cubicBezTo>
                          <a:pt x="19" y="0"/>
                          <a:pt x="19" y="0"/>
                          <a:pt x="19" y="0"/>
                        </a:cubicBezTo>
                        <a:cubicBezTo>
                          <a:pt x="0" y="48"/>
                          <a:pt x="0" y="48"/>
                          <a:pt x="0" y="48"/>
                        </a:cubicBezTo>
                        <a:cubicBezTo>
                          <a:pt x="0" y="60"/>
                          <a:pt x="0" y="60"/>
                          <a:pt x="0" y="60"/>
                        </a:cubicBezTo>
                        <a:cubicBezTo>
                          <a:pt x="1" y="60"/>
                          <a:pt x="1" y="60"/>
                          <a:pt x="1" y="60"/>
                        </a:cubicBezTo>
                        <a:cubicBezTo>
                          <a:pt x="3" y="69"/>
                          <a:pt x="13" y="76"/>
                          <a:pt x="25" y="76"/>
                        </a:cubicBezTo>
                        <a:cubicBezTo>
                          <a:pt x="36" y="76"/>
                          <a:pt x="46" y="69"/>
                          <a:pt x="49" y="60"/>
                        </a:cubicBezTo>
                        <a:cubicBezTo>
                          <a:pt x="50" y="60"/>
                          <a:pt x="50" y="60"/>
                          <a:pt x="50" y="60"/>
                        </a:cubicBezTo>
                        <a:cubicBezTo>
                          <a:pt x="52" y="69"/>
                          <a:pt x="62" y="76"/>
                          <a:pt x="74" y="76"/>
                        </a:cubicBezTo>
                        <a:cubicBezTo>
                          <a:pt x="86" y="76"/>
                          <a:pt x="96" y="69"/>
                          <a:pt x="98" y="60"/>
                        </a:cubicBezTo>
                        <a:cubicBezTo>
                          <a:pt x="99" y="60"/>
                          <a:pt x="99" y="60"/>
                          <a:pt x="99" y="60"/>
                        </a:cubicBezTo>
                        <a:cubicBezTo>
                          <a:pt x="101" y="69"/>
                          <a:pt x="111" y="76"/>
                          <a:pt x="123" y="76"/>
                        </a:cubicBezTo>
                        <a:cubicBezTo>
                          <a:pt x="135" y="76"/>
                          <a:pt x="145" y="69"/>
                          <a:pt x="147" y="60"/>
                        </a:cubicBezTo>
                        <a:cubicBezTo>
                          <a:pt x="148" y="60"/>
                          <a:pt x="148" y="60"/>
                          <a:pt x="148" y="60"/>
                        </a:cubicBezTo>
                        <a:cubicBezTo>
                          <a:pt x="151" y="69"/>
                          <a:pt x="161" y="76"/>
                          <a:pt x="172" y="76"/>
                        </a:cubicBezTo>
                        <a:cubicBezTo>
                          <a:pt x="184" y="76"/>
                          <a:pt x="194" y="69"/>
                          <a:pt x="197" y="60"/>
                        </a:cubicBezTo>
                        <a:cubicBezTo>
                          <a:pt x="198" y="60"/>
                          <a:pt x="198" y="60"/>
                          <a:pt x="198" y="60"/>
                        </a:cubicBezTo>
                        <a:cubicBezTo>
                          <a:pt x="200" y="69"/>
                          <a:pt x="210" y="76"/>
                          <a:pt x="222" y="76"/>
                        </a:cubicBezTo>
                        <a:cubicBezTo>
                          <a:pt x="234" y="76"/>
                          <a:pt x="243" y="69"/>
                          <a:pt x="246" y="60"/>
                        </a:cubicBezTo>
                        <a:cubicBezTo>
                          <a:pt x="247" y="60"/>
                          <a:pt x="247" y="60"/>
                          <a:pt x="247" y="60"/>
                        </a:cubicBezTo>
                        <a:cubicBezTo>
                          <a:pt x="249" y="69"/>
                          <a:pt x="259" y="76"/>
                          <a:pt x="271" y="76"/>
                        </a:cubicBezTo>
                        <a:cubicBezTo>
                          <a:pt x="283" y="76"/>
                          <a:pt x="293" y="69"/>
                          <a:pt x="295" y="60"/>
                        </a:cubicBezTo>
                        <a:cubicBezTo>
                          <a:pt x="296" y="60"/>
                          <a:pt x="296" y="60"/>
                          <a:pt x="296" y="60"/>
                        </a:cubicBezTo>
                        <a:cubicBezTo>
                          <a:pt x="296" y="48"/>
                          <a:pt x="296" y="48"/>
                          <a:pt x="296" y="48"/>
                        </a:cubicBezTo>
                        <a:lnTo>
                          <a:pt x="2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00"/>
                  <p:cNvSpPr/>
                  <p:nvPr/>
                </p:nvSpPr>
                <p:spPr bwMode="auto">
                  <a:xfrm>
                    <a:off x="3203575" y="5429250"/>
                    <a:ext cx="571500" cy="241300"/>
                  </a:xfrm>
                  <a:custGeom>
                    <a:avLst/>
                    <a:gdLst>
                      <a:gd name="T0" fmla="*/ 337 w 360"/>
                      <a:gd name="T1" fmla="*/ 135 h 152"/>
                      <a:gd name="T2" fmla="*/ 337 w 360"/>
                      <a:gd name="T3" fmla="*/ 0 h 152"/>
                      <a:gd name="T4" fmla="*/ 301 w 360"/>
                      <a:gd name="T5" fmla="*/ 0 h 152"/>
                      <a:gd name="T6" fmla="*/ 301 w 360"/>
                      <a:gd name="T7" fmla="*/ 87 h 152"/>
                      <a:gd name="T8" fmla="*/ 146 w 360"/>
                      <a:gd name="T9" fmla="*/ 87 h 152"/>
                      <a:gd name="T10" fmla="*/ 146 w 360"/>
                      <a:gd name="T11" fmla="*/ 0 h 152"/>
                      <a:gd name="T12" fmla="*/ 127 w 360"/>
                      <a:gd name="T13" fmla="*/ 0 h 152"/>
                      <a:gd name="T14" fmla="*/ 127 w 360"/>
                      <a:gd name="T15" fmla="*/ 135 h 152"/>
                      <a:gd name="T16" fmla="*/ 59 w 360"/>
                      <a:gd name="T17" fmla="*/ 135 h 152"/>
                      <a:gd name="T18" fmla="*/ 59 w 360"/>
                      <a:gd name="T19" fmla="*/ 0 h 152"/>
                      <a:gd name="T20" fmla="*/ 24 w 360"/>
                      <a:gd name="T21" fmla="*/ 0 h 152"/>
                      <a:gd name="T22" fmla="*/ 24 w 360"/>
                      <a:gd name="T23" fmla="*/ 135 h 152"/>
                      <a:gd name="T24" fmla="*/ 0 w 360"/>
                      <a:gd name="T25" fmla="*/ 135 h 152"/>
                      <a:gd name="T26" fmla="*/ 0 w 360"/>
                      <a:gd name="T27" fmla="*/ 152 h 152"/>
                      <a:gd name="T28" fmla="*/ 360 w 360"/>
                      <a:gd name="T29" fmla="*/ 152 h 152"/>
                      <a:gd name="T30" fmla="*/ 360 w 360"/>
                      <a:gd name="T31" fmla="*/ 135 h 152"/>
                      <a:gd name="T32" fmla="*/ 337 w 360"/>
                      <a:gd name="T33" fmla="*/ 13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152">
                        <a:moveTo>
                          <a:pt x="337" y="135"/>
                        </a:moveTo>
                        <a:lnTo>
                          <a:pt x="337" y="0"/>
                        </a:lnTo>
                        <a:lnTo>
                          <a:pt x="301" y="0"/>
                        </a:lnTo>
                        <a:lnTo>
                          <a:pt x="301" y="87"/>
                        </a:lnTo>
                        <a:lnTo>
                          <a:pt x="146" y="87"/>
                        </a:lnTo>
                        <a:lnTo>
                          <a:pt x="146" y="0"/>
                        </a:lnTo>
                        <a:lnTo>
                          <a:pt x="127" y="0"/>
                        </a:lnTo>
                        <a:lnTo>
                          <a:pt x="127" y="135"/>
                        </a:lnTo>
                        <a:lnTo>
                          <a:pt x="59" y="135"/>
                        </a:lnTo>
                        <a:lnTo>
                          <a:pt x="59" y="0"/>
                        </a:lnTo>
                        <a:lnTo>
                          <a:pt x="24" y="0"/>
                        </a:lnTo>
                        <a:lnTo>
                          <a:pt x="24" y="135"/>
                        </a:lnTo>
                        <a:lnTo>
                          <a:pt x="0" y="135"/>
                        </a:lnTo>
                        <a:lnTo>
                          <a:pt x="0" y="152"/>
                        </a:lnTo>
                        <a:lnTo>
                          <a:pt x="360" y="152"/>
                        </a:lnTo>
                        <a:lnTo>
                          <a:pt x="360" y="135"/>
                        </a:lnTo>
                        <a:lnTo>
                          <a:pt x="337"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6" name="矩形 15"/>
              <p:cNvSpPr/>
              <p:nvPr/>
            </p:nvSpPr>
            <p:spPr>
              <a:xfrm>
                <a:off x="5373225" y="402947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1" name="文本框 30"/>
            <p:cNvSpPr txBox="1"/>
            <p:nvPr/>
          </p:nvSpPr>
          <p:spPr>
            <a:xfrm>
              <a:off x="5554260" y="4059443"/>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22741" t="22814" r="15198" b="14099"/>
          <a:stretch>
            <a:fillRect/>
          </a:stretch>
        </p:blipFill>
        <p:spPr>
          <a:xfrm rot="16200000">
            <a:off x="2667000" y="-2667000"/>
            <a:ext cx="6857999" cy="12192000"/>
          </a:xfrm>
          <a:prstGeom prst="rect">
            <a:avLst/>
          </a:prstGeom>
          <a:solidFill>
            <a:schemeClr val="bg1">
              <a:lumMod val="50000"/>
            </a:schemeClr>
          </a:solidFill>
        </p:spPr>
      </p:pic>
      <p:grpSp>
        <p:nvGrpSpPr>
          <p:cNvPr id="90" name="组合 89"/>
          <p:cNvGrpSpPr/>
          <p:nvPr/>
        </p:nvGrpSpPr>
        <p:grpSpPr>
          <a:xfrm>
            <a:off x="833904" y="370819"/>
            <a:ext cx="962688" cy="966874"/>
            <a:chOff x="2799704" y="4855922"/>
            <a:chExt cx="962688" cy="966874"/>
          </a:xfrm>
        </p:grpSpPr>
        <p:sp>
          <p:nvSpPr>
            <p:cNvPr id="92" name="Oval 97"/>
            <p:cNvSpPr>
              <a:spLocks noChangeArrowheads="1"/>
            </p:cNvSpPr>
            <p:nvPr/>
          </p:nvSpPr>
          <p:spPr bwMode="auto">
            <a:xfrm>
              <a:off x="2799704" y="4855922"/>
              <a:ext cx="962688" cy="966874"/>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94" name="组合 93"/>
            <p:cNvGrpSpPr/>
            <p:nvPr/>
          </p:nvGrpSpPr>
          <p:grpSpPr>
            <a:xfrm>
              <a:off x="3031307" y="5130776"/>
              <a:ext cx="502272" cy="421350"/>
              <a:chOff x="3203575" y="5191125"/>
              <a:chExt cx="571500" cy="479425"/>
            </a:xfrm>
            <a:solidFill>
              <a:schemeClr val="bg1">
                <a:lumMod val="50000"/>
              </a:schemeClr>
            </a:solidFill>
          </p:grpSpPr>
          <p:sp>
            <p:nvSpPr>
              <p:cNvPr id="95" name="Rectangle 98"/>
              <p:cNvSpPr>
                <a:spLocks noChangeArrowheads="1"/>
              </p:cNvSpPr>
              <p:nvPr/>
            </p:nvSpPr>
            <p:spPr bwMode="auto">
              <a:xfrm>
                <a:off x="3241675" y="5191125"/>
                <a:ext cx="4953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99"/>
              <p:cNvSpPr/>
              <p:nvPr/>
            </p:nvSpPr>
            <p:spPr bwMode="auto">
              <a:xfrm>
                <a:off x="3203575" y="5264150"/>
                <a:ext cx="571500" cy="147638"/>
              </a:xfrm>
              <a:custGeom>
                <a:avLst/>
                <a:gdLst>
                  <a:gd name="T0" fmla="*/ 277 w 296"/>
                  <a:gd name="T1" fmla="*/ 0 h 76"/>
                  <a:gd name="T2" fmla="*/ 19 w 296"/>
                  <a:gd name="T3" fmla="*/ 0 h 76"/>
                  <a:gd name="T4" fmla="*/ 0 w 296"/>
                  <a:gd name="T5" fmla="*/ 48 h 76"/>
                  <a:gd name="T6" fmla="*/ 0 w 296"/>
                  <a:gd name="T7" fmla="*/ 60 h 76"/>
                  <a:gd name="T8" fmla="*/ 1 w 296"/>
                  <a:gd name="T9" fmla="*/ 60 h 76"/>
                  <a:gd name="T10" fmla="*/ 25 w 296"/>
                  <a:gd name="T11" fmla="*/ 76 h 76"/>
                  <a:gd name="T12" fmla="*/ 49 w 296"/>
                  <a:gd name="T13" fmla="*/ 60 h 76"/>
                  <a:gd name="T14" fmla="*/ 50 w 296"/>
                  <a:gd name="T15" fmla="*/ 60 h 76"/>
                  <a:gd name="T16" fmla="*/ 74 w 296"/>
                  <a:gd name="T17" fmla="*/ 76 h 76"/>
                  <a:gd name="T18" fmla="*/ 98 w 296"/>
                  <a:gd name="T19" fmla="*/ 60 h 76"/>
                  <a:gd name="T20" fmla="*/ 99 w 296"/>
                  <a:gd name="T21" fmla="*/ 60 h 76"/>
                  <a:gd name="T22" fmla="*/ 123 w 296"/>
                  <a:gd name="T23" fmla="*/ 76 h 76"/>
                  <a:gd name="T24" fmla="*/ 147 w 296"/>
                  <a:gd name="T25" fmla="*/ 60 h 76"/>
                  <a:gd name="T26" fmla="*/ 148 w 296"/>
                  <a:gd name="T27" fmla="*/ 60 h 76"/>
                  <a:gd name="T28" fmla="*/ 172 w 296"/>
                  <a:gd name="T29" fmla="*/ 76 h 76"/>
                  <a:gd name="T30" fmla="*/ 197 w 296"/>
                  <a:gd name="T31" fmla="*/ 60 h 76"/>
                  <a:gd name="T32" fmla="*/ 198 w 296"/>
                  <a:gd name="T33" fmla="*/ 60 h 76"/>
                  <a:gd name="T34" fmla="*/ 222 w 296"/>
                  <a:gd name="T35" fmla="*/ 76 h 76"/>
                  <a:gd name="T36" fmla="*/ 246 w 296"/>
                  <a:gd name="T37" fmla="*/ 60 h 76"/>
                  <a:gd name="T38" fmla="*/ 247 w 296"/>
                  <a:gd name="T39" fmla="*/ 60 h 76"/>
                  <a:gd name="T40" fmla="*/ 271 w 296"/>
                  <a:gd name="T41" fmla="*/ 76 h 76"/>
                  <a:gd name="T42" fmla="*/ 295 w 296"/>
                  <a:gd name="T43" fmla="*/ 60 h 76"/>
                  <a:gd name="T44" fmla="*/ 296 w 296"/>
                  <a:gd name="T45" fmla="*/ 60 h 76"/>
                  <a:gd name="T46" fmla="*/ 296 w 296"/>
                  <a:gd name="T47" fmla="*/ 48 h 76"/>
                  <a:gd name="T48" fmla="*/ 277 w 296"/>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76">
                    <a:moveTo>
                      <a:pt x="277" y="0"/>
                    </a:moveTo>
                    <a:cubicBezTo>
                      <a:pt x="19" y="0"/>
                      <a:pt x="19" y="0"/>
                      <a:pt x="19" y="0"/>
                    </a:cubicBezTo>
                    <a:cubicBezTo>
                      <a:pt x="0" y="48"/>
                      <a:pt x="0" y="48"/>
                      <a:pt x="0" y="48"/>
                    </a:cubicBezTo>
                    <a:cubicBezTo>
                      <a:pt x="0" y="60"/>
                      <a:pt x="0" y="60"/>
                      <a:pt x="0" y="60"/>
                    </a:cubicBezTo>
                    <a:cubicBezTo>
                      <a:pt x="1" y="60"/>
                      <a:pt x="1" y="60"/>
                      <a:pt x="1" y="60"/>
                    </a:cubicBezTo>
                    <a:cubicBezTo>
                      <a:pt x="3" y="69"/>
                      <a:pt x="13" y="76"/>
                      <a:pt x="25" y="76"/>
                    </a:cubicBezTo>
                    <a:cubicBezTo>
                      <a:pt x="36" y="76"/>
                      <a:pt x="46" y="69"/>
                      <a:pt x="49" y="60"/>
                    </a:cubicBezTo>
                    <a:cubicBezTo>
                      <a:pt x="50" y="60"/>
                      <a:pt x="50" y="60"/>
                      <a:pt x="50" y="60"/>
                    </a:cubicBezTo>
                    <a:cubicBezTo>
                      <a:pt x="52" y="69"/>
                      <a:pt x="62" y="76"/>
                      <a:pt x="74" y="76"/>
                    </a:cubicBezTo>
                    <a:cubicBezTo>
                      <a:pt x="86" y="76"/>
                      <a:pt x="96" y="69"/>
                      <a:pt x="98" y="60"/>
                    </a:cubicBezTo>
                    <a:cubicBezTo>
                      <a:pt x="99" y="60"/>
                      <a:pt x="99" y="60"/>
                      <a:pt x="99" y="60"/>
                    </a:cubicBezTo>
                    <a:cubicBezTo>
                      <a:pt x="101" y="69"/>
                      <a:pt x="111" y="76"/>
                      <a:pt x="123" y="76"/>
                    </a:cubicBezTo>
                    <a:cubicBezTo>
                      <a:pt x="135" y="76"/>
                      <a:pt x="145" y="69"/>
                      <a:pt x="147" y="60"/>
                    </a:cubicBezTo>
                    <a:cubicBezTo>
                      <a:pt x="148" y="60"/>
                      <a:pt x="148" y="60"/>
                      <a:pt x="148" y="60"/>
                    </a:cubicBezTo>
                    <a:cubicBezTo>
                      <a:pt x="151" y="69"/>
                      <a:pt x="161" y="76"/>
                      <a:pt x="172" y="76"/>
                    </a:cubicBezTo>
                    <a:cubicBezTo>
                      <a:pt x="184" y="76"/>
                      <a:pt x="194" y="69"/>
                      <a:pt x="197" y="60"/>
                    </a:cubicBezTo>
                    <a:cubicBezTo>
                      <a:pt x="198" y="60"/>
                      <a:pt x="198" y="60"/>
                      <a:pt x="198" y="60"/>
                    </a:cubicBezTo>
                    <a:cubicBezTo>
                      <a:pt x="200" y="69"/>
                      <a:pt x="210" y="76"/>
                      <a:pt x="222" y="76"/>
                    </a:cubicBezTo>
                    <a:cubicBezTo>
                      <a:pt x="234" y="76"/>
                      <a:pt x="243" y="69"/>
                      <a:pt x="246" y="60"/>
                    </a:cubicBezTo>
                    <a:cubicBezTo>
                      <a:pt x="247" y="60"/>
                      <a:pt x="247" y="60"/>
                      <a:pt x="247" y="60"/>
                    </a:cubicBezTo>
                    <a:cubicBezTo>
                      <a:pt x="249" y="69"/>
                      <a:pt x="259" y="76"/>
                      <a:pt x="271" y="76"/>
                    </a:cubicBezTo>
                    <a:cubicBezTo>
                      <a:pt x="283" y="76"/>
                      <a:pt x="293" y="69"/>
                      <a:pt x="295" y="60"/>
                    </a:cubicBezTo>
                    <a:cubicBezTo>
                      <a:pt x="296" y="60"/>
                      <a:pt x="296" y="60"/>
                      <a:pt x="296" y="60"/>
                    </a:cubicBezTo>
                    <a:cubicBezTo>
                      <a:pt x="296" y="48"/>
                      <a:pt x="296" y="48"/>
                      <a:pt x="296" y="48"/>
                    </a:cubicBezTo>
                    <a:lnTo>
                      <a:pt x="2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100"/>
              <p:cNvSpPr/>
              <p:nvPr/>
            </p:nvSpPr>
            <p:spPr bwMode="auto">
              <a:xfrm>
                <a:off x="3203575" y="5429250"/>
                <a:ext cx="571500" cy="241300"/>
              </a:xfrm>
              <a:custGeom>
                <a:avLst/>
                <a:gdLst>
                  <a:gd name="T0" fmla="*/ 337 w 360"/>
                  <a:gd name="T1" fmla="*/ 135 h 152"/>
                  <a:gd name="T2" fmla="*/ 337 w 360"/>
                  <a:gd name="T3" fmla="*/ 0 h 152"/>
                  <a:gd name="T4" fmla="*/ 301 w 360"/>
                  <a:gd name="T5" fmla="*/ 0 h 152"/>
                  <a:gd name="T6" fmla="*/ 301 w 360"/>
                  <a:gd name="T7" fmla="*/ 87 h 152"/>
                  <a:gd name="T8" fmla="*/ 146 w 360"/>
                  <a:gd name="T9" fmla="*/ 87 h 152"/>
                  <a:gd name="T10" fmla="*/ 146 w 360"/>
                  <a:gd name="T11" fmla="*/ 0 h 152"/>
                  <a:gd name="T12" fmla="*/ 127 w 360"/>
                  <a:gd name="T13" fmla="*/ 0 h 152"/>
                  <a:gd name="T14" fmla="*/ 127 w 360"/>
                  <a:gd name="T15" fmla="*/ 135 h 152"/>
                  <a:gd name="T16" fmla="*/ 59 w 360"/>
                  <a:gd name="T17" fmla="*/ 135 h 152"/>
                  <a:gd name="T18" fmla="*/ 59 w 360"/>
                  <a:gd name="T19" fmla="*/ 0 h 152"/>
                  <a:gd name="T20" fmla="*/ 24 w 360"/>
                  <a:gd name="T21" fmla="*/ 0 h 152"/>
                  <a:gd name="T22" fmla="*/ 24 w 360"/>
                  <a:gd name="T23" fmla="*/ 135 h 152"/>
                  <a:gd name="T24" fmla="*/ 0 w 360"/>
                  <a:gd name="T25" fmla="*/ 135 h 152"/>
                  <a:gd name="T26" fmla="*/ 0 w 360"/>
                  <a:gd name="T27" fmla="*/ 152 h 152"/>
                  <a:gd name="T28" fmla="*/ 360 w 360"/>
                  <a:gd name="T29" fmla="*/ 152 h 152"/>
                  <a:gd name="T30" fmla="*/ 360 w 360"/>
                  <a:gd name="T31" fmla="*/ 135 h 152"/>
                  <a:gd name="T32" fmla="*/ 337 w 360"/>
                  <a:gd name="T33" fmla="*/ 13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152">
                    <a:moveTo>
                      <a:pt x="337" y="135"/>
                    </a:moveTo>
                    <a:lnTo>
                      <a:pt x="337" y="0"/>
                    </a:lnTo>
                    <a:lnTo>
                      <a:pt x="301" y="0"/>
                    </a:lnTo>
                    <a:lnTo>
                      <a:pt x="301" y="87"/>
                    </a:lnTo>
                    <a:lnTo>
                      <a:pt x="146" y="87"/>
                    </a:lnTo>
                    <a:lnTo>
                      <a:pt x="146" y="0"/>
                    </a:lnTo>
                    <a:lnTo>
                      <a:pt x="127" y="0"/>
                    </a:lnTo>
                    <a:lnTo>
                      <a:pt x="127" y="135"/>
                    </a:lnTo>
                    <a:lnTo>
                      <a:pt x="59" y="135"/>
                    </a:lnTo>
                    <a:lnTo>
                      <a:pt x="59" y="0"/>
                    </a:lnTo>
                    <a:lnTo>
                      <a:pt x="24" y="0"/>
                    </a:lnTo>
                    <a:lnTo>
                      <a:pt x="24" y="135"/>
                    </a:lnTo>
                    <a:lnTo>
                      <a:pt x="0" y="135"/>
                    </a:lnTo>
                    <a:lnTo>
                      <a:pt x="0" y="152"/>
                    </a:lnTo>
                    <a:lnTo>
                      <a:pt x="360" y="152"/>
                    </a:lnTo>
                    <a:lnTo>
                      <a:pt x="360" y="135"/>
                    </a:lnTo>
                    <a:lnTo>
                      <a:pt x="337"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91" name="矩形 90"/>
          <p:cNvSpPr/>
          <p:nvPr/>
        </p:nvSpPr>
        <p:spPr>
          <a:xfrm>
            <a:off x="2452478" y="34345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216" name="Freeform 43"/>
          <p:cNvSpPr>
            <a:spLocks noEditPoints="1"/>
          </p:cNvSpPr>
          <p:nvPr/>
        </p:nvSpPr>
        <p:spPr bwMode="auto">
          <a:xfrm>
            <a:off x="5142348" y="-133350"/>
            <a:ext cx="1561000" cy="3508980"/>
          </a:xfrm>
          <a:custGeom>
            <a:avLst/>
            <a:gdLst>
              <a:gd name="T0" fmla="*/ 1623 w 1627"/>
              <a:gd name="T1" fmla="*/ 3604 h 3653"/>
              <a:gd name="T2" fmla="*/ 1351 w 1627"/>
              <a:gd name="T3" fmla="*/ 3107 h 3653"/>
              <a:gd name="T4" fmla="*/ 853 w 1627"/>
              <a:gd name="T5" fmla="*/ 2907 h 3653"/>
              <a:gd name="T6" fmla="*/ 853 w 1627"/>
              <a:gd name="T7" fmla="*/ 0 h 3653"/>
              <a:gd name="T8" fmla="*/ 773 w 1627"/>
              <a:gd name="T9" fmla="*/ 0 h 3653"/>
              <a:gd name="T10" fmla="*/ 773 w 1627"/>
              <a:gd name="T11" fmla="*/ 2907 h 3653"/>
              <a:gd name="T12" fmla="*/ 276 w 1627"/>
              <a:gd name="T13" fmla="*/ 3107 h 3653"/>
              <a:gd name="T14" fmla="*/ 4 w 1627"/>
              <a:gd name="T15" fmla="*/ 3604 h 3653"/>
              <a:gd name="T16" fmla="*/ 37 w 1627"/>
              <a:gd name="T17" fmla="*/ 3649 h 3653"/>
              <a:gd name="T18" fmla="*/ 83 w 1627"/>
              <a:gd name="T19" fmla="*/ 3616 h 3653"/>
              <a:gd name="T20" fmla="*/ 813 w 1627"/>
              <a:gd name="T21" fmla="*/ 2986 h 3653"/>
              <a:gd name="T22" fmla="*/ 1544 w 1627"/>
              <a:gd name="T23" fmla="*/ 3616 h 3653"/>
              <a:gd name="T24" fmla="*/ 1584 w 1627"/>
              <a:gd name="T25" fmla="*/ 3650 h 3653"/>
              <a:gd name="T26" fmla="*/ 1590 w 1627"/>
              <a:gd name="T27" fmla="*/ 3649 h 3653"/>
              <a:gd name="T28" fmla="*/ 1623 w 1627"/>
              <a:gd name="T29" fmla="*/ 3604 h 3653"/>
              <a:gd name="T30" fmla="*/ 43 w 1627"/>
              <a:gd name="T31" fmla="*/ 3635 h 3653"/>
              <a:gd name="T32" fmla="*/ 18 w 1627"/>
              <a:gd name="T33" fmla="*/ 3610 h 3653"/>
              <a:gd name="T34" fmla="*/ 43 w 1627"/>
              <a:gd name="T35" fmla="*/ 3584 h 3653"/>
              <a:gd name="T36" fmla="*/ 68 w 1627"/>
              <a:gd name="T37" fmla="*/ 3610 h 3653"/>
              <a:gd name="T38" fmla="*/ 43 w 1627"/>
              <a:gd name="T39" fmla="*/ 3635 h 3653"/>
              <a:gd name="T40" fmla="*/ 1584 w 1627"/>
              <a:gd name="T41" fmla="*/ 3635 h 3653"/>
              <a:gd name="T42" fmla="*/ 1559 w 1627"/>
              <a:gd name="T43" fmla="*/ 3610 h 3653"/>
              <a:gd name="T44" fmla="*/ 1584 w 1627"/>
              <a:gd name="T45" fmla="*/ 3584 h 3653"/>
              <a:gd name="T46" fmla="*/ 1609 w 1627"/>
              <a:gd name="T47" fmla="*/ 3610 h 3653"/>
              <a:gd name="T48" fmla="*/ 1584 w 1627"/>
              <a:gd name="T49" fmla="*/ 3635 h 3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7" h="3653">
                <a:moveTo>
                  <a:pt x="1623" y="3604"/>
                </a:moveTo>
                <a:cubicBezTo>
                  <a:pt x="1595" y="3412"/>
                  <a:pt x="1498" y="3235"/>
                  <a:pt x="1351" y="3107"/>
                </a:cubicBezTo>
                <a:cubicBezTo>
                  <a:pt x="1212" y="2986"/>
                  <a:pt x="1037" y="2916"/>
                  <a:pt x="853" y="2907"/>
                </a:cubicBezTo>
                <a:cubicBezTo>
                  <a:pt x="853" y="0"/>
                  <a:pt x="853" y="0"/>
                  <a:pt x="853" y="0"/>
                </a:cubicBezTo>
                <a:cubicBezTo>
                  <a:pt x="773" y="0"/>
                  <a:pt x="773" y="0"/>
                  <a:pt x="773" y="0"/>
                </a:cubicBezTo>
                <a:cubicBezTo>
                  <a:pt x="773" y="2907"/>
                  <a:pt x="773" y="2907"/>
                  <a:pt x="773" y="2907"/>
                </a:cubicBezTo>
                <a:cubicBezTo>
                  <a:pt x="590" y="2916"/>
                  <a:pt x="415" y="2986"/>
                  <a:pt x="276" y="3107"/>
                </a:cubicBezTo>
                <a:cubicBezTo>
                  <a:pt x="129" y="3235"/>
                  <a:pt x="32" y="3412"/>
                  <a:pt x="4" y="3604"/>
                </a:cubicBezTo>
                <a:cubicBezTo>
                  <a:pt x="0" y="3626"/>
                  <a:pt x="15" y="3646"/>
                  <a:pt x="37" y="3649"/>
                </a:cubicBezTo>
                <a:cubicBezTo>
                  <a:pt x="59" y="3653"/>
                  <a:pt x="79" y="3637"/>
                  <a:pt x="83" y="3616"/>
                </a:cubicBezTo>
                <a:cubicBezTo>
                  <a:pt x="136" y="3257"/>
                  <a:pt x="450" y="2986"/>
                  <a:pt x="813" y="2986"/>
                </a:cubicBezTo>
                <a:cubicBezTo>
                  <a:pt x="1177" y="2986"/>
                  <a:pt x="1491" y="3257"/>
                  <a:pt x="1544" y="3616"/>
                </a:cubicBezTo>
                <a:cubicBezTo>
                  <a:pt x="1547" y="3635"/>
                  <a:pt x="1564" y="3650"/>
                  <a:pt x="1584" y="3650"/>
                </a:cubicBezTo>
                <a:cubicBezTo>
                  <a:pt x="1586" y="3650"/>
                  <a:pt x="1588" y="3650"/>
                  <a:pt x="1590" y="3649"/>
                </a:cubicBezTo>
                <a:cubicBezTo>
                  <a:pt x="1612" y="3646"/>
                  <a:pt x="1627" y="3626"/>
                  <a:pt x="1623" y="3604"/>
                </a:cubicBezTo>
                <a:close/>
                <a:moveTo>
                  <a:pt x="43" y="3635"/>
                </a:moveTo>
                <a:cubicBezTo>
                  <a:pt x="29" y="3635"/>
                  <a:pt x="18" y="3624"/>
                  <a:pt x="18" y="3610"/>
                </a:cubicBezTo>
                <a:cubicBezTo>
                  <a:pt x="18" y="3596"/>
                  <a:pt x="29" y="3584"/>
                  <a:pt x="43" y="3584"/>
                </a:cubicBezTo>
                <a:cubicBezTo>
                  <a:pt x="57" y="3584"/>
                  <a:pt x="68" y="3596"/>
                  <a:pt x="68" y="3610"/>
                </a:cubicBezTo>
                <a:cubicBezTo>
                  <a:pt x="68" y="3624"/>
                  <a:pt x="57" y="3635"/>
                  <a:pt x="43" y="3635"/>
                </a:cubicBezTo>
                <a:close/>
                <a:moveTo>
                  <a:pt x="1584" y="3635"/>
                </a:moveTo>
                <a:cubicBezTo>
                  <a:pt x="1570" y="3635"/>
                  <a:pt x="1559" y="3624"/>
                  <a:pt x="1559" y="3610"/>
                </a:cubicBezTo>
                <a:cubicBezTo>
                  <a:pt x="1559" y="3596"/>
                  <a:pt x="1570" y="3584"/>
                  <a:pt x="1584" y="3584"/>
                </a:cubicBezTo>
                <a:cubicBezTo>
                  <a:pt x="1598" y="3584"/>
                  <a:pt x="1609" y="3596"/>
                  <a:pt x="1609" y="3610"/>
                </a:cubicBezTo>
                <a:cubicBezTo>
                  <a:pt x="1609" y="3624"/>
                  <a:pt x="1598" y="3635"/>
                  <a:pt x="1584" y="3635"/>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217" name="Freeform 44"/>
          <p:cNvSpPr>
            <a:spLocks noEditPoints="1"/>
          </p:cNvSpPr>
          <p:nvPr/>
        </p:nvSpPr>
        <p:spPr bwMode="auto">
          <a:xfrm>
            <a:off x="6956977" y="-133350"/>
            <a:ext cx="1302140" cy="3527284"/>
          </a:xfrm>
          <a:custGeom>
            <a:avLst/>
            <a:gdLst>
              <a:gd name="T0" fmla="*/ 1351 w 1354"/>
              <a:gd name="T1" fmla="*/ 3624 h 3673"/>
              <a:gd name="T2" fmla="*/ 1124 w 1354"/>
              <a:gd name="T3" fmla="*/ 3211 h 3673"/>
              <a:gd name="T4" fmla="*/ 717 w 1354"/>
              <a:gd name="T5" fmla="*/ 3045 h 3673"/>
              <a:gd name="T6" fmla="*/ 717 w 1354"/>
              <a:gd name="T7" fmla="*/ 0 h 3673"/>
              <a:gd name="T8" fmla="*/ 637 w 1354"/>
              <a:gd name="T9" fmla="*/ 0 h 3673"/>
              <a:gd name="T10" fmla="*/ 637 w 1354"/>
              <a:gd name="T11" fmla="*/ 3045 h 3673"/>
              <a:gd name="T12" fmla="*/ 230 w 1354"/>
              <a:gd name="T13" fmla="*/ 3211 h 3673"/>
              <a:gd name="T14" fmla="*/ 3 w 1354"/>
              <a:gd name="T15" fmla="*/ 3624 h 3673"/>
              <a:gd name="T16" fmla="*/ 37 w 1354"/>
              <a:gd name="T17" fmla="*/ 3670 h 3673"/>
              <a:gd name="T18" fmla="*/ 43 w 1354"/>
              <a:gd name="T19" fmla="*/ 3670 h 3673"/>
              <a:gd name="T20" fmla="*/ 82 w 1354"/>
              <a:gd name="T21" fmla="*/ 3636 h 3673"/>
              <a:gd name="T22" fmla="*/ 677 w 1354"/>
              <a:gd name="T23" fmla="*/ 3123 h 3673"/>
              <a:gd name="T24" fmla="*/ 1272 w 1354"/>
              <a:gd name="T25" fmla="*/ 3636 h 3673"/>
              <a:gd name="T26" fmla="*/ 1317 w 1354"/>
              <a:gd name="T27" fmla="*/ 3670 h 3673"/>
              <a:gd name="T28" fmla="*/ 1351 w 1354"/>
              <a:gd name="T29" fmla="*/ 3624 h 3673"/>
              <a:gd name="T30" fmla="*/ 42 w 1354"/>
              <a:gd name="T31" fmla="*/ 3655 h 3673"/>
              <a:gd name="T32" fmla="*/ 17 w 1354"/>
              <a:gd name="T33" fmla="*/ 3630 h 3673"/>
              <a:gd name="T34" fmla="*/ 42 w 1354"/>
              <a:gd name="T35" fmla="*/ 3605 h 3673"/>
              <a:gd name="T36" fmla="*/ 68 w 1354"/>
              <a:gd name="T37" fmla="*/ 3630 h 3673"/>
              <a:gd name="T38" fmla="*/ 42 w 1354"/>
              <a:gd name="T39" fmla="*/ 3655 h 3673"/>
              <a:gd name="T40" fmla="*/ 1311 w 1354"/>
              <a:gd name="T41" fmla="*/ 3655 h 3673"/>
              <a:gd name="T42" fmla="*/ 1286 w 1354"/>
              <a:gd name="T43" fmla="*/ 3630 h 3673"/>
              <a:gd name="T44" fmla="*/ 1311 w 1354"/>
              <a:gd name="T45" fmla="*/ 3605 h 3673"/>
              <a:gd name="T46" fmla="*/ 1337 w 1354"/>
              <a:gd name="T47" fmla="*/ 3630 h 3673"/>
              <a:gd name="T48" fmla="*/ 1311 w 1354"/>
              <a:gd name="T49" fmla="*/ 3655 h 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4" h="3673">
                <a:moveTo>
                  <a:pt x="1351" y="3624"/>
                </a:moveTo>
                <a:cubicBezTo>
                  <a:pt x="1327" y="3464"/>
                  <a:pt x="1247" y="3317"/>
                  <a:pt x="1124" y="3211"/>
                </a:cubicBezTo>
                <a:cubicBezTo>
                  <a:pt x="1010" y="3112"/>
                  <a:pt x="867" y="3053"/>
                  <a:pt x="717" y="3045"/>
                </a:cubicBezTo>
                <a:cubicBezTo>
                  <a:pt x="717" y="0"/>
                  <a:pt x="717" y="0"/>
                  <a:pt x="717" y="0"/>
                </a:cubicBezTo>
                <a:cubicBezTo>
                  <a:pt x="637" y="0"/>
                  <a:pt x="637" y="0"/>
                  <a:pt x="637" y="0"/>
                </a:cubicBezTo>
                <a:cubicBezTo>
                  <a:pt x="637" y="3045"/>
                  <a:pt x="637" y="3045"/>
                  <a:pt x="637" y="3045"/>
                </a:cubicBezTo>
                <a:cubicBezTo>
                  <a:pt x="487" y="3053"/>
                  <a:pt x="344" y="3112"/>
                  <a:pt x="230" y="3211"/>
                </a:cubicBezTo>
                <a:cubicBezTo>
                  <a:pt x="107" y="3317"/>
                  <a:pt x="27" y="3464"/>
                  <a:pt x="3" y="3624"/>
                </a:cubicBezTo>
                <a:cubicBezTo>
                  <a:pt x="0" y="3646"/>
                  <a:pt x="15" y="3666"/>
                  <a:pt x="37" y="3670"/>
                </a:cubicBezTo>
                <a:cubicBezTo>
                  <a:pt x="39" y="3670"/>
                  <a:pt x="41" y="3670"/>
                  <a:pt x="43" y="3670"/>
                </a:cubicBezTo>
                <a:cubicBezTo>
                  <a:pt x="62" y="3670"/>
                  <a:pt x="79" y="3656"/>
                  <a:pt x="82" y="3636"/>
                </a:cubicBezTo>
                <a:cubicBezTo>
                  <a:pt x="125" y="3344"/>
                  <a:pt x="381" y="3123"/>
                  <a:pt x="677" y="3123"/>
                </a:cubicBezTo>
                <a:cubicBezTo>
                  <a:pt x="973" y="3123"/>
                  <a:pt x="1229" y="3344"/>
                  <a:pt x="1272" y="3636"/>
                </a:cubicBezTo>
                <a:cubicBezTo>
                  <a:pt x="1275" y="3658"/>
                  <a:pt x="1295" y="3673"/>
                  <a:pt x="1317" y="3670"/>
                </a:cubicBezTo>
                <a:cubicBezTo>
                  <a:pt x="1339" y="3666"/>
                  <a:pt x="1354" y="3646"/>
                  <a:pt x="1351" y="3624"/>
                </a:cubicBezTo>
                <a:close/>
                <a:moveTo>
                  <a:pt x="42" y="3655"/>
                </a:moveTo>
                <a:cubicBezTo>
                  <a:pt x="29" y="3655"/>
                  <a:pt x="17" y="3644"/>
                  <a:pt x="17" y="3630"/>
                </a:cubicBezTo>
                <a:cubicBezTo>
                  <a:pt x="17" y="3616"/>
                  <a:pt x="29" y="3605"/>
                  <a:pt x="42" y="3605"/>
                </a:cubicBezTo>
                <a:cubicBezTo>
                  <a:pt x="56" y="3605"/>
                  <a:pt x="68" y="3616"/>
                  <a:pt x="68" y="3630"/>
                </a:cubicBezTo>
                <a:cubicBezTo>
                  <a:pt x="68" y="3644"/>
                  <a:pt x="56" y="3655"/>
                  <a:pt x="42" y="3655"/>
                </a:cubicBezTo>
                <a:close/>
                <a:moveTo>
                  <a:pt x="1311" y="3655"/>
                </a:moveTo>
                <a:cubicBezTo>
                  <a:pt x="1297" y="3655"/>
                  <a:pt x="1286" y="3644"/>
                  <a:pt x="1286" y="3630"/>
                </a:cubicBezTo>
                <a:cubicBezTo>
                  <a:pt x="1286" y="3616"/>
                  <a:pt x="1297" y="3605"/>
                  <a:pt x="1311" y="3605"/>
                </a:cubicBezTo>
                <a:cubicBezTo>
                  <a:pt x="1325" y="3605"/>
                  <a:pt x="1337" y="3616"/>
                  <a:pt x="1337" y="3630"/>
                </a:cubicBezTo>
                <a:cubicBezTo>
                  <a:pt x="1337" y="3644"/>
                  <a:pt x="1325" y="3655"/>
                  <a:pt x="1311" y="3655"/>
                </a:cubicBezTo>
                <a:close/>
              </a:path>
            </a:pathLst>
          </a:cu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218" name="Freeform 45"/>
          <p:cNvSpPr>
            <a:spLocks noEditPoints="1"/>
          </p:cNvSpPr>
          <p:nvPr/>
        </p:nvSpPr>
        <p:spPr bwMode="auto">
          <a:xfrm>
            <a:off x="8512748" y="-133350"/>
            <a:ext cx="1038052" cy="3545586"/>
          </a:xfrm>
          <a:custGeom>
            <a:avLst/>
            <a:gdLst>
              <a:gd name="T0" fmla="*/ 1079 w 1083"/>
              <a:gd name="T1" fmla="*/ 3644 h 3693"/>
              <a:gd name="T2" fmla="*/ 898 w 1083"/>
              <a:gd name="T3" fmla="*/ 3314 h 3693"/>
              <a:gd name="T4" fmla="*/ 581 w 1083"/>
              <a:gd name="T5" fmla="*/ 3182 h 3693"/>
              <a:gd name="T6" fmla="*/ 581 w 1083"/>
              <a:gd name="T7" fmla="*/ 0 h 3693"/>
              <a:gd name="T8" fmla="*/ 501 w 1083"/>
              <a:gd name="T9" fmla="*/ 0 h 3693"/>
              <a:gd name="T10" fmla="*/ 501 w 1083"/>
              <a:gd name="T11" fmla="*/ 3182 h 3693"/>
              <a:gd name="T12" fmla="*/ 185 w 1083"/>
              <a:gd name="T13" fmla="*/ 3314 h 3693"/>
              <a:gd name="T14" fmla="*/ 3 w 1083"/>
              <a:gd name="T15" fmla="*/ 3644 h 3693"/>
              <a:gd name="T16" fmla="*/ 37 w 1083"/>
              <a:gd name="T17" fmla="*/ 3690 h 3693"/>
              <a:gd name="T18" fmla="*/ 83 w 1083"/>
              <a:gd name="T19" fmla="*/ 3656 h 3693"/>
              <a:gd name="T20" fmla="*/ 541 w 1083"/>
              <a:gd name="T21" fmla="*/ 3261 h 3693"/>
              <a:gd name="T22" fmla="*/ 1000 w 1083"/>
              <a:gd name="T23" fmla="*/ 3656 h 3693"/>
              <a:gd name="T24" fmla="*/ 1040 w 1083"/>
              <a:gd name="T25" fmla="*/ 3690 h 3693"/>
              <a:gd name="T26" fmla="*/ 1046 w 1083"/>
              <a:gd name="T27" fmla="*/ 3690 h 3693"/>
              <a:gd name="T28" fmla="*/ 1079 w 1083"/>
              <a:gd name="T29" fmla="*/ 3644 h 3693"/>
              <a:gd name="T30" fmla="*/ 43 w 1083"/>
              <a:gd name="T31" fmla="*/ 3676 h 3693"/>
              <a:gd name="T32" fmla="*/ 18 w 1083"/>
              <a:gd name="T33" fmla="*/ 3650 h 3693"/>
              <a:gd name="T34" fmla="*/ 43 w 1083"/>
              <a:gd name="T35" fmla="*/ 3625 h 3693"/>
              <a:gd name="T36" fmla="*/ 68 w 1083"/>
              <a:gd name="T37" fmla="*/ 3650 h 3693"/>
              <a:gd name="T38" fmla="*/ 43 w 1083"/>
              <a:gd name="T39" fmla="*/ 3676 h 3693"/>
              <a:gd name="T40" fmla="*/ 1040 w 1083"/>
              <a:gd name="T41" fmla="*/ 3676 h 3693"/>
              <a:gd name="T42" fmla="*/ 1015 w 1083"/>
              <a:gd name="T43" fmla="*/ 3650 h 3693"/>
              <a:gd name="T44" fmla="*/ 1040 w 1083"/>
              <a:gd name="T45" fmla="*/ 3625 h 3693"/>
              <a:gd name="T46" fmla="*/ 1065 w 1083"/>
              <a:gd name="T47" fmla="*/ 3650 h 3693"/>
              <a:gd name="T48" fmla="*/ 1040 w 1083"/>
              <a:gd name="T49" fmla="*/ 3676 h 3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3" h="3693">
                <a:moveTo>
                  <a:pt x="1079" y="3644"/>
                </a:moveTo>
                <a:cubicBezTo>
                  <a:pt x="1061" y="3517"/>
                  <a:pt x="996" y="3399"/>
                  <a:pt x="898" y="3314"/>
                </a:cubicBezTo>
                <a:cubicBezTo>
                  <a:pt x="810" y="3237"/>
                  <a:pt x="698" y="3191"/>
                  <a:pt x="581" y="3182"/>
                </a:cubicBezTo>
                <a:cubicBezTo>
                  <a:pt x="581" y="0"/>
                  <a:pt x="581" y="0"/>
                  <a:pt x="581" y="0"/>
                </a:cubicBezTo>
                <a:cubicBezTo>
                  <a:pt x="501" y="0"/>
                  <a:pt x="501" y="0"/>
                  <a:pt x="501" y="0"/>
                </a:cubicBezTo>
                <a:cubicBezTo>
                  <a:pt x="501" y="3182"/>
                  <a:pt x="501" y="3182"/>
                  <a:pt x="501" y="3182"/>
                </a:cubicBezTo>
                <a:cubicBezTo>
                  <a:pt x="385" y="3191"/>
                  <a:pt x="273" y="3237"/>
                  <a:pt x="185" y="3314"/>
                </a:cubicBezTo>
                <a:cubicBezTo>
                  <a:pt x="87" y="3399"/>
                  <a:pt x="22" y="3517"/>
                  <a:pt x="3" y="3644"/>
                </a:cubicBezTo>
                <a:cubicBezTo>
                  <a:pt x="0" y="3666"/>
                  <a:pt x="15" y="3687"/>
                  <a:pt x="37" y="3690"/>
                </a:cubicBezTo>
                <a:cubicBezTo>
                  <a:pt x="59" y="3693"/>
                  <a:pt x="79" y="3678"/>
                  <a:pt x="83" y="3656"/>
                </a:cubicBezTo>
                <a:cubicBezTo>
                  <a:pt x="116" y="3431"/>
                  <a:pt x="313" y="3261"/>
                  <a:pt x="541" y="3261"/>
                </a:cubicBezTo>
                <a:cubicBezTo>
                  <a:pt x="770" y="3261"/>
                  <a:pt x="967" y="3431"/>
                  <a:pt x="1000" y="3656"/>
                </a:cubicBezTo>
                <a:cubicBezTo>
                  <a:pt x="1003" y="3676"/>
                  <a:pt x="1020" y="3690"/>
                  <a:pt x="1040" y="3690"/>
                </a:cubicBezTo>
                <a:cubicBezTo>
                  <a:pt x="1042" y="3690"/>
                  <a:pt x="1044" y="3690"/>
                  <a:pt x="1046" y="3690"/>
                </a:cubicBezTo>
                <a:cubicBezTo>
                  <a:pt x="1068" y="3687"/>
                  <a:pt x="1083" y="3666"/>
                  <a:pt x="1079" y="3644"/>
                </a:cubicBezTo>
                <a:close/>
                <a:moveTo>
                  <a:pt x="43" y="3676"/>
                </a:moveTo>
                <a:cubicBezTo>
                  <a:pt x="29" y="3676"/>
                  <a:pt x="18" y="3664"/>
                  <a:pt x="18" y="3650"/>
                </a:cubicBezTo>
                <a:cubicBezTo>
                  <a:pt x="18" y="3636"/>
                  <a:pt x="29" y="3625"/>
                  <a:pt x="43" y="3625"/>
                </a:cubicBezTo>
                <a:cubicBezTo>
                  <a:pt x="57" y="3625"/>
                  <a:pt x="68" y="3636"/>
                  <a:pt x="68" y="3650"/>
                </a:cubicBezTo>
                <a:cubicBezTo>
                  <a:pt x="68" y="3664"/>
                  <a:pt x="57" y="3676"/>
                  <a:pt x="43" y="3676"/>
                </a:cubicBezTo>
                <a:close/>
                <a:moveTo>
                  <a:pt x="1040" y="3676"/>
                </a:moveTo>
                <a:cubicBezTo>
                  <a:pt x="1026" y="3676"/>
                  <a:pt x="1015" y="3664"/>
                  <a:pt x="1015" y="3650"/>
                </a:cubicBezTo>
                <a:cubicBezTo>
                  <a:pt x="1015" y="3636"/>
                  <a:pt x="1026" y="3625"/>
                  <a:pt x="1040" y="3625"/>
                </a:cubicBezTo>
                <a:cubicBezTo>
                  <a:pt x="1054" y="3625"/>
                  <a:pt x="1065" y="3636"/>
                  <a:pt x="1065" y="3650"/>
                </a:cubicBezTo>
                <a:cubicBezTo>
                  <a:pt x="1065" y="3664"/>
                  <a:pt x="1054" y="3676"/>
                  <a:pt x="1040" y="3676"/>
                </a:cubicBezTo>
                <a:close/>
              </a:path>
            </a:pathLst>
          </a:custGeom>
          <a:solidFill>
            <a:srgbClr val="69A8E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219" name="Freeform 46"/>
          <p:cNvSpPr>
            <a:spLocks noEditPoints="1"/>
          </p:cNvSpPr>
          <p:nvPr/>
        </p:nvSpPr>
        <p:spPr bwMode="auto">
          <a:xfrm>
            <a:off x="9804429" y="-133350"/>
            <a:ext cx="779192" cy="3566504"/>
          </a:xfrm>
          <a:custGeom>
            <a:avLst/>
            <a:gdLst>
              <a:gd name="T0" fmla="*/ 807 w 810"/>
              <a:gd name="T1" fmla="*/ 3665 h 3713"/>
              <a:gd name="T2" fmla="*/ 672 w 810"/>
              <a:gd name="T3" fmla="*/ 3418 h 3713"/>
              <a:gd name="T4" fmla="*/ 445 w 810"/>
              <a:gd name="T5" fmla="*/ 3320 h 3713"/>
              <a:gd name="T6" fmla="*/ 445 w 810"/>
              <a:gd name="T7" fmla="*/ 0 h 3713"/>
              <a:gd name="T8" fmla="*/ 365 w 810"/>
              <a:gd name="T9" fmla="*/ 0 h 3713"/>
              <a:gd name="T10" fmla="*/ 365 w 810"/>
              <a:gd name="T11" fmla="*/ 3320 h 3713"/>
              <a:gd name="T12" fmla="*/ 138 w 810"/>
              <a:gd name="T13" fmla="*/ 3418 h 3713"/>
              <a:gd name="T14" fmla="*/ 3 w 810"/>
              <a:gd name="T15" fmla="*/ 3665 h 3713"/>
              <a:gd name="T16" fmla="*/ 37 w 810"/>
              <a:gd name="T17" fmla="*/ 3710 h 3713"/>
              <a:gd name="T18" fmla="*/ 82 w 810"/>
              <a:gd name="T19" fmla="*/ 3676 h 3713"/>
              <a:gd name="T20" fmla="*/ 405 w 810"/>
              <a:gd name="T21" fmla="*/ 3398 h 3713"/>
              <a:gd name="T22" fmla="*/ 728 w 810"/>
              <a:gd name="T23" fmla="*/ 3676 h 3713"/>
              <a:gd name="T24" fmla="*/ 768 w 810"/>
              <a:gd name="T25" fmla="*/ 3711 h 3713"/>
              <a:gd name="T26" fmla="*/ 773 w 810"/>
              <a:gd name="T27" fmla="*/ 3710 h 3713"/>
              <a:gd name="T28" fmla="*/ 807 w 810"/>
              <a:gd name="T29" fmla="*/ 3665 h 3713"/>
              <a:gd name="T30" fmla="*/ 43 w 810"/>
              <a:gd name="T31" fmla="*/ 3696 h 3713"/>
              <a:gd name="T32" fmla="*/ 17 w 810"/>
              <a:gd name="T33" fmla="*/ 3671 h 3713"/>
              <a:gd name="T34" fmla="*/ 43 w 810"/>
              <a:gd name="T35" fmla="*/ 3645 h 3713"/>
              <a:gd name="T36" fmla="*/ 68 w 810"/>
              <a:gd name="T37" fmla="*/ 3671 h 3713"/>
              <a:gd name="T38" fmla="*/ 43 w 810"/>
              <a:gd name="T39" fmla="*/ 3696 h 3713"/>
              <a:gd name="T40" fmla="*/ 768 w 810"/>
              <a:gd name="T41" fmla="*/ 3696 h 3713"/>
              <a:gd name="T42" fmla="*/ 742 w 810"/>
              <a:gd name="T43" fmla="*/ 3671 h 3713"/>
              <a:gd name="T44" fmla="*/ 768 w 810"/>
              <a:gd name="T45" fmla="*/ 3645 h 3713"/>
              <a:gd name="T46" fmla="*/ 793 w 810"/>
              <a:gd name="T47" fmla="*/ 3671 h 3713"/>
              <a:gd name="T48" fmla="*/ 768 w 810"/>
              <a:gd name="T49" fmla="*/ 3696 h 3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0" h="3713">
                <a:moveTo>
                  <a:pt x="807" y="3665"/>
                </a:moveTo>
                <a:cubicBezTo>
                  <a:pt x="793" y="3569"/>
                  <a:pt x="745" y="3482"/>
                  <a:pt x="672" y="3418"/>
                </a:cubicBezTo>
                <a:cubicBezTo>
                  <a:pt x="608" y="3362"/>
                  <a:pt x="529" y="3329"/>
                  <a:pt x="445" y="3320"/>
                </a:cubicBezTo>
                <a:cubicBezTo>
                  <a:pt x="445" y="0"/>
                  <a:pt x="445" y="0"/>
                  <a:pt x="445" y="0"/>
                </a:cubicBezTo>
                <a:cubicBezTo>
                  <a:pt x="365" y="0"/>
                  <a:pt x="365" y="0"/>
                  <a:pt x="365" y="0"/>
                </a:cubicBezTo>
                <a:cubicBezTo>
                  <a:pt x="365" y="3320"/>
                  <a:pt x="365" y="3320"/>
                  <a:pt x="365" y="3320"/>
                </a:cubicBezTo>
                <a:cubicBezTo>
                  <a:pt x="281" y="3329"/>
                  <a:pt x="202" y="3362"/>
                  <a:pt x="138" y="3418"/>
                </a:cubicBezTo>
                <a:cubicBezTo>
                  <a:pt x="65" y="3482"/>
                  <a:pt x="17" y="3569"/>
                  <a:pt x="3" y="3665"/>
                </a:cubicBezTo>
                <a:cubicBezTo>
                  <a:pt x="0" y="3687"/>
                  <a:pt x="15" y="3707"/>
                  <a:pt x="37" y="3710"/>
                </a:cubicBezTo>
                <a:cubicBezTo>
                  <a:pt x="58" y="3713"/>
                  <a:pt x="79" y="3698"/>
                  <a:pt x="82" y="3676"/>
                </a:cubicBezTo>
                <a:cubicBezTo>
                  <a:pt x="106" y="3518"/>
                  <a:pt x="244" y="3398"/>
                  <a:pt x="405" y="3398"/>
                </a:cubicBezTo>
                <a:cubicBezTo>
                  <a:pt x="566" y="3398"/>
                  <a:pt x="705" y="3518"/>
                  <a:pt x="728" y="3676"/>
                </a:cubicBezTo>
                <a:cubicBezTo>
                  <a:pt x="731" y="3696"/>
                  <a:pt x="748" y="3711"/>
                  <a:pt x="768" y="3711"/>
                </a:cubicBezTo>
                <a:cubicBezTo>
                  <a:pt x="769" y="3711"/>
                  <a:pt x="771" y="3711"/>
                  <a:pt x="773" y="3710"/>
                </a:cubicBezTo>
                <a:cubicBezTo>
                  <a:pt x="795" y="3707"/>
                  <a:pt x="810" y="3687"/>
                  <a:pt x="807" y="3665"/>
                </a:cubicBezTo>
                <a:close/>
                <a:moveTo>
                  <a:pt x="43" y="3696"/>
                </a:moveTo>
                <a:cubicBezTo>
                  <a:pt x="29" y="3696"/>
                  <a:pt x="17" y="3685"/>
                  <a:pt x="17" y="3671"/>
                </a:cubicBezTo>
                <a:cubicBezTo>
                  <a:pt x="17" y="3657"/>
                  <a:pt x="29" y="3645"/>
                  <a:pt x="43" y="3645"/>
                </a:cubicBezTo>
                <a:cubicBezTo>
                  <a:pt x="56" y="3645"/>
                  <a:pt x="68" y="3657"/>
                  <a:pt x="68" y="3671"/>
                </a:cubicBezTo>
                <a:cubicBezTo>
                  <a:pt x="68" y="3685"/>
                  <a:pt x="56" y="3696"/>
                  <a:pt x="43" y="3696"/>
                </a:cubicBezTo>
                <a:close/>
                <a:moveTo>
                  <a:pt x="768" y="3696"/>
                </a:moveTo>
                <a:cubicBezTo>
                  <a:pt x="754" y="3696"/>
                  <a:pt x="742" y="3685"/>
                  <a:pt x="742" y="3671"/>
                </a:cubicBezTo>
                <a:cubicBezTo>
                  <a:pt x="742" y="3657"/>
                  <a:pt x="754" y="3645"/>
                  <a:pt x="768" y="3645"/>
                </a:cubicBezTo>
                <a:cubicBezTo>
                  <a:pt x="782" y="3645"/>
                  <a:pt x="793" y="3657"/>
                  <a:pt x="793" y="3671"/>
                </a:cubicBezTo>
                <a:cubicBezTo>
                  <a:pt x="793" y="3685"/>
                  <a:pt x="782" y="3696"/>
                  <a:pt x="768" y="3696"/>
                </a:cubicBezTo>
                <a:close/>
              </a:path>
            </a:pathLst>
          </a:cu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220" name="Freeform 47"/>
          <p:cNvSpPr>
            <a:spLocks noEditPoints="1"/>
          </p:cNvSpPr>
          <p:nvPr/>
        </p:nvSpPr>
        <p:spPr bwMode="auto">
          <a:xfrm>
            <a:off x="9804429" y="3472375"/>
            <a:ext cx="779192" cy="3812291"/>
          </a:xfrm>
          <a:custGeom>
            <a:avLst/>
            <a:gdLst>
              <a:gd name="T0" fmla="*/ 773 w 810"/>
              <a:gd name="T1" fmla="*/ 4 h 3970"/>
              <a:gd name="T2" fmla="*/ 728 w 810"/>
              <a:gd name="T3" fmla="*/ 37 h 3970"/>
              <a:gd name="T4" fmla="*/ 405 w 810"/>
              <a:gd name="T5" fmla="*/ 316 h 3970"/>
              <a:gd name="T6" fmla="*/ 82 w 810"/>
              <a:gd name="T7" fmla="*/ 37 h 3970"/>
              <a:gd name="T8" fmla="*/ 37 w 810"/>
              <a:gd name="T9" fmla="*/ 4 h 3970"/>
              <a:gd name="T10" fmla="*/ 3 w 810"/>
              <a:gd name="T11" fmla="*/ 49 h 3970"/>
              <a:gd name="T12" fmla="*/ 138 w 810"/>
              <a:gd name="T13" fmla="*/ 296 h 3970"/>
              <a:gd name="T14" fmla="*/ 365 w 810"/>
              <a:gd name="T15" fmla="*/ 394 h 3970"/>
              <a:gd name="T16" fmla="*/ 365 w 810"/>
              <a:gd name="T17" fmla="*/ 3970 h 3970"/>
              <a:gd name="T18" fmla="*/ 445 w 810"/>
              <a:gd name="T19" fmla="*/ 3970 h 3970"/>
              <a:gd name="T20" fmla="*/ 445 w 810"/>
              <a:gd name="T21" fmla="*/ 394 h 3970"/>
              <a:gd name="T22" fmla="*/ 672 w 810"/>
              <a:gd name="T23" fmla="*/ 296 h 3970"/>
              <a:gd name="T24" fmla="*/ 807 w 810"/>
              <a:gd name="T25" fmla="*/ 49 h 3970"/>
              <a:gd name="T26" fmla="*/ 773 w 810"/>
              <a:gd name="T27" fmla="*/ 4 h 3970"/>
              <a:gd name="T28" fmla="*/ 43 w 810"/>
              <a:gd name="T29" fmla="*/ 69 h 3970"/>
              <a:gd name="T30" fmla="*/ 17 w 810"/>
              <a:gd name="T31" fmla="*/ 43 h 3970"/>
              <a:gd name="T32" fmla="*/ 43 w 810"/>
              <a:gd name="T33" fmla="*/ 18 h 3970"/>
              <a:gd name="T34" fmla="*/ 68 w 810"/>
              <a:gd name="T35" fmla="*/ 43 h 3970"/>
              <a:gd name="T36" fmla="*/ 43 w 810"/>
              <a:gd name="T37" fmla="*/ 69 h 3970"/>
              <a:gd name="T38" fmla="*/ 768 w 810"/>
              <a:gd name="T39" fmla="*/ 69 h 3970"/>
              <a:gd name="T40" fmla="*/ 742 w 810"/>
              <a:gd name="T41" fmla="*/ 43 h 3970"/>
              <a:gd name="T42" fmla="*/ 768 w 810"/>
              <a:gd name="T43" fmla="*/ 18 h 3970"/>
              <a:gd name="T44" fmla="*/ 793 w 810"/>
              <a:gd name="T45" fmla="*/ 43 h 3970"/>
              <a:gd name="T46" fmla="*/ 768 w 810"/>
              <a:gd name="T47" fmla="*/ 69 h 3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0" h="3970">
                <a:moveTo>
                  <a:pt x="773" y="4"/>
                </a:moveTo>
                <a:cubicBezTo>
                  <a:pt x="752" y="0"/>
                  <a:pt x="731" y="16"/>
                  <a:pt x="728" y="37"/>
                </a:cubicBezTo>
                <a:cubicBezTo>
                  <a:pt x="705" y="196"/>
                  <a:pt x="566" y="316"/>
                  <a:pt x="405" y="316"/>
                </a:cubicBezTo>
                <a:cubicBezTo>
                  <a:pt x="244" y="316"/>
                  <a:pt x="106" y="196"/>
                  <a:pt x="82" y="37"/>
                </a:cubicBezTo>
                <a:cubicBezTo>
                  <a:pt x="79" y="16"/>
                  <a:pt x="58" y="0"/>
                  <a:pt x="37" y="4"/>
                </a:cubicBezTo>
                <a:cubicBezTo>
                  <a:pt x="15" y="7"/>
                  <a:pt x="0" y="27"/>
                  <a:pt x="3" y="49"/>
                </a:cubicBezTo>
                <a:cubicBezTo>
                  <a:pt x="17" y="145"/>
                  <a:pt x="65" y="232"/>
                  <a:pt x="138" y="296"/>
                </a:cubicBezTo>
                <a:cubicBezTo>
                  <a:pt x="202" y="351"/>
                  <a:pt x="281" y="385"/>
                  <a:pt x="365" y="394"/>
                </a:cubicBezTo>
                <a:cubicBezTo>
                  <a:pt x="365" y="3970"/>
                  <a:pt x="365" y="3970"/>
                  <a:pt x="365" y="3970"/>
                </a:cubicBezTo>
                <a:cubicBezTo>
                  <a:pt x="445" y="3970"/>
                  <a:pt x="445" y="3970"/>
                  <a:pt x="445" y="3970"/>
                </a:cubicBezTo>
                <a:cubicBezTo>
                  <a:pt x="445" y="394"/>
                  <a:pt x="445" y="394"/>
                  <a:pt x="445" y="394"/>
                </a:cubicBezTo>
                <a:cubicBezTo>
                  <a:pt x="529" y="385"/>
                  <a:pt x="608" y="351"/>
                  <a:pt x="672" y="296"/>
                </a:cubicBezTo>
                <a:cubicBezTo>
                  <a:pt x="745" y="232"/>
                  <a:pt x="793" y="145"/>
                  <a:pt x="807" y="49"/>
                </a:cubicBezTo>
                <a:cubicBezTo>
                  <a:pt x="810" y="27"/>
                  <a:pt x="795" y="7"/>
                  <a:pt x="773" y="4"/>
                </a:cubicBezTo>
                <a:close/>
                <a:moveTo>
                  <a:pt x="43" y="69"/>
                </a:moveTo>
                <a:cubicBezTo>
                  <a:pt x="29" y="69"/>
                  <a:pt x="17" y="57"/>
                  <a:pt x="17" y="43"/>
                </a:cubicBezTo>
                <a:cubicBezTo>
                  <a:pt x="17" y="29"/>
                  <a:pt x="29" y="18"/>
                  <a:pt x="43" y="18"/>
                </a:cubicBezTo>
                <a:cubicBezTo>
                  <a:pt x="56" y="18"/>
                  <a:pt x="68" y="29"/>
                  <a:pt x="68" y="43"/>
                </a:cubicBezTo>
                <a:cubicBezTo>
                  <a:pt x="68" y="57"/>
                  <a:pt x="56" y="69"/>
                  <a:pt x="43" y="69"/>
                </a:cubicBezTo>
                <a:close/>
                <a:moveTo>
                  <a:pt x="768" y="69"/>
                </a:moveTo>
                <a:cubicBezTo>
                  <a:pt x="754" y="69"/>
                  <a:pt x="742" y="57"/>
                  <a:pt x="742" y="43"/>
                </a:cubicBezTo>
                <a:cubicBezTo>
                  <a:pt x="742" y="29"/>
                  <a:pt x="754" y="18"/>
                  <a:pt x="768" y="18"/>
                </a:cubicBezTo>
                <a:cubicBezTo>
                  <a:pt x="782" y="18"/>
                  <a:pt x="793" y="29"/>
                  <a:pt x="793" y="43"/>
                </a:cubicBezTo>
                <a:cubicBezTo>
                  <a:pt x="793" y="57"/>
                  <a:pt x="782" y="69"/>
                  <a:pt x="768" y="69"/>
                </a:cubicBezTo>
                <a:close/>
              </a:path>
            </a:pathLst>
          </a:cu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221" name="Freeform 48"/>
          <p:cNvSpPr>
            <a:spLocks noEditPoints="1"/>
          </p:cNvSpPr>
          <p:nvPr/>
        </p:nvSpPr>
        <p:spPr bwMode="auto">
          <a:xfrm>
            <a:off x="8512749" y="3490679"/>
            <a:ext cx="1038052" cy="3793987"/>
          </a:xfrm>
          <a:custGeom>
            <a:avLst/>
            <a:gdLst>
              <a:gd name="T0" fmla="*/ 1046 w 1083"/>
              <a:gd name="T1" fmla="*/ 3 h 3949"/>
              <a:gd name="T2" fmla="*/ 1000 w 1083"/>
              <a:gd name="T3" fmla="*/ 37 h 3949"/>
              <a:gd name="T4" fmla="*/ 541 w 1083"/>
              <a:gd name="T5" fmla="*/ 432 h 3949"/>
              <a:gd name="T6" fmla="*/ 83 w 1083"/>
              <a:gd name="T7" fmla="*/ 37 h 3949"/>
              <a:gd name="T8" fmla="*/ 37 w 1083"/>
              <a:gd name="T9" fmla="*/ 3 h 3949"/>
              <a:gd name="T10" fmla="*/ 3 w 1083"/>
              <a:gd name="T11" fmla="*/ 48 h 3949"/>
              <a:gd name="T12" fmla="*/ 185 w 1083"/>
              <a:gd name="T13" fmla="*/ 379 h 3949"/>
              <a:gd name="T14" fmla="*/ 501 w 1083"/>
              <a:gd name="T15" fmla="*/ 511 h 3949"/>
              <a:gd name="T16" fmla="*/ 501 w 1083"/>
              <a:gd name="T17" fmla="*/ 3949 h 3949"/>
              <a:gd name="T18" fmla="*/ 581 w 1083"/>
              <a:gd name="T19" fmla="*/ 3949 h 3949"/>
              <a:gd name="T20" fmla="*/ 581 w 1083"/>
              <a:gd name="T21" fmla="*/ 511 h 3949"/>
              <a:gd name="T22" fmla="*/ 898 w 1083"/>
              <a:gd name="T23" fmla="*/ 379 h 3949"/>
              <a:gd name="T24" fmla="*/ 1079 w 1083"/>
              <a:gd name="T25" fmla="*/ 48 h 3949"/>
              <a:gd name="T26" fmla="*/ 1046 w 1083"/>
              <a:gd name="T27" fmla="*/ 3 h 3949"/>
              <a:gd name="T28" fmla="*/ 43 w 1083"/>
              <a:gd name="T29" fmla="*/ 68 h 3949"/>
              <a:gd name="T30" fmla="*/ 18 w 1083"/>
              <a:gd name="T31" fmla="*/ 43 h 3949"/>
              <a:gd name="T32" fmla="*/ 43 w 1083"/>
              <a:gd name="T33" fmla="*/ 17 h 3949"/>
              <a:gd name="T34" fmla="*/ 68 w 1083"/>
              <a:gd name="T35" fmla="*/ 43 h 3949"/>
              <a:gd name="T36" fmla="*/ 43 w 1083"/>
              <a:gd name="T37" fmla="*/ 68 h 3949"/>
              <a:gd name="T38" fmla="*/ 1040 w 1083"/>
              <a:gd name="T39" fmla="*/ 68 h 3949"/>
              <a:gd name="T40" fmla="*/ 1015 w 1083"/>
              <a:gd name="T41" fmla="*/ 43 h 3949"/>
              <a:gd name="T42" fmla="*/ 1040 w 1083"/>
              <a:gd name="T43" fmla="*/ 17 h 3949"/>
              <a:gd name="T44" fmla="*/ 1065 w 1083"/>
              <a:gd name="T45" fmla="*/ 43 h 3949"/>
              <a:gd name="T46" fmla="*/ 1040 w 1083"/>
              <a:gd name="T47" fmla="*/ 68 h 3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3" h="3949">
                <a:moveTo>
                  <a:pt x="1046" y="3"/>
                </a:moveTo>
                <a:cubicBezTo>
                  <a:pt x="1024" y="0"/>
                  <a:pt x="1004" y="15"/>
                  <a:pt x="1000" y="37"/>
                </a:cubicBezTo>
                <a:cubicBezTo>
                  <a:pt x="967" y="262"/>
                  <a:pt x="770" y="432"/>
                  <a:pt x="541" y="432"/>
                </a:cubicBezTo>
                <a:cubicBezTo>
                  <a:pt x="313" y="432"/>
                  <a:pt x="116" y="262"/>
                  <a:pt x="83" y="37"/>
                </a:cubicBezTo>
                <a:cubicBezTo>
                  <a:pt x="79" y="15"/>
                  <a:pt x="59" y="0"/>
                  <a:pt x="37" y="3"/>
                </a:cubicBezTo>
                <a:cubicBezTo>
                  <a:pt x="15" y="6"/>
                  <a:pt x="0" y="27"/>
                  <a:pt x="3" y="48"/>
                </a:cubicBezTo>
                <a:cubicBezTo>
                  <a:pt x="22" y="176"/>
                  <a:pt x="87" y="293"/>
                  <a:pt x="185" y="379"/>
                </a:cubicBezTo>
                <a:cubicBezTo>
                  <a:pt x="273" y="456"/>
                  <a:pt x="385" y="502"/>
                  <a:pt x="501" y="511"/>
                </a:cubicBezTo>
                <a:cubicBezTo>
                  <a:pt x="501" y="3949"/>
                  <a:pt x="501" y="3949"/>
                  <a:pt x="501" y="3949"/>
                </a:cubicBezTo>
                <a:cubicBezTo>
                  <a:pt x="581" y="3949"/>
                  <a:pt x="581" y="3949"/>
                  <a:pt x="581" y="3949"/>
                </a:cubicBezTo>
                <a:cubicBezTo>
                  <a:pt x="581" y="511"/>
                  <a:pt x="581" y="511"/>
                  <a:pt x="581" y="511"/>
                </a:cubicBezTo>
                <a:cubicBezTo>
                  <a:pt x="698" y="502"/>
                  <a:pt x="810" y="456"/>
                  <a:pt x="898" y="379"/>
                </a:cubicBezTo>
                <a:cubicBezTo>
                  <a:pt x="996" y="293"/>
                  <a:pt x="1061" y="176"/>
                  <a:pt x="1079" y="48"/>
                </a:cubicBezTo>
                <a:cubicBezTo>
                  <a:pt x="1083" y="27"/>
                  <a:pt x="1068" y="6"/>
                  <a:pt x="1046" y="3"/>
                </a:cubicBezTo>
                <a:close/>
                <a:moveTo>
                  <a:pt x="43" y="68"/>
                </a:moveTo>
                <a:cubicBezTo>
                  <a:pt x="29" y="68"/>
                  <a:pt x="18" y="57"/>
                  <a:pt x="18" y="43"/>
                </a:cubicBezTo>
                <a:cubicBezTo>
                  <a:pt x="18" y="29"/>
                  <a:pt x="29" y="17"/>
                  <a:pt x="43" y="17"/>
                </a:cubicBezTo>
                <a:cubicBezTo>
                  <a:pt x="57" y="17"/>
                  <a:pt x="68" y="29"/>
                  <a:pt x="68" y="43"/>
                </a:cubicBezTo>
                <a:cubicBezTo>
                  <a:pt x="68" y="57"/>
                  <a:pt x="57" y="68"/>
                  <a:pt x="43" y="68"/>
                </a:cubicBezTo>
                <a:close/>
                <a:moveTo>
                  <a:pt x="1040" y="68"/>
                </a:moveTo>
                <a:cubicBezTo>
                  <a:pt x="1026" y="68"/>
                  <a:pt x="1015" y="57"/>
                  <a:pt x="1015" y="43"/>
                </a:cubicBezTo>
                <a:cubicBezTo>
                  <a:pt x="1015" y="29"/>
                  <a:pt x="1026" y="17"/>
                  <a:pt x="1040" y="17"/>
                </a:cubicBezTo>
                <a:cubicBezTo>
                  <a:pt x="1054" y="17"/>
                  <a:pt x="1065" y="29"/>
                  <a:pt x="1065" y="43"/>
                </a:cubicBezTo>
                <a:cubicBezTo>
                  <a:pt x="1065" y="57"/>
                  <a:pt x="1054" y="68"/>
                  <a:pt x="1040" y="68"/>
                </a:cubicBezTo>
                <a:close/>
              </a:path>
            </a:pathLst>
          </a:custGeom>
          <a:solidFill>
            <a:srgbClr val="69A8E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222" name="Freeform 49"/>
          <p:cNvSpPr>
            <a:spLocks noEditPoints="1"/>
          </p:cNvSpPr>
          <p:nvPr/>
        </p:nvSpPr>
        <p:spPr bwMode="auto">
          <a:xfrm>
            <a:off x="6956978" y="3511596"/>
            <a:ext cx="1302140" cy="3773071"/>
          </a:xfrm>
          <a:custGeom>
            <a:avLst/>
            <a:gdLst>
              <a:gd name="T0" fmla="*/ 1317 w 1354"/>
              <a:gd name="T1" fmla="*/ 3 h 3929"/>
              <a:gd name="T2" fmla="*/ 1272 w 1354"/>
              <a:gd name="T3" fmla="*/ 37 h 3929"/>
              <a:gd name="T4" fmla="*/ 677 w 1354"/>
              <a:gd name="T5" fmla="*/ 549 h 3929"/>
              <a:gd name="T6" fmla="*/ 82 w 1354"/>
              <a:gd name="T7" fmla="*/ 37 h 3929"/>
              <a:gd name="T8" fmla="*/ 37 w 1354"/>
              <a:gd name="T9" fmla="*/ 3 h 3929"/>
              <a:gd name="T10" fmla="*/ 3 w 1354"/>
              <a:gd name="T11" fmla="*/ 49 h 3929"/>
              <a:gd name="T12" fmla="*/ 230 w 1354"/>
              <a:gd name="T13" fmla="*/ 462 h 3929"/>
              <a:gd name="T14" fmla="*/ 637 w 1354"/>
              <a:gd name="T15" fmla="*/ 628 h 3929"/>
              <a:gd name="T16" fmla="*/ 637 w 1354"/>
              <a:gd name="T17" fmla="*/ 3929 h 3929"/>
              <a:gd name="T18" fmla="*/ 717 w 1354"/>
              <a:gd name="T19" fmla="*/ 3929 h 3929"/>
              <a:gd name="T20" fmla="*/ 717 w 1354"/>
              <a:gd name="T21" fmla="*/ 628 h 3929"/>
              <a:gd name="T22" fmla="*/ 1124 w 1354"/>
              <a:gd name="T23" fmla="*/ 462 h 3929"/>
              <a:gd name="T24" fmla="*/ 1351 w 1354"/>
              <a:gd name="T25" fmla="*/ 49 h 3929"/>
              <a:gd name="T26" fmla="*/ 1317 w 1354"/>
              <a:gd name="T27" fmla="*/ 3 h 3929"/>
              <a:gd name="T28" fmla="*/ 42 w 1354"/>
              <a:gd name="T29" fmla="*/ 68 h 3929"/>
              <a:gd name="T30" fmla="*/ 17 w 1354"/>
              <a:gd name="T31" fmla="*/ 43 h 3929"/>
              <a:gd name="T32" fmla="*/ 42 w 1354"/>
              <a:gd name="T33" fmla="*/ 18 h 3929"/>
              <a:gd name="T34" fmla="*/ 68 w 1354"/>
              <a:gd name="T35" fmla="*/ 43 h 3929"/>
              <a:gd name="T36" fmla="*/ 42 w 1354"/>
              <a:gd name="T37" fmla="*/ 68 h 3929"/>
              <a:gd name="T38" fmla="*/ 1311 w 1354"/>
              <a:gd name="T39" fmla="*/ 68 h 3929"/>
              <a:gd name="T40" fmla="*/ 1286 w 1354"/>
              <a:gd name="T41" fmla="*/ 43 h 3929"/>
              <a:gd name="T42" fmla="*/ 1311 w 1354"/>
              <a:gd name="T43" fmla="*/ 18 h 3929"/>
              <a:gd name="T44" fmla="*/ 1337 w 1354"/>
              <a:gd name="T45" fmla="*/ 43 h 3929"/>
              <a:gd name="T46" fmla="*/ 1311 w 1354"/>
              <a:gd name="T47" fmla="*/ 68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4" h="3929">
                <a:moveTo>
                  <a:pt x="1317" y="3"/>
                </a:moveTo>
                <a:cubicBezTo>
                  <a:pt x="1295" y="0"/>
                  <a:pt x="1275" y="15"/>
                  <a:pt x="1272" y="37"/>
                </a:cubicBezTo>
                <a:cubicBezTo>
                  <a:pt x="1229" y="329"/>
                  <a:pt x="973" y="549"/>
                  <a:pt x="677" y="549"/>
                </a:cubicBezTo>
                <a:cubicBezTo>
                  <a:pt x="381" y="549"/>
                  <a:pt x="125" y="329"/>
                  <a:pt x="82" y="37"/>
                </a:cubicBezTo>
                <a:cubicBezTo>
                  <a:pt x="79" y="15"/>
                  <a:pt x="58" y="0"/>
                  <a:pt x="37" y="3"/>
                </a:cubicBezTo>
                <a:cubicBezTo>
                  <a:pt x="15" y="7"/>
                  <a:pt x="0" y="27"/>
                  <a:pt x="3" y="49"/>
                </a:cubicBezTo>
                <a:cubicBezTo>
                  <a:pt x="27" y="209"/>
                  <a:pt x="107" y="356"/>
                  <a:pt x="230" y="462"/>
                </a:cubicBezTo>
                <a:cubicBezTo>
                  <a:pt x="344" y="561"/>
                  <a:pt x="487" y="619"/>
                  <a:pt x="637" y="628"/>
                </a:cubicBezTo>
                <a:cubicBezTo>
                  <a:pt x="637" y="3929"/>
                  <a:pt x="637" y="3929"/>
                  <a:pt x="637" y="3929"/>
                </a:cubicBezTo>
                <a:cubicBezTo>
                  <a:pt x="717" y="3929"/>
                  <a:pt x="717" y="3929"/>
                  <a:pt x="717" y="3929"/>
                </a:cubicBezTo>
                <a:cubicBezTo>
                  <a:pt x="717" y="628"/>
                  <a:pt x="717" y="628"/>
                  <a:pt x="717" y="628"/>
                </a:cubicBezTo>
                <a:cubicBezTo>
                  <a:pt x="867" y="619"/>
                  <a:pt x="1010" y="561"/>
                  <a:pt x="1124" y="462"/>
                </a:cubicBezTo>
                <a:cubicBezTo>
                  <a:pt x="1247" y="356"/>
                  <a:pt x="1327" y="209"/>
                  <a:pt x="1351" y="49"/>
                </a:cubicBezTo>
                <a:cubicBezTo>
                  <a:pt x="1354" y="27"/>
                  <a:pt x="1339" y="7"/>
                  <a:pt x="1317" y="3"/>
                </a:cubicBezTo>
                <a:close/>
                <a:moveTo>
                  <a:pt x="42" y="68"/>
                </a:moveTo>
                <a:cubicBezTo>
                  <a:pt x="29" y="68"/>
                  <a:pt x="17" y="57"/>
                  <a:pt x="17" y="43"/>
                </a:cubicBezTo>
                <a:cubicBezTo>
                  <a:pt x="17" y="29"/>
                  <a:pt x="29" y="18"/>
                  <a:pt x="42" y="18"/>
                </a:cubicBezTo>
                <a:cubicBezTo>
                  <a:pt x="56" y="18"/>
                  <a:pt x="68" y="29"/>
                  <a:pt x="68" y="43"/>
                </a:cubicBezTo>
                <a:cubicBezTo>
                  <a:pt x="68" y="57"/>
                  <a:pt x="56" y="68"/>
                  <a:pt x="42" y="68"/>
                </a:cubicBezTo>
                <a:close/>
                <a:moveTo>
                  <a:pt x="1311" y="68"/>
                </a:moveTo>
                <a:cubicBezTo>
                  <a:pt x="1297" y="68"/>
                  <a:pt x="1286" y="57"/>
                  <a:pt x="1286" y="43"/>
                </a:cubicBezTo>
                <a:cubicBezTo>
                  <a:pt x="1286" y="29"/>
                  <a:pt x="1297" y="18"/>
                  <a:pt x="1311" y="18"/>
                </a:cubicBezTo>
                <a:cubicBezTo>
                  <a:pt x="1325" y="18"/>
                  <a:pt x="1337" y="29"/>
                  <a:pt x="1337" y="43"/>
                </a:cubicBezTo>
                <a:cubicBezTo>
                  <a:pt x="1337" y="57"/>
                  <a:pt x="1325" y="68"/>
                  <a:pt x="1311" y="68"/>
                </a:cubicBezTo>
                <a:close/>
              </a:path>
            </a:pathLst>
          </a:cu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223" name="Freeform 50"/>
          <p:cNvSpPr>
            <a:spLocks noEditPoints="1"/>
          </p:cNvSpPr>
          <p:nvPr/>
        </p:nvSpPr>
        <p:spPr bwMode="auto">
          <a:xfrm>
            <a:off x="5142348" y="3529900"/>
            <a:ext cx="1561000" cy="3754767"/>
          </a:xfrm>
          <a:custGeom>
            <a:avLst/>
            <a:gdLst>
              <a:gd name="T0" fmla="*/ 1590 w 1627"/>
              <a:gd name="T1" fmla="*/ 4 h 3909"/>
              <a:gd name="T2" fmla="*/ 1544 w 1627"/>
              <a:gd name="T3" fmla="*/ 37 h 3909"/>
              <a:gd name="T4" fmla="*/ 813 w 1627"/>
              <a:gd name="T5" fmla="*/ 667 h 3909"/>
              <a:gd name="T6" fmla="*/ 83 w 1627"/>
              <a:gd name="T7" fmla="*/ 37 h 3909"/>
              <a:gd name="T8" fmla="*/ 37 w 1627"/>
              <a:gd name="T9" fmla="*/ 4 h 3909"/>
              <a:gd name="T10" fmla="*/ 4 w 1627"/>
              <a:gd name="T11" fmla="*/ 49 h 3909"/>
              <a:gd name="T12" fmla="*/ 276 w 1627"/>
              <a:gd name="T13" fmla="*/ 546 h 3909"/>
              <a:gd name="T14" fmla="*/ 773 w 1627"/>
              <a:gd name="T15" fmla="*/ 746 h 3909"/>
              <a:gd name="T16" fmla="*/ 773 w 1627"/>
              <a:gd name="T17" fmla="*/ 3909 h 3909"/>
              <a:gd name="T18" fmla="*/ 853 w 1627"/>
              <a:gd name="T19" fmla="*/ 3909 h 3909"/>
              <a:gd name="T20" fmla="*/ 853 w 1627"/>
              <a:gd name="T21" fmla="*/ 746 h 3909"/>
              <a:gd name="T22" fmla="*/ 1351 w 1627"/>
              <a:gd name="T23" fmla="*/ 546 h 3909"/>
              <a:gd name="T24" fmla="*/ 1623 w 1627"/>
              <a:gd name="T25" fmla="*/ 49 h 3909"/>
              <a:gd name="T26" fmla="*/ 1590 w 1627"/>
              <a:gd name="T27" fmla="*/ 4 h 3909"/>
              <a:gd name="T28" fmla="*/ 43 w 1627"/>
              <a:gd name="T29" fmla="*/ 68 h 3909"/>
              <a:gd name="T30" fmla="*/ 18 w 1627"/>
              <a:gd name="T31" fmla="*/ 43 h 3909"/>
              <a:gd name="T32" fmla="*/ 43 w 1627"/>
              <a:gd name="T33" fmla="*/ 18 h 3909"/>
              <a:gd name="T34" fmla="*/ 68 w 1627"/>
              <a:gd name="T35" fmla="*/ 43 h 3909"/>
              <a:gd name="T36" fmla="*/ 43 w 1627"/>
              <a:gd name="T37" fmla="*/ 68 h 3909"/>
              <a:gd name="T38" fmla="*/ 1584 w 1627"/>
              <a:gd name="T39" fmla="*/ 68 h 3909"/>
              <a:gd name="T40" fmla="*/ 1559 w 1627"/>
              <a:gd name="T41" fmla="*/ 43 h 3909"/>
              <a:gd name="T42" fmla="*/ 1584 w 1627"/>
              <a:gd name="T43" fmla="*/ 18 h 3909"/>
              <a:gd name="T44" fmla="*/ 1609 w 1627"/>
              <a:gd name="T45" fmla="*/ 43 h 3909"/>
              <a:gd name="T46" fmla="*/ 1584 w 1627"/>
              <a:gd name="T47" fmla="*/ 68 h 3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7" h="3909">
                <a:moveTo>
                  <a:pt x="1590" y="4"/>
                </a:moveTo>
                <a:cubicBezTo>
                  <a:pt x="1568" y="0"/>
                  <a:pt x="1548" y="15"/>
                  <a:pt x="1544" y="37"/>
                </a:cubicBezTo>
                <a:cubicBezTo>
                  <a:pt x="1491" y="396"/>
                  <a:pt x="1177" y="667"/>
                  <a:pt x="813" y="667"/>
                </a:cubicBezTo>
                <a:cubicBezTo>
                  <a:pt x="450" y="667"/>
                  <a:pt x="136" y="396"/>
                  <a:pt x="83" y="37"/>
                </a:cubicBezTo>
                <a:cubicBezTo>
                  <a:pt x="79" y="15"/>
                  <a:pt x="59" y="0"/>
                  <a:pt x="37" y="4"/>
                </a:cubicBezTo>
                <a:cubicBezTo>
                  <a:pt x="15" y="7"/>
                  <a:pt x="0" y="27"/>
                  <a:pt x="4" y="49"/>
                </a:cubicBezTo>
                <a:cubicBezTo>
                  <a:pt x="32" y="241"/>
                  <a:pt x="129" y="418"/>
                  <a:pt x="276" y="546"/>
                </a:cubicBezTo>
                <a:cubicBezTo>
                  <a:pt x="415" y="667"/>
                  <a:pt x="590" y="737"/>
                  <a:pt x="773" y="746"/>
                </a:cubicBezTo>
                <a:cubicBezTo>
                  <a:pt x="773" y="3909"/>
                  <a:pt x="773" y="3909"/>
                  <a:pt x="773" y="3909"/>
                </a:cubicBezTo>
                <a:cubicBezTo>
                  <a:pt x="853" y="3909"/>
                  <a:pt x="853" y="3909"/>
                  <a:pt x="853" y="3909"/>
                </a:cubicBezTo>
                <a:cubicBezTo>
                  <a:pt x="853" y="746"/>
                  <a:pt x="853" y="746"/>
                  <a:pt x="853" y="746"/>
                </a:cubicBezTo>
                <a:cubicBezTo>
                  <a:pt x="1037" y="737"/>
                  <a:pt x="1212" y="667"/>
                  <a:pt x="1351" y="546"/>
                </a:cubicBezTo>
                <a:cubicBezTo>
                  <a:pt x="1498" y="418"/>
                  <a:pt x="1595" y="241"/>
                  <a:pt x="1623" y="49"/>
                </a:cubicBezTo>
                <a:cubicBezTo>
                  <a:pt x="1627" y="27"/>
                  <a:pt x="1612" y="7"/>
                  <a:pt x="1590" y="4"/>
                </a:cubicBezTo>
                <a:close/>
                <a:moveTo>
                  <a:pt x="43" y="68"/>
                </a:moveTo>
                <a:cubicBezTo>
                  <a:pt x="29" y="68"/>
                  <a:pt x="18" y="57"/>
                  <a:pt x="18" y="43"/>
                </a:cubicBezTo>
                <a:cubicBezTo>
                  <a:pt x="18" y="29"/>
                  <a:pt x="29" y="18"/>
                  <a:pt x="43" y="18"/>
                </a:cubicBezTo>
                <a:cubicBezTo>
                  <a:pt x="57" y="18"/>
                  <a:pt x="68" y="29"/>
                  <a:pt x="68" y="43"/>
                </a:cubicBezTo>
                <a:cubicBezTo>
                  <a:pt x="68" y="57"/>
                  <a:pt x="57" y="68"/>
                  <a:pt x="43" y="68"/>
                </a:cubicBezTo>
                <a:close/>
                <a:moveTo>
                  <a:pt x="1584" y="68"/>
                </a:moveTo>
                <a:cubicBezTo>
                  <a:pt x="1570" y="68"/>
                  <a:pt x="1559" y="57"/>
                  <a:pt x="1559" y="43"/>
                </a:cubicBezTo>
                <a:cubicBezTo>
                  <a:pt x="1559" y="29"/>
                  <a:pt x="1570" y="18"/>
                  <a:pt x="1584" y="18"/>
                </a:cubicBezTo>
                <a:cubicBezTo>
                  <a:pt x="1598" y="18"/>
                  <a:pt x="1609" y="29"/>
                  <a:pt x="1609" y="43"/>
                </a:cubicBezTo>
                <a:cubicBezTo>
                  <a:pt x="1609" y="57"/>
                  <a:pt x="1598" y="68"/>
                  <a:pt x="1584" y="68"/>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grpSp>
        <p:nvGrpSpPr>
          <p:cNvPr id="224" name="Группа 90"/>
          <p:cNvGrpSpPr/>
          <p:nvPr/>
        </p:nvGrpSpPr>
        <p:grpSpPr>
          <a:xfrm>
            <a:off x="5559644" y="3097353"/>
            <a:ext cx="726408" cy="695644"/>
            <a:chOff x="5699125" y="234951"/>
            <a:chExt cx="487363" cy="466725"/>
          </a:xfrm>
          <a:solidFill>
            <a:schemeClr val="bg1">
              <a:lumMod val="50000"/>
            </a:schemeClr>
          </a:solidFill>
        </p:grpSpPr>
        <p:sp>
          <p:nvSpPr>
            <p:cNvPr id="225" name="Freeform 251"/>
            <p:cNvSpPr/>
            <p:nvPr/>
          </p:nvSpPr>
          <p:spPr bwMode="auto">
            <a:xfrm>
              <a:off x="5700713" y="234951"/>
              <a:ext cx="485775" cy="239713"/>
            </a:xfrm>
            <a:custGeom>
              <a:avLst/>
              <a:gdLst>
                <a:gd name="T0" fmla="*/ 16 w 727"/>
                <a:gd name="T1" fmla="*/ 357 h 357"/>
                <a:gd name="T2" fmla="*/ 22 w 727"/>
                <a:gd name="T3" fmla="*/ 356 h 357"/>
                <a:gd name="T4" fmla="*/ 251 w 727"/>
                <a:gd name="T5" fmla="*/ 260 h 357"/>
                <a:gd name="T6" fmla="*/ 493 w 727"/>
                <a:gd name="T7" fmla="*/ 210 h 357"/>
                <a:gd name="T8" fmla="*/ 661 w 727"/>
                <a:gd name="T9" fmla="*/ 72 h 357"/>
                <a:gd name="T10" fmla="*/ 688 w 727"/>
                <a:gd name="T11" fmla="*/ 104 h 357"/>
                <a:gd name="T12" fmla="*/ 727 w 727"/>
                <a:gd name="T13" fmla="*/ 0 h 357"/>
                <a:gd name="T14" fmla="*/ 617 w 727"/>
                <a:gd name="T15" fmla="*/ 18 h 357"/>
                <a:gd name="T16" fmla="*/ 644 w 727"/>
                <a:gd name="T17" fmla="*/ 51 h 357"/>
                <a:gd name="T18" fmla="*/ 481 w 727"/>
                <a:gd name="T19" fmla="*/ 184 h 357"/>
                <a:gd name="T20" fmla="*/ 244 w 727"/>
                <a:gd name="T21" fmla="*/ 233 h 357"/>
                <a:gd name="T22" fmla="*/ 11 w 727"/>
                <a:gd name="T23" fmla="*/ 331 h 357"/>
                <a:gd name="T24" fmla="*/ 3 w 727"/>
                <a:gd name="T25" fmla="*/ 349 h 357"/>
                <a:gd name="T26" fmla="*/ 16 w 727"/>
                <a:gd name="T27"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7" h="357">
                  <a:moveTo>
                    <a:pt x="16" y="357"/>
                  </a:moveTo>
                  <a:cubicBezTo>
                    <a:pt x="18" y="357"/>
                    <a:pt x="20" y="357"/>
                    <a:pt x="22" y="356"/>
                  </a:cubicBezTo>
                  <a:cubicBezTo>
                    <a:pt x="251" y="260"/>
                    <a:pt x="251" y="260"/>
                    <a:pt x="251" y="260"/>
                  </a:cubicBezTo>
                  <a:cubicBezTo>
                    <a:pt x="493" y="210"/>
                    <a:pt x="493" y="210"/>
                    <a:pt x="493" y="210"/>
                  </a:cubicBezTo>
                  <a:cubicBezTo>
                    <a:pt x="661" y="72"/>
                    <a:pt x="661" y="72"/>
                    <a:pt x="661" y="72"/>
                  </a:cubicBezTo>
                  <a:cubicBezTo>
                    <a:pt x="688" y="104"/>
                    <a:pt x="688" y="104"/>
                    <a:pt x="688" y="104"/>
                  </a:cubicBezTo>
                  <a:cubicBezTo>
                    <a:pt x="727" y="0"/>
                    <a:pt x="727" y="0"/>
                    <a:pt x="727" y="0"/>
                  </a:cubicBezTo>
                  <a:cubicBezTo>
                    <a:pt x="617" y="18"/>
                    <a:pt x="617" y="18"/>
                    <a:pt x="617" y="18"/>
                  </a:cubicBezTo>
                  <a:cubicBezTo>
                    <a:pt x="644" y="51"/>
                    <a:pt x="644" y="51"/>
                    <a:pt x="644" y="51"/>
                  </a:cubicBezTo>
                  <a:cubicBezTo>
                    <a:pt x="481" y="184"/>
                    <a:pt x="481" y="184"/>
                    <a:pt x="481" y="184"/>
                  </a:cubicBezTo>
                  <a:cubicBezTo>
                    <a:pt x="244" y="233"/>
                    <a:pt x="244" y="233"/>
                    <a:pt x="244" y="233"/>
                  </a:cubicBezTo>
                  <a:cubicBezTo>
                    <a:pt x="11" y="331"/>
                    <a:pt x="11" y="331"/>
                    <a:pt x="11" y="331"/>
                  </a:cubicBezTo>
                  <a:cubicBezTo>
                    <a:pt x="4" y="334"/>
                    <a:pt x="0" y="342"/>
                    <a:pt x="3" y="349"/>
                  </a:cubicBezTo>
                  <a:cubicBezTo>
                    <a:pt x="6" y="354"/>
                    <a:pt x="11" y="357"/>
                    <a:pt x="16" y="3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26" name="Rectangle 252"/>
            <p:cNvSpPr>
              <a:spLocks noChangeArrowheads="1"/>
            </p:cNvSpPr>
            <p:nvPr/>
          </p:nvSpPr>
          <p:spPr bwMode="auto">
            <a:xfrm>
              <a:off x="5699125" y="549276"/>
              <a:ext cx="92075" cy="152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227" name="Rectangle 253"/>
            <p:cNvSpPr>
              <a:spLocks noChangeArrowheads="1"/>
            </p:cNvSpPr>
            <p:nvPr/>
          </p:nvSpPr>
          <p:spPr bwMode="auto">
            <a:xfrm>
              <a:off x="5826125" y="496888"/>
              <a:ext cx="93663" cy="204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228" name="Rectangle 254"/>
            <p:cNvSpPr>
              <a:spLocks noChangeArrowheads="1"/>
            </p:cNvSpPr>
            <p:nvPr/>
          </p:nvSpPr>
          <p:spPr bwMode="auto">
            <a:xfrm>
              <a:off x="5959475" y="469901"/>
              <a:ext cx="93663" cy="231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229" name="Rectangle 255"/>
            <p:cNvSpPr>
              <a:spLocks noChangeArrowheads="1"/>
            </p:cNvSpPr>
            <p:nvPr/>
          </p:nvSpPr>
          <p:spPr bwMode="auto">
            <a:xfrm>
              <a:off x="6092825" y="363538"/>
              <a:ext cx="93663" cy="338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grpSp>
      <p:grpSp>
        <p:nvGrpSpPr>
          <p:cNvPr id="230" name="Группа 96"/>
          <p:cNvGrpSpPr/>
          <p:nvPr/>
        </p:nvGrpSpPr>
        <p:grpSpPr>
          <a:xfrm>
            <a:off x="7322222" y="3185805"/>
            <a:ext cx="571652" cy="573140"/>
            <a:chOff x="1981200" y="1565276"/>
            <a:chExt cx="609601" cy="611188"/>
          </a:xfrm>
          <a:solidFill>
            <a:schemeClr val="bg1">
              <a:lumMod val="50000"/>
            </a:schemeClr>
          </a:solidFill>
        </p:grpSpPr>
        <p:sp>
          <p:nvSpPr>
            <p:cNvPr id="231" name="Freeform 202"/>
            <p:cNvSpPr/>
            <p:nvPr/>
          </p:nvSpPr>
          <p:spPr bwMode="auto">
            <a:xfrm>
              <a:off x="2220913" y="1806576"/>
              <a:ext cx="127000" cy="130175"/>
            </a:xfrm>
            <a:custGeom>
              <a:avLst/>
              <a:gdLst>
                <a:gd name="T0" fmla="*/ 147 w 191"/>
                <a:gd name="T1" fmla="*/ 48 h 193"/>
                <a:gd name="T2" fmla="*/ 120 w 191"/>
                <a:gd name="T3" fmla="*/ 58 h 193"/>
                <a:gd name="T4" fmla="*/ 105 w 191"/>
                <a:gd name="T5" fmla="*/ 67 h 193"/>
                <a:gd name="T6" fmla="*/ 73 w 191"/>
                <a:gd name="T7" fmla="*/ 87 h 193"/>
                <a:gd name="T8" fmla="*/ 59 w 191"/>
                <a:gd name="T9" fmla="*/ 95 h 193"/>
                <a:gd name="T10" fmla="*/ 48 w 191"/>
                <a:gd name="T11" fmla="*/ 99 h 193"/>
                <a:gd name="T12" fmla="*/ 39 w 191"/>
                <a:gd name="T13" fmla="*/ 99 h 193"/>
                <a:gd name="T14" fmla="*/ 31 w 191"/>
                <a:gd name="T15" fmla="*/ 94 h 193"/>
                <a:gd name="T16" fmla="*/ 26 w 191"/>
                <a:gd name="T17" fmla="*/ 78 h 193"/>
                <a:gd name="T18" fmla="*/ 38 w 191"/>
                <a:gd name="T19" fmla="*/ 55 h 193"/>
                <a:gd name="T20" fmla="*/ 67 w 191"/>
                <a:gd name="T21" fmla="*/ 29 h 193"/>
                <a:gd name="T22" fmla="*/ 90 w 191"/>
                <a:gd name="T23" fmla="*/ 20 h 193"/>
                <a:gd name="T24" fmla="*/ 97 w 191"/>
                <a:gd name="T25" fmla="*/ 9 h 193"/>
                <a:gd name="T26" fmla="*/ 96 w 191"/>
                <a:gd name="T27" fmla="*/ 0 h 193"/>
                <a:gd name="T28" fmla="*/ 66 w 191"/>
                <a:gd name="T29" fmla="*/ 9 h 193"/>
                <a:gd name="T30" fmla="*/ 45 w 191"/>
                <a:gd name="T31" fmla="*/ 24 h 193"/>
                <a:gd name="T32" fmla="*/ 32 w 191"/>
                <a:gd name="T33" fmla="*/ 24 h 193"/>
                <a:gd name="T34" fmla="*/ 30 w 191"/>
                <a:gd name="T35" fmla="*/ 22 h 193"/>
                <a:gd name="T36" fmla="*/ 17 w 191"/>
                <a:gd name="T37" fmla="*/ 23 h 193"/>
                <a:gd name="T38" fmla="*/ 12 w 191"/>
                <a:gd name="T39" fmla="*/ 29 h 193"/>
                <a:gd name="T40" fmla="*/ 13 w 191"/>
                <a:gd name="T41" fmla="*/ 42 h 193"/>
                <a:gd name="T42" fmla="*/ 21 w 191"/>
                <a:gd name="T43" fmla="*/ 48 h 193"/>
                <a:gd name="T44" fmla="*/ 5 w 191"/>
                <a:gd name="T45" fmla="*/ 73 h 193"/>
                <a:gd name="T46" fmla="*/ 0 w 191"/>
                <a:gd name="T47" fmla="*/ 95 h 193"/>
                <a:gd name="T48" fmla="*/ 3 w 191"/>
                <a:gd name="T49" fmla="*/ 113 h 193"/>
                <a:gd name="T50" fmla="*/ 13 w 191"/>
                <a:gd name="T51" fmla="*/ 126 h 193"/>
                <a:gd name="T52" fmla="*/ 41 w 191"/>
                <a:gd name="T53" fmla="*/ 135 h 193"/>
                <a:gd name="T54" fmla="*/ 68 w 191"/>
                <a:gd name="T55" fmla="*/ 125 h 193"/>
                <a:gd name="T56" fmla="*/ 83 w 191"/>
                <a:gd name="T57" fmla="*/ 116 h 193"/>
                <a:gd name="T58" fmla="*/ 115 w 191"/>
                <a:gd name="T59" fmla="*/ 96 h 193"/>
                <a:gd name="T60" fmla="*/ 141 w 191"/>
                <a:gd name="T61" fmla="*/ 84 h 193"/>
                <a:gd name="T62" fmla="*/ 158 w 191"/>
                <a:gd name="T63" fmla="*/ 88 h 193"/>
                <a:gd name="T64" fmla="*/ 165 w 191"/>
                <a:gd name="T65" fmla="*/ 106 h 193"/>
                <a:gd name="T66" fmla="*/ 149 w 191"/>
                <a:gd name="T67" fmla="*/ 136 h 193"/>
                <a:gd name="T68" fmla="*/ 119 w 191"/>
                <a:gd name="T69" fmla="*/ 162 h 193"/>
                <a:gd name="T70" fmla="*/ 94 w 191"/>
                <a:gd name="T71" fmla="*/ 172 h 193"/>
                <a:gd name="T72" fmla="*/ 88 w 191"/>
                <a:gd name="T73" fmla="*/ 183 h 193"/>
                <a:gd name="T74" fmla="*/ 89 w 191"/>
                <a:gd name="T75" fmla="*/ 193 h 193"/>
                <a:gd name="T76" fmla="*/ 121 w 191"/>
                <a:gd name="T77" fmla="*/ 181 h 193"/>
                <a:gd name="T78" fmla="*/ 146 w 191"/>
                <a:gd name="T79" fmla="*/ 163 h 193"/>
                <a:gd name="T80" fmla="*/ 159 w 191"/>
                <a:gd name="T81" fmla="*/ 163 h 193"/>
                <a:gd name="T82" fmla="*/ 161 w 191"/>
                <a:gd name="T83" fmla="*/ 164 h 193"/>
                <a:gd name="T84" fmla="*/ 173 w 191"/>
                <a:gd name="T85" fmla="*/ 163 h 193"/>
                <a:gd name="T86" fmla="*/ 178 w 191"/>
                <a:gd name="T87" fmla="*/ 157 h 193"/>
                <a:gd name="T88" fmla="*/ 177 w 191"/>
                <a:gd name="T89" fmla="*/ 145 h 193"/>
                <a:gd name="T90" fmla="*/ 169 w 191"/>
                <a:gd name="T91" fmla="*/ 138 h 193"/>
                <a:gd name="T92" fmla="*/ 186 w 191"/>
                <a:gd name="T93" fmla="*/ 111 h 193"/>
                <a:gd name="T94" fmla="*/ 191 w 191"/>
                <a:gd name="T95" fmla="*/ 88 h 193"/>
                <a:gd name="T96" fmla="*/ 187 w 191"/>
                <a:gd name="T97" fmla="*/ 70 h 193"/>
                <a:gd name="T98" fmla="*/ 176 w 191"/>
                <a:gd name="T99" fmla="*/ 56 h 193"/>
                <a:gd name="T100" fmla="*/ 147 w 191"/>
                <a:gd name="T101" fmla="*/ 4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 h="193">
                  <a:moveTo>
                    <a:pt x="147" y="48"/>
                  </a:moveTo>
                  <a:cubicBezTo>
                    <a:pt x="136" y="49"/>
                    <a:pt x="120" y="58"/>
                    <a:pt x="120" y="58"/>
                  </a:cubicBezTo>
                  <a:cubicBezTo>
                    <a:pt x="116" y="60"/>
                    <a:pt x="109" y="64"/>
                    <a:pt x="105" y="67"/>
                  </a:cubicBezTo>
                  <a:cubicBezTo>
                    <a:pt x="73" y="87"/>
                    <a:pt x="73" y="87"/>
                    <a:pt x="73" y="87"/>
                  </a:cubicBezTo>
                  <a:cubicBezTo>
                    <a:pt x="68" y="90"/>
                    <a:pt x="63" y="93"/>
                    <a:pt x="59" y="95"/>
                  </a:cubicBezTo>
                  <a:cubicBezTo>
                    <a:pt x="55" y="97"/>
                    <a:pt x="51" y="98"/>
                    <a:pt x="48" y="99"/>
                  </a:cubicBezTo>
                  <a:cubicBezTo>
                    <a:pt x="45" y="100"/>
                    <a:pt x="42" y="99"/>
                    <a:pt x="39" y="99"/>
                  </a:cubicBezTo>
                  <a:cubicBezTo>
                    <a:pt x="36" y="98"/>
                    <a:pt x="34" y="96"/>
                    <a:pt x="31" y="94"/>
                  </a:cubicBezTo>
                  <a:cubicBezTo>
                    <a:pt x="27" y="91"/>
                    <a:pt x="25" y="85"/>
                    <a:pt x="26" y="78"/>
                  </a:cubicBezTo>
                  <a:cubicBezTo>
                    <a:pt x="26" y="71"/>
                    <a:pt x="30" y="63"/>
                    <a:pt x="38" y="55"/>
                  </a:cubicBezTo>
                  <a:cubicBezTo>
                    <a:pt x="47" y="44"/>
                    <a:pt x="56" y="35"/>
                    <a:pt x="67" y="29"/>
                  </a:cubicBezTo>
                  <a:cubicBezTo>
                    <a:pt x="77" y="23"/>
                    <a:pt x="90" y="20"/>
                    <a:pt x="90" y="20"/>
                  </a:cubicBezTo>
                  <a:cubicBezTo>
                    <a:pt x="95" y="19"/>
                    <a:pt x="98" y="14"/>
                    <a:pt x="97" y="9"/>
                  </a:cubicBezTo>
                  <a:cubicBezTo>
                    <a:pt x="96" y="0"/>
                    <a:pt x="96" y="0"/>
                    <a:pt x="96" y="0"/>
                  </a:cubicBezTo>
                  <a:cubicBezTo>
                    <a:pt x="86" y="1"/>
                    <a:pt x="76" y="4"/>
                    <a:pt x="66" y="9"/>
                  </a:cubicBezTo>
                  <a:cubicBezTo>
                    <a:pt x="56" y="15"/>
                    <a:pt x="45" y="24"/>
                    <a:pt x="45" y="24"/>
                  </a:cubicBezTo>
                  <a:cubicBezTo>
                    <a:pt x="41" y="27"/>
                    <a:pt x="35" y="27"/>
                    <a:pt x="32" y="24"/>
                  </a:cubicBezTo>
                  <a:cubicBezTo>
                    <a:pt x="30" y="22"/>
                    <a:pt x="30" y="22"/>
                    <a:pt x="30" y="22"/>
                  </a:cubicBezTo>
                  <a:cubicBezTo>
                    <a:pt x="26" y="19"/>
                    <a:pt x="20" y="19"/>
                    <a:pt x="17" y="23"/>
                  </a:cubicBezTo>
                  <a:cubicBezTo>
                    <a:pt x="12" y="29"/>
                    <a:pt x="12" y="29"/>
                    <a:pt x="12" y="29"/>
                  </a:cubicBezTo>
                  <a:cubicBezTo>
                    <a:pt x="9" y="33"/>
                    <a:pt x="10" y="38"/>
                    <a:pt x="13" y="42"/>
                  </a:cubicBezTo>
                  <a:cubicBezTo>
                    <a:pt x="21" y="48"/>
                    <a:pt x="21" y="48"/>
                    <a:pt x="21" y="48"/>
                  </a:cubicBezTo>
                  <a:cubicBezTo>
                    <a:pt x="14" y="57"/>
                    <a:pt x="9" y="65"/>
                    <a:pt x="5" y="73"/>
                  </a:cubicBezTo>
                  <a:cubicBezTo>
                    <a:pt x="2" y="81"/>
                    <a:pt x="0" y="89"/>
                    <a:pt x="0" y="95"/>
                  </a:cubicBezTo>
                  <a:cubicBezTo>
                    <a:pt x="0" y="102"/>
                    <a:pt x="1" y="108"/>
                    <a:pt x="3" y="113"/>
                  </a:cubicBezTo>
                  <a:cubicBezTo>
                    <a:pt x="5" y="118"/>
                    <a:pt x="9" y="122"/>
                    <a:pt x="13" y="126"/>
                  </a:cubicBezTo>
                  <a:cubicBezTo>
                    <a:pt x="22" y="133"/>
                    <a:pt x="31" y="136"/>
                    <a:pt x="41" y="135"/>
                  </a:cubicBezTo>
                  <a:cubicBezTo>
                    <a:pt x="52" y="134"/>
                    <a:pt x="68" y="125"/>
                    <a:pt x="68" y="125"/>
                  </a:cubicBezTo>
                  <a:cubicBezTo>
                    <a:pt x="73" y="123"/>
                    <a:pt x="79" y="119"/>
                    <a:pt x="83" y="116"/>
                  </a:cubicBezTo>
                  <a:cubicBezTo>
                    <a:pt x="115" y="96"/>
                    <a:pt x="115" y="96"/>
                    <a:pt x="115" y="96"/>
                  </a:cubicBezTo>
                  <a:cubicBezTo>
                    <a:pt x="126" y="89"/>
                    <a:pt x="135" y="85"/>
                    <a:pt x="141" y="84"/>
                  </a:cubicBezTo>
                  <a:cubicBezTo>
                    <a:pt x="148" y="83"/>
                    <a:pt x="153" y="84"/>
                    <a:pt x="158" y="88"/>
                  </a:cubicBezTo>
                  <a:cubicBezTo>
                    <a:pt x="163" y="93"/>
                    <a:pt x="166" y="99"/>
                    <a:pt x="165" y="106"/>
                  </a:cubicBezTo>
                  <a:cubicBezTo>
                    <a:pt x="164" y="114"/>
                    <a:pt x="159" y="124"/>
                    <a:pt x="149" y="136"/>
                  </a:cubicBezTo>
                  <a:cubicBezTo>
                    <a:pt x="140" y="147"/>
                    <a:pt x="130" y="156"/>
                    <a:pt x="119" y="162"/>
                  </a:cubicBezTo>
                  <a:cubicBezTo>
                    <a:pt x="109" y="169"/>
                    <a:pt x="94" y="172"/>
                    <a:pt x="94" y="172"/>
                  </a:cubicBezTo>
                  <a:cubicBezTo>
                    <a:pt x="90" y="174"/>
                    <a:pt x="87" y="179"/>
                    <a:pt x="88" y="183"/>
                  </a:cubicBezTo>
                  <a:cubicBezTo>
                    <a:pt x="89" y="193"/>
                    <a:pt x="89" y="193"/>
                    <a:pt x="89" y="193"/>
                  </a:cubicBezTo>
                  <a:cubicBezTo>
                    <a:pt x="99" y="191"/>
                    <a:pt x="110" y="188"/>
                    <a:pt x="121" y="181"/>
                  </a:cubicBezTo>
                  <a:cubicBezTo>
                    <a:pt x="132" y="175"/>
                    <a:pt x="146" y="163"/>
                    <a:pt x="146" y="163"/>
                  </a:cubicBezTo>
                  <a:cubicBezTo>
                    <a:pt x="150" y="160"/>
                    <a:pt x="155" y="160"/>
                    <a:pt x="159" y="163"/>
                  </a:cubicBezTo>
                  <a:cubicBezTo>
                    <a:pt x="161" y="164"/>
                    <a:pt x="161" y="164"/>
                    <a:pt x="161" y="164"/>
                  </a:cubicBezTo>
                  <a:cubicBezTo>
                    <a:pt x="164" y="167"/>
                    <a:pt x="170" y="167"/>
                    <a:pt x="173" y="163"/>
                  </a:cubicBezTo>
                  <a:cubicBezTo>
                    <a:pt x="178" y="157"/>
                    <a:pt x="178" y="157"/>
                    <a:pt x="178" y="157"/>
                  </a:cubicBezTo>
                  <a:cubicBezTo>
                    <a:pt x="181" y="153"/>
                    <a:pt x="181" y="148"/>
                    <a:pt x="177" y="145"/>
                  </a:cubicBezTo>
                  <a:cubicBezTo>
                    <a:pt x="169" y="138"/>
                    <a:pt x="169" y="138"/>
                    <a:pt x="169" y="138"/>
                  </a:cubicBezTo>
                  <a:cubicBezTo>
                    <a:pt x="176" y="128"/>
                    <a:pt x="182" y="119"/>
                    <a:pt x="186" y="111"/>
                  </a:cubicBezTo>
                  <a:cubicBezTo>
                    <a:pt x="189" y="103"/>
                    <a:pt x="191" y="95"/>
                    <a:pt x="191" y="88"/>
                  </a:cubicBezTo>
                  <a:cubicBezTo>
                    <a:pt x="191" y="82"/>
                    <a:pt x="190" y="76"/>
                    <a:pt x="187" y="70"/>
                  </a:cubicBezTo>
                  <a:cubicBezTo>
                    <a:pt x="185" y="65"/>
                    <a:pt x="181" y="60"/>
                    <a:pt x="176" y="56"/>
                  </a:cubicBezTo>
                  <a:cubicBezTo>
                    <a:pt x="167" y="49"/>
                    <a:pt x="158" y="46"/>
                    <a:pt x="147"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32" name="Freeform 203"/>
            <p:cNvSpPr/>
            <p:nvPr/>
          </p:nvSpPr>
          <p:spPr bwMode="auto">
            <a:xfrm>
              <a:off x="2098675" y="2098676"/>
              <a:ext cx="119063" cy="77788"/>
            </a:xfrm>
            <a:custGeom>
              <a:avLst/>
              <a:gdLst>
                <a:gd name="T0" fmla="*/ 0 w 178"/>
                <a:gd name="T1" fmla="*/ 35 h 116"/>
                <a:gd name="T2" fmla="*/ 81 w 178"/>
                <a:gd name="T3" fmla="*/ 116 h 116"/>
                <a:gd name="T4" fmla="*/ 178 w 178"/>
                <a:gd name="T5" fmla="*/ 47 h 116"/>
                <a:gd name="T6" fmla="*/ 0 w 178"/>
                <a:gd name="T7" fmla="*/ 35 h 116"/>
              </a:gdLst>
              <a:ahLst/>
              <a:cxnLst>
                <a:cxn ang="0">
                  <a:pos x="T0" y="T1"/>
                </a:cxn>
                <a:cxn ang="0">
                  <a:pos x="T2" y="T3"/>
                </a:cxn>
                <a:cxn ang="0">
                  <a:pos x="T4" y="T5"/>
                </a:cxn>
                <a:cxn ang="0">
                  <a:pos x="T6" y="T7"/>
                </a:cxn>
              </a:cxnLst>
              <a:rect l="0" t="0" r="r" b="b"/>
              <a:pathLst>
                <a:path w="178" h="116">
                  <a:moveTo>
                    <a:pt x="0" y="35"/>
                  </a:moveTo>
                  <a:cubicBezTo>
                    <a:pt x="27" y="62"/>
                    <a:pt x="54" y="89"/>
                    <a:pt x="81" y="116"/>
                  </a:cubicBezTo>
                  <a:cubicBezTo>
                    <a:pt x="116" y="95"/>
                    <a:pt x="148" y="72"/>
                    <a:pt x="178" y="47"/>
                  </a:cubicBezTo>
                  <a:cubicBezTo>
                    <a:pt x="133" y="1"/>
                    <a:pt x="57" y="0"/>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33" name="Freeform 204"/>
            <p:cNvSpPr>
              <a:spLocks noEditPoints="1"/>
            </p:cNvSpPr>
            <p:nvPr/>
          </p:nvSpPr>
          <p:spPr bwMode="auto">
            <a:xfrm>
              <a:off x="2047875" y="1625601"/>
              <a:ext cx="471488" cy="492125"/>
            </a:xfrm>
            <a:custGeom>
              <a:avLst/>
              <a:gdLst>
                <a:gd name="T0" fmla="*/ 693 w 704"/>
                <a:gd name="T1" fmla="*/ 267 h 735"/>
                <a:gd name="T2" fmla="*/ 691 w 704"/>
                <a:gd name="T3" fmla="*/ 265 h 735"/>
                <a:gd name="T4" fmla="*/ 704 w 704"/>
                <a:gd name="T5" fmla="*/ 71 h 735"/>
                <a:gd name="T6" fmla="*/ 648 w 704"/>
                <a:gd name="T7" fmla="*/ 16 h 735"/>
                <a:gd name="T8" fmla="*/ 426 w 704"/>
                <a:gd name="T9" fmla="*/ 0 h 735"/>
                <a:gd name="T10" fmla="*/ 16 w 704"/>
                <a:gd name="T11" fmla="*/ 475 h 735"/>
                <a:gd name="T12" fmla="*/ 0 w 704"/>
                <a:gd name="T13" fmla="*/ 666 h 735"/>
                <a:gd name="T14" fmla="*/ 56 w 704"/>
                <a:gd name="T15" fmla="*/ 722 h 735"/>
                <a:gd name="T16" fmla="*/ 276 w 704"/>
                <a:gd name="T17" fmla="*/ 735 h 735"/>
                <a:gd name="T18" fmla="*/ 693 w 704"/>
                <a:gd name="T19" fmla="*/ 267 h 735"/>
                <a:gd name="T20" fmla="*/ 460 w 704"/>
                <a:gd name="T21" fmla="*/ 476 h 735"/>
                <a:gd name="T22" fmla="*/ 275 w 704"/>
                <a:gd name="T23" fmla="*/ 467 h 735"/>
                <a:gd name="T24" fmla="*/ 246 w 704"/>
                <a:gd name="T25" fmla="*/ 262 h 735"/>
                <a:gd name="T26" fmla="*/ 430 w 704"/>
                <a:gd name="T27" fmla="*/ 272 h 735"/>
                <a:gd name="T28" fmla="*/ 460 w 704"/>
                <a:gd name="T29" fmla="*/ 47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4" h="735">
                  <a:moveTo>
                    <a:pt x="693" y="267"/>
                  </a:moveTo>
                  <a:cubicBezTo>
                    <a:pt x="692" y="267"/>
                    <a:pt x="692" y="266"/>
                    <a:pt x="691" y="265"/>
                  </a:cubicBezTo>
                  <a:cubicBezTo>
                    <a:pt x="634" y="208"/>
                    <a:pt x="633" y="115"/>
                    <a:pt x="704" y="71"/>
                  </a:cubicBezTo>
                  <a:cubicBezTo>
                    <a:pt x="686" y="53"/>
                    <a:pt x="667" y="34"/>
                    <a:pt x="648" y="16"/>
                  </a:cubicBezTo>
                  <a:cubicBezTo>
                    <a:pt x="578" y="59"/>
                    <a:pt x="484" y="58"/>
                    <a:pt x="426" y="0"/>
                  </a:cubicBezTo>
                  <a:cubicBezTo>
                    <a:pt x="272" y="142"/>
                    <a:pt x="169" y="333"/>
                    <a:pt x="16" y="475"/>
                  </a:cubicBezTo>
                  <a:cubicBezTo>
                    <a:pt x="72" y="531"/>
                    <a:pt x="71" y="623"/>
                    <a:pt x="0" y="666"/>
                  </a:cubicBezTo>
                  <a:cubicBezTo>
                    <a:pt x="19" y="685"/>
                    <a:pt x="37" y="703"/>
                    <a:pt x="56" y="722"/>
                  </a:cubicBezTo>
                  <a:cubicBezTo>
                    <a:pt x="127" y="679"/>
                    <a:pt x="219" y="678"/>
                    <a:pt x="276" y="735"/>
                  </a:cubicBezTo>
                  <a:cubicBezTo>
                    <a:pt x="432" y="596"/>
                    <a:pt x="537" y="406"/>
                    <a:pt x="693" y="267"/>
                  </a:cubicBezTo>
                  <a:close/>
                  <a:moveTo>
                    <a:pt x="460" y="476"/>
                  </a:moveTo>
                  <a:cubicBezTo>
                    <a:pt x="417" y="530"/>
                    <a:pt x="334" y="525"/>
                    <a:pt x="275" y="467"/>
                  </a:cubicBezTo>
                  <a:cubicBezTo>
                    <a:pt x="217" y="408"/>
                    <a:pt x="204" y="317"/>
                    <a:pt x="246" y="262"/>
                  </a:cubicBezTo>
                  <a:cubicBezTo>
                    <a:pt x="288" y="208"/>
                    <a:pt x="371" y="212"/>
                    <a:pt x="430" y="272"/>
                  </a:cubicBezTo>
                  <a:cubicBezTo>
                    <a:pt x="490" y="331"/>
                    <a:pt x="502" y="422"/>
                    <a:pt x="460" y="4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34" name="Freeform 206"/>
            <p:cNvSpPr/>
            <p:nvPr/>
          </p:nvSpPr>
          <p:spPr bwMode="auto">
            <a:xfrm>
              <a:off x="2493963" y="1687513"/>
              <a:ext cx="96838" cy="104775"/>
            </a:xfrm>
            <a:custGeom>
              <a:avLst/>
              <a:gdLst>
                <a:gd name="T0" fmla="*/ 47 w 146"/>
                <a:gd name="T1" fmla="*/ 155 h 157"/>
                <a:gd name="T2" fmla="*/ 49 w 146"/>
                <a:gd name="T3" fmla="*/ 157 h 157"/>
                <a:gd name="T4" fmla="*/ 146 w 146"/>
                <a:gd name="T5" fmla="*/ 87 h 157"/>
                <a:gd name="T6" fmla="*/ 59 w 146"/>
                <a:gd name="T7" fmla="*/ 0 h 157"/>
                <a:gd name="T8" fmla="*/ 47 w 146"/>
                <a:gd name="T9" fmla="*/ 155 h 157"/>
              </a:gdLst>
              <a:ahLst/>
              <a:cxnLst>
                <a:cxn ang="0">
                  <a:pos x="T0" y="T1"/>
                </a:cxn>
                <a:cxn ang="0">
                  <a:pos x="T2" y="T3"/>
                </a:cxn>
                <a:cxn ang="0">
                  <a:pos x="T4" y="T5"/>
                </a:cxn>
                <a:cxn ang="0">
                  <a:pos x="T6" y="T7"/>
                </a:cxn>
                <a:cxn ang="0">
                  <a:pos x="T8" y="T9"/>
                </a:cxn>
              </a:cxnLst>
              <a:rect l="0" t="0" r="r" b="b"/>
              <a:pathLst>
                <a:path w="146" h="157">
                  <a:moveTo>
                    <a:pt x="47" y="155"/>
                  </a:moveTo>
                  <a:cubicBezTo>
                    <a:pt x="47" y="155"/>
                    <a:pt x="48" y="156"/>
                    <a:pt x="49" y="157"/>
                  </a:cubicBezTo>
                  <a:cubicBezTo>
                    <a:pt x="79" y="131"/>
                    <a:pt x="111" y="108"/>
                    <a:pt x="146" y="87"/>
                  </a:cubicBezTo>
                  <a:cubicBezTo>
                    <a:pt x="117" y="58"/>
                    <a:pt x="88" y="29"/>
                    <a:pt x="59" y="0"/>
                  </a:cubicBezTo>
                  <a:cubicBezTo>
                    <a:pt x="2" y="35"/>
                    <a:pt x="0" y="108"/>
                    <a:pt x="47"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35" name="Freeform 207"/>
            <p:cNvSpPr/>
            <p:nvPr/>
          </p:nvSpPr>
          <p:spPr bwMode="auto">
            <a:xfrm>
              <a:off x="2346325" y="1565276"/>
              <a:ext cx="122238" cy="80963"/>
            </a:xfrm>
            <a:custGeom>
              <a:avLst/>
              <a:gdLst>
                <a:gd name="T0" fmla="*/ 181 w 181"/>
                <a:gd name="T1" fmla="*/ 85 h 120"/>
                <a:gd name="T2" fmla="*/ 96 w 181"/>
                <a:gd name="T3" fmla="*/ 0 h 120"/>
                <a:gd name="T4" fmla="*/ 0 w 181"/>
                <a:gd name="T5" fmla="*/ 71 h 120"/>
                <a:gd name="T6" fmla="*/ 181 w 181"/>
                <a:gd name="T7" fmla="*/ 85 h 120"/>
              </a:gdLst>
              <a:ahLst/>
              <a:cxnLst>
                <a:cxn ang="0">
                  <a:pos x="T0" y="T1"/>
                </a:cxn>
                <a:cxn ang="0">
                  <a:pos x="T2" y="T3"/>
                </a:cxn>
                <a:cxn ang="0">
                  <a:pos x="T4" y="T5"/>
                </a:cxn>
                <a:cxn ang="0">
                  <a:pos x="T6" y="T7"/>
                </a:cxn>
              </a:cxnLst>
              <a:rect l="0" t="0" r="r" b="b"/>
              <a:pathLst>
                <a:path w="181" h="120">
                  <a:moveTo>
                    <a:pt x="181" y="85"/>
                  </a:moveTo>
                  <a:cubicBezTo>
                    <a:pt x="153" y="57"/>
                    <a:pt x="124" y="29"/>
                    <a:pt x="96" y="0"/>
                  </a:cubicBezTo>
                  <a:cubicBezTo>
                    <a:pt x="62" y="21"/>
                    <a:pt x="30" y="45"/>
                    <a:pt x="0" y="71"/>
                  </a:cubicBezTo>
                  <a:cubicBezTo>
                    <a:pt x="47" y="118"/>
                    <a:pt x="124" y="120"/>
                    <a:pt x="181"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36" name="Freeform 208"/>
            <p:cNvSpPr/>
            <p:nvPr/>
          </p:nvSpPr>
          <p:spPr bwMode="auto">
            <a:xfrm>
              <a:off x="1981200" y="1955801"/>
              <a:ext cx="93663" cy="101600"/>
            </a:xfrm>
            <a:custGeom>
              <a:avLst/>
              <a:gdLst>
                <a:gd name="T0" fmla="*/ 96 w 141"/>
                <a:gd name="T1" fmla="*/ 0 h 152"/>
                <a:gd name="T2" fmla="*/ 0 w 141"/>
                <a:gd name="T3" fmla="*/ 71 h 152"/>
                <a:gd name="T4" fmla="*/ 81 w 141"/>
                <a:gd name="T5" fmla="*/ 152 h 152"/>
                <a:gd name="T6" fmla="*/ 96 w 141"/>
                <a:gd name="T7" fmla="*/ 0 h 152"/>
              </a:gdLst>
              <a:ahLst/>
              <a:cxnLst>
                <a:cxn ang="0">
                  <a:pos x="T0" y="T1"/>
                </a:cxn>
                <a:cxn ang="0">
                  <a:pos x="T2" y="T3"/>
                </a:cxn>
                <a:cxn ang="0">
                  <a:pos x="T4" y="T5"/>
                </a:cxn>
                <a:cxn ang="0">
                  <a:pos x="T6" y="T7"/>
                </a:cxn>
              </a:cxnLst>
              <a:rect l="0" t="0" r="r" b="b"/>
              <a:pathLst>
                <a:path w="141" h="152">
                  <a:moveTo>
                    <a:pt x="96" y="0"/>
                  </a:moveTo>
                  <a:cubicBezTo>
                    <a:pt x="66" y="26"/>
                    <a:pt x="34" y="50"/>
                    <a:pt x="0" y="71"/>
                  </a:cubicBezTo>
                  <a:cubicBezTo>
                    <a:pt x="27" y="98"/>
                    <a:pt x="54" y="125"/>
                    <a:pt x="81" y="152"/>
                  </a:cubicBezTo>
                  <a:cubicBezTo>
                    <a:pt x="139" y="118"/>
                    <a:pt x="141" y="45"/>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37" name="Freeform 209"/>
            <p:cNvSpPr>
              <a:spLocks noEditPoints="1"/>
            </p:cNvSpPr>
            <p:nvPr/>
          </p:nvSpPr>
          <p:spPr bwMode="auto">
            <a:xfrm>
              <a:off x="2370138" y="1960563"/>
              <a:ext cx="195263" cy="195263"/>
            </a:xfrm>
            <a:custGeom>
              <a:avLst/>
              <a:gdLst>
                <a:gd name="T0" fmla="*/ 146 w 292"/>
                <a:gd name="T1" fmla="*/ 0 h 292"/>
                <a:gd name="T2" fmla="*/ 0 w 292"/>
                <a:gd name="T3" fmla="*/ 146 h 292"/>
                <a:gd name="T4" fmla="*/ 146 w 292"/>
                <a:gd name="T5" fmla="*/ 292 h 292"/>
                <a:gd name="T6" fmla="*/ 292 w 292"/>
                <a:gd name="T7" fmla="*/ 146 h 292"/>
                <a:gd name="T8" fmla="*/ 146 w 292"/>
                <a:gd name="T9" fmla="*/ 0 h 292"/>
                <a:gd name="T10" fmla="*/ 146 w 292"/>
                <a:gd name="T11" fmla="*/ 201 h 292"/>
                <a:gd name="T12" fmla="*/ 92 w 292"/>
                <a:gd name="T13" fmla="*/ 146 h 292"/>
                <a:gd name="T14" fmla="*/ 146 w 292"/>
                <a:gd name="T15" fmla="*/ 92 h 292"/>
                <a:gd name="T16" fmla="*/ 200 w 292"/>
                <a:gd name="T17" fmla="*/ 146 h 292"/>
                <a:gd name="T18" fmla="*/ 146 w 292"/>
                <a:gd name="T19" fmla="*/ 20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292">
                  <a:moveTo>
                    <a:pt x="146" y="0"/>
                  </a:moveTo>
                  <a:cubicBezTo>
                    <a:pt x="65" y="0"/>
                    <a:pt x="0" y="66"/>
                    <a:pt x="0" y="146"/>
                  </a:cubicBezTo>
                  <a:cubicBezTo>
                    <a:pt x="0" y="227"/>
                    <a:pt x="65" y="292"/>
                    <a:pt x="146" y="292"/>
                  </a:cubicBezTo>
                  <a:cubicBezTo>
                    <a:pt x="227" y="292"/>
                    <a:pt x="292" y="227"/>
                    <a:pt x="292" y="146"/>
                  </a:cubicBezTo>
                  <a:cubicBezTo>
                    <a:pt x="292" y="66"/>
                    <a:pt x="227" y="0"/>
                    <a:pt x="146" y="0"/>
                  </a:cubicBezTo>
                  <a:close/>
                  <a:moveTo>
                    <a:pt x="146" y="201"/>
                  </a:moveTo>
                  <a:cubicBezTo>
                    <a:pt x="116" y="201"/>
                    <a:pt x="92" y="176"/>
                    <a:pt x="92" y="146"/>
                  </a:cubicBezTo>
                  <a:cubicBezTo>
                    <a:pt x="92" y="117"/>
                    <a:pt x="116" y="92"/>
                    <a:pt x="146" y="92"/>
                  </a:cubicBezTo>
                  <a:cubicBezTo>
                    <a:pt x="176" y="92"/>
                    <a:pt x="200" y="117"/>
                    <a:pt x="200" y="146"/>
                  </a:cubicBezTo>
                  <a:cubicBezTo>
                    <a:pt x="200" y="176"/>
                    <a:pt x="176" y="201"/>
                    <a:pt x="146" y="2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38" name="Freeform 210"/>
            <p:cNvSpPr>
              <a:spLocks noEditPoints="1"/>
            </p:cNvSpPr>
            <p:nvPr/>
          </p:nvSpPr>
          <p:spPr bwMode="auto">
            <a:xfrm>
              <a:off x="1990725" y="1604963"/>
              <a:ext cx="195263" cy="195263"/>
            </a:xfrm>
            <a:custGeom>
              <a:avLst/>
              <a:gdLst>
                <a:gd name="T0" fmla="*/ 146 w 292"/>
                <a:gd name="T1" fmla="*/ 292 h 292"/>
                <a:gd name="T2" fmla="*/ 292 w 292"/>
                <a:gd name="T3" fmla="*/ 146 h 292"/>
                <a:gd name="T4" fmla="*/ 146 w 292"/>
                <a:gd name="T5" fmla="*/ 0 h 292"/>
                <a:gd name="T6" fmla="*/ 0 w 292"/>
                <a:gd name="T7" fmla="*/ 146 h 292"/>
                <a:gd name="T8" fmla="*/ 146 w 292"/>
                <a:gd name="T9" fmla="*/ 292 h 292"/>
                <a:gd name="T10" fmla="*/ 146 w 292"/>
                <a:gd name="T11" fmla="*/ 92 h 292"/>
                <a:gd name="T12" fmla="*/ 200 w 292"/>
                <a:gd name="T13" fmla="*/ 146 h 292"/>
                <a:gd name="T14" fmla="*/ 146 w 292"/>
                <a:gd name="T15" fmla="*/ 201 h 292"/>
                <a:gd name="T16" fmla="*/ 91 w 292"/>
                <a:gd name="T17" fmla="*/ 146 h 292"/>
                <a:gd name="T18" fmla="*/ 146 w 292"/>
                <a:gd name="T19" fmla="*/ 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292">
                  <a:moveTo>
                    <a:pt x="146" y="292"/>
                  </a:moveTo>
                  <a:cubicBezTo>
                    <a:pt x="226" y="292"/>
                    <a:pt x="292" y="227"/>
                    <a:pt x="292" y="146"/>
                  </a:cubicBezTo>
                  <a:cubicBezTo>
                    <a:pt x="292" y="66"/>
                    <a:pt x="226" y="0"/>
                    <a:pt x="146" y="0"/>
                  </a:cubicBezTo>
                  <a:cubicBezTo>
                    <a:pt x="65" y="0"/>
                    <a:pt x="0" y="66"/>
                    <a:pt x="0" y="146"/>
                  </a:cubicBezTo>
                  <a:cubicBezTo>
                    <a:pt x="0" y="227"/>
                    <a:pt x="65" y="292"/>
                    <a:pt x="146" y="292"/>
                  </a:cubicBezTo>
                  <a:close/>
                  <a:moveTo>
                    <a:pt x="146" y="92"/>
                  </a:moveTo>
                  <a:cubicBezTo>
                    <a:pt x="175" y="92"/>
                    <a:pt x="200" y="116"/>
                    <a:pt x="200" y="146"/>
                  </a:cubicBezTo>
                  <a:cubicBezTo>
                    <a:pt x="200" y="176"/>
                    <a:pt x="175" y="201"/>
                    <a:pt x="146" y="201"/>
                  </a:cubicBezTo>
                  <a:cubicBezTo>
                    <a:pt x="116" y="201"/>
                    <a:pt x="91" y="176"/>
                    <a:pt x="91" y="146"/>
                  </a:cubicBezTo>
                  <a:cubicBezTo>
                    <a:pt x="91" y="116"/>
                    <a:pt x="116" y="92"/>
                    <a:pt x="146"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239" name="Группа 105"/>
          <p:cNvGrpSpPr/>
          <p:nvPr/>
        </p:nvGrpSpPr>
        <p:grpSpPr>
          <a:xfrm>
            <a:off x="8799242" y="3204361"/>
            <a:ext cx="489092" cy="505823"/>
            <a:chOff x="1071563" y="4362451"/>
            <a:chExt cx="603250" cy="623887"/>
          </a:xfrm>
          <a:solidFill>
            <a:schemeClr val="bg1">
              <a:lumMod val="50000"/>
            </a:schemeClr>
          </a:solidFill>
        </p:grpSpPr>
        <p:sp>
          <p:nvSpPr>
            <p:cNvPr id="240" name="Freeform 69"/>
            <p:cNvSpPr/>
            <p:nvPr/>
          </p:nvSpPr>
          <p:spPr bwMode="auto">
            <a:xfrm>
              <a:off x="1319213" y="4567238"/>
              <a:ext cx="4763" cy="7938"/>
            </a:xfrm>
            <a:custGeom>
              <a:avLst/>
              <a:gdLst>
                <a:gd name="T0" fmla="*/ 9 w 9"/>
                <a:gd name="T1" fmla="*/ 13 h 13"/>
                <a:gd name="T2" fmla="*/ 3 w 9"/>
                <a:gd name="T3" fmla="*/ 4 h 13"/>
                <a:gd name="T4" fmla="*/ 0 w 9"/>
                <a:gd name="T5" fmla="*/ 0 h 13"/>
                <a:gd name="T6" fmla="*/ 1 w 9"/>
                <a:gd name="T7" fmla="*/ 1 h 13"/>
                <a:gd name="T8" fmla="*/ 9 w 9"/>
                <a:gd name="T9" fmla="*/ 13 h 13"/>
              </a:gdLst>
              <a:ahLst/>
              <a:cxnLst>
                <a:cxn ang="0">
                  <a:pos x="T0" y="T1"/>
                </a:cxn>
                <a:cxn ang="0">
                  <a:pos x="T2" y="T3"/>
                </a:cxn>
                <a:cxn ang="0">
                  <a:pos x="T4" y="T5"/>
                </a:cxn>
                <a:cxn ang="0">
                  <a:pos x="T6" y="T7"/>
                </a:cxn>
                <a:cxn ang="0">
                  <a:pos x="T8" y="T9"/>
                </a:cxn>
              </a:cxnLst>
              <a:rect l="0" t="0" r="r" b="b"/>
              <a:pathLst>
                <a:path w="9" h="13">
                  <a:moveTo>
                    <a:pt x="9" y="13"/>
                  </a:moveTo>
                  <a:cubicBezTo>
                    <a:pt x="7" y="10"/>
                    <a:pt x="5" y="7"/>
                    <a:pt x="3" y="4"/>
                  </a:cubicBezTo>
                  <a:cubicBezTo>
                    <a:pt x="2" y="3"/>
                    <a:pt x="1" y="1"/>
                    <a:pt x="0" y="0"/>
                  </a:cubicBezTo>
                  <a:cubicBezTo>
                    <a:pt x="0" y="0"/>
                    <a:pt x="1" y="1"/>
                    <a:pt x="1" y="1"/>
                  </a:cubicBezTo>
                  <a:cubicBezTo>
                    <a:pt x="3" y="5"/>
                    <a:pt x="6" y="9"/>
                    <a:pt x="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41" name="Freeform 70"/>
            <p:cNvSpPr/>
            <p:nvPr/>
          </p:nvSpPr>
          <p:spPr bwMode="auto">
            <a:xfrm>
              <a:off x="1257300" y="4362451"/>
              <a:ext cx="128588" cy="252413"/>
            </a:xfrm>
            <a:custGeom>
              <a:avLst/>
              <a:gdLst>
                <a:gd name="T0" fmla="*/ 31 w 193"/>
                <a:gd name="T1" fmla="*/ 246 h 377"/>
                <a:gd name="T2" fmla="*/ 42 w 193"/>
                <a:gd name="T3" fmla="*/ 275 h 377"/>
                <a:gd name="T4" fmla="*/ 52 w 193"/>
                <a:gd name="T5" fmla="*/ 297 h 377"/>
                <a:gd name="T6" fmla="*/ 75 w 193"/>
                <a:gd name="T7" fmla="*/ 334 h 377"/>
                <a:gd name="T8" fmla="*/ 85 w 193"/>
                <a:gd name="T9" fmla="*/ 347 h 377"/>
                <a:gd name="T10" fmla="*/ 93 w 193"/>
                <a:gd name="T11" fmla="*/ 355 h 377"/>
                <a:gd name="T12" fmla="*/ 101 w 193"/>
                <a:gd name="T13" fmla="*/ 362 h 377"/>
                <a:gd name="T14" fmla="*/ 109 w 193"/>
                <a:gd name="T15" fmla="*/ 368 h 377"/>
                <a:gd name="T16" fmla="*/ 118 w 193"/>
                <a:gd name="T17" fmla="*/ 372 h 377"/>
                <a:gd name="T18" fmla="*/ 128 w 193"/>
                <a:gd name="T19" fmla="*/ 375 h 377"/>
                <a:gd name="T20" fmla="*/ 137 w 193"/>
                <a:gd name="T21" fmla="*/ 377 h 377"/>
                <a:gd name="T22" fmla="*/ 150 w 193"/>
                <a:gd name="T23" fmla="*/ 376 h 377"/>
                <a:gd name="T24" fmla="*/ 161 w 193"/>
                <a:gd name="T25" fmla="*/ 371 h 377"/>
                <a:gd name="T26" fmla="*/ 168 w 193"/>
                <a:gd name="T27" fmla="*/ 366 h 377"/>
                <a:gd name="T28" fmla="*/ 175 w 193"/>
                <a:gd name="T29" fmla="*/ 359 h 377"/>
                <a:gd name="T30" fmla="*/ 180 w 193"/>
                <a:gd name="T31" fmla="*/ 352 h 377"/>
                <a:gd name="T32" fmla="*/ 180 w 193"/>
                <a:gd name="T33" fmla="*/ 352 h 377"/>
                <a:gd name="T34" fmla="*/ 160 w 193"/>
                <a:gd name="T35" fmla="*/ 331 h 377"/>
                <a:gd name="T36" fmla="*/ 158 w 193"/>
                <a:gd name="T37" fmla="*/ 330 h 377"/>
                <a:gd name="T38" fmla="*/ 153 w 193"/>
                <a:gd name="T39" fmla="*/ 338 h 377"/>
                <a:gd name="T40" fmla="*/ 147 w 193"/>
                <a:gd name="T41" fmla="*/ 344 h 377"/>
                <a:gd name="T42" fmla="*/ 142 w 193"/>
                <a:gd name="T43" fmla="*/ 346 h 377"/>
                <a:gd name="T44" fmla="*/ 136 w 193"/>
                <a:gd name="T45" fmla="*/ 346 h 377"/>
                <a:gd name="T46" fmla="*/ 131 w 193"/>
                <a:gd name="T47" fmla="*/ 345 h 377"/>
                <a:gd name="T48" fmla="*/ 124 w 193"/>
                <a:gd name="T49" fmla="*/ 341 h 377"/>
                <a:gd name="T50" fmla="*/ 101 w 193"/>
                <a:gd name="T51" fmla="*/ 319 h 377"/>
                <a:gd name="T52" fmla="*/ 101 w 193"/>
                <a:gd name="T53" fmla="*/ 319 h 377"/>
                <a:gd name="T54" fmla="*/ 96 w 193"/>
                <a:gd name="T55" fmla="*/ 312 h 377"/>
                <a:gd name="T56" fmla="*/ 93 w 193"/>
                <a:gd name="T57" fmla="*/ 307 h 377"/>
                <a:gd name="T58" fmla="*/ 92 w 193"/>
                <a:gd name="T59" fmla="*/ 306 h 377"/>
                <a:gd name="T60" fmla="*/ 92 w 193"/>
                <a:gd name="T61" fmla="*/ 306 h 377"/>
                <a:gd name="T62" fmla="*/ 91 w 193"/>
                <a:gd name="T63" fmla="*/ 304 h 377"/>
                <a:gd name="T64" fmla="*/ 82 w 193"/>
                <a:gd name="T65" fmla="*/ 290 h 377"/>
                <a:gd name="T66" fmla="*/ 84 w 193"/>
                <a:gd name="T67" fmla="*/ 292 h 377"/>
                <a:gd name="T68" fmla="*/ 88 w 193"/>
                <a:gd name="T69" fmla="*/ 299 h 377"/>
                <a:gd name="T70" fmla="*/ 84 w 193"/>
                <a:gd name="T71" fmla="*/ 292 h 377"/>
                <a:gd name="T72" fmla="*/ 81 w 193"/>
                <a:gd name="T73" fmla="*/ 286 h 377"/>
                <a:gd name="T74" fmla="*/ 79 w 193"/>
                <a:gd name="T75" fmla="*/ 282 h 377"/>
                <a:gd name="T76" fmla="*/ 71 w 193"/>
                <a:gd name="T77" fmla="*/ 267 h 377"/>
                <a:gd name="T78" fmla="*/ 66 w 193"/>
                <a:gd name="T79" fmla="*/ 254 h 377"/>
                <a:gd name="T80" fmla="*/ 60 w 193"/>
                <a:gd name="T81" fmla="*/ 239 h 377"/>
                <a:gd name="T82" fmla="*/ 56 w 193"/>
                <a:gd name="T83" fmla="*/ 224 h 377"/>
                <a:gd name="T84" fmla="*/ 66 w 193"/>
                <a:gd name="T85" fmla="*/ 43 h 377"/>
                <a:gd name="T86" fmla="*/ 161 w 193"/>
                <a:gd name="T87" fmla="*/ 198 h 377"/>
                <a:gd name="T88" fmla="*/ 164 w 193"/>
                <a:gd name="T89" fmla="*/ 213 h 377"/>
                <a:gd name="T90" fmla="*/ 193 w 193"/>
                <a:gd name="T91" fmla="*/ 205 h 377"/>
                <a:gd name="T92" fmla="*/ 193 w 193"/>
                <a:gd name="T93" fmla="*/ 204 h 377"/>
                <a:gd name="T94" fmla="*/ 59 w 193"/>
                <a:gd name="T95" fmla="*/ 13 h 377"/>
                <a:gd name="T96" fmla="*/ 31 w 193"/>
                <a:gd name="T97" fmla="*/ 24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 h="377">
                  <a:moveTo>
                    <a:pt x="31" y="245"/>
                  </a:moveTo>
                  <a:cubicBezTo>
                    <a:pt x="31" y="246"/>
                    <a:pt x="31" y="246"/>
                    <a:pt x="31" y="246"/>
                  </a:cubicBezTo>
                  <a:cubicBezTo>
                    <a:pt x="34" y="256"/>
                    <a:pt x="38" y="265"/>
                    <a:pt x="42" y="275"/>
                  </a:cubicBezTo>
                  <a:cubicBezTo>
                    <a:pt x="42" y="275"/>
                    <a:pt x="42" y="275"/>
                    <a:pt x="42" y="275"/>
                  </a:cubicBezTo>
                  <a:cubicBezTo>
                    <a:pt x="44" y="281"/>
                    <a:pt x="47" y="288"/>
                    <a:pt x="50" y="294"/>
                  </a:cubicBezTo>
                  <a:cubicBezTo>
                    <a:pt x="51" y="295"/>
                    <a:pt x="52" y="296"/>
                    <a:pt x="52" y="297"/>
                  </a:cubicBezTo>
                  <a:cubicBezTo>
                    <a:pt x="58" y="309"/>
                    <a:pt x="65" y="320"/>
                    <a:pt x="72" y="330"/>
                  </a:cubicBezTo>
                  <a:cubicBezTo>
                    <a:pt x="73" y="331"/>
                    <a:pt x="74" y="333"/>
                    <a:pt x="75" y="334"/>
                  </a:cubicBezTo>
                  <a:cubicBezTo>
                    <a:pt x="78" y="338"/>
                    <a:pt x="82" y="343"/>
                    <a:pt x="85" y="347"/>
                  </a:cubicBezTo>
                  <a:cubicBezTo>
                    <a:pt x="85" y="347"/>
                    <a:pt x="85" y="347"/>
                    <a:pt x="85" y="347"/>
                  </a:cubicBezTo>
                  <a:cubicBezTo>
                    <a:pt x="88" y="350"/>
                    <a:pt x="90" y="352"/>
                    <a:pt x="93" y="355"/>
                  </a:cubicBezTo>
                  <a:cubicBezTo>
                    <a:pt x="93" y="355"/>
                    <a:pt x="93" y="355"/>
                    <a:pt x="93" y="355"/>
                  </a:cubicBezTo>
                  <a:cubicBezTo>
                    <a:pt x="95" y="357"/>
                    <a:pt x="98" y="360"/>
                    <a:pt x="100" y="362"/>
                  </a:cubicBezTo>
                  <a:cubicBezTo>
                    <a:pt x="101" y="362"/>
                    <a:pt x="101" y="362"/>
                    <a:pt x="101" y="362"/>
                  </a:cubicBezTo>
                  <a:cubicBezTo>
                    <a:pt x="103" y="364"/>
                    <a:pt x="106" y="366"/>
                    <a:pt x="108" y="367"/>
                  </a:cubicBezTo>
                  <a:cubicBezTo>
                    <a:pt x="109" y="367"/>
                    <a:pt x="109" y="368"/>
                    <a:pt x="109" y="368"/>
                  </a:cubicBezTo>
                  <a:cubicBezTo>
                    <a:pt x="112" y="369"/>
                    <a:pt x="114" y="371"/>
                    <a:pt x="116" y="372"/>
                  </a:cubicBezTo>
                  <a:cubicBezTo>
                    <a:pt x="117" y="372"/>
                    <a:pt x="118" y="372"/>
                    <a:pt x="118" y="372"/>
                  </a:cubicBezTo>
                  <a:cubicBezTo>
                    <a:pt x="120" y="373"/>
                    <a:pt x="122" y="374"/>
                    <a:pt x="124" y="375"/>
                  </a:cubicBezTo>
                  <a:cubicBezTo>
                    <a:pt x="125" y="375"/>
                    <a:pt x="127" y="375"/>
                    <a:pt x="128" y="375"/>
                  </a:cubicBezTo>
                  <a:cubicBezTo>
                    <a:pt x="129" y="376"/>
                    <a:pt x="131" y="376"/>
                    <a:pt x="133" y="377"/>
                  </a:cubicBezTo>
                  <a:cubicBezTo>
                    <a:pt x="134" y="377"/>
                    <a:pt x="136" y="377"/>
                    <a:pt x="137" y="377"/>
                  </a:cubicBezTo>
                  <a:cubicBezTo>
                    <a:pt x="139" y="377"/>
                    <a:pt x="140" y="377"/>
                    <a:pt x="141" y="377"/>
                  </a:cubicBezTo>
                  <a:cubicBezTo>
                    <a:pt x="144" y="377"/>
                    <a:pt x="147" y="376"/>
                    <a:pt x="150" y="376"/>
                  </a:cubicBezTo>
                  <a:cubicBezTo>
                    <a:pt x="153" y="375"/>
                    <a:pt x="156" y="374"/>
                    <a:pt x="159" y="372"/>
                  </a:cubicBezTo>
                  <a:cubicBezTo>
                    <a:pt x="159" y="372"/>
                    <a:pt x="160" y="372"/>
                    <a:pt x="161" y="371"/>
                  </a:cubicBezTo>
                  <a:cubicBezTo>
                    <a:pt x="163" y="370"/>
                    <a:pt x="165" y="369"/>
                    <a:pt x="166" y="368"/>
                  </a:cubicBezTo>
                  <a:cubicBezTo>
                    <a:pt x="167" y="367"/>
                    <a:pt x="168" y="366"/>
                    <a:pt x="168" y="366"/>
                  </a:cubicBezTo>
                  <a:cubicBezTo>
                    <a:pt x="170" y="365"/>
                    <a:pt x="172" y="363"/>
                    <a:pt x="173" y="361"/>
                  </a:cubicBezTo>
                  <a:cubicBezTo>
                    <a:pt x="174" y="361"/>
                    <a:pt x="174" y="360"/>
                    <a:pt x="175" y="359"/>
                  </a:cubicBezTo>
                  <a:cubicBezTo>
                    <a:pt x="176" y="358"/>
                    <a:pt x="178" y="356"/>
                    <a:pt x="179" y="353"/>
                  </a:cubicBezTo>
                  <a:cubicBezTo>
                    <a:pt x="180" y="353"/>
                    <a:pt x="180" y="353"/>
                    <a:pt x="180" y="352"/>
                  </a:cubicBezTo>
                  <a:cubicBezTo>
                    <a:pt x="180" y="352"/>
                    <a:pt x="180" y="352"/>
                    <a:pt x="180" y="352"/>
                  </a:cubicBezTo>
                  <a:cubicBezTo>
                    <a:pt x="180" y="352"/>
                    <a:pt x="180" y="352"/>
                    <a:pt x="180" y="352"/>
                  </a:cubicBezTo>
                  <a:cubicBezTo>
                    <a:pt x="169" y="339"/>
                    <a:pt x="169" y="339"/>
                    <a:pt x="169" y="339"/>
                  </a:cubicBezTo>
                  <a:cubicBezTo>
                    <a:pt x="167" y="335"/>
                    <a:pt x="163" y="333"/>
                    <a:pt x="160" y="331"/>
                  </a:cubicBezTo>
                  <a:cubicBezTo>
                    <a:pt x="159" y="330"/>
                    <a:pt x="159" y="330"/>
                    <a:pt x="158" y="330"/>
                  </a:cubicBezTo>
                  <a:cubicBezTo>
                    <a:pt x="158" y="330"/>
                    <a:pt x="158" y="330"/>
                    <a:pt x="158" y="330"/>
                  </a:cubicBezTo>
                  <a:cubicBezTo>
                    <a:pt x="158" y="330"/>
                    <a:pt x="158" y="330"/>
                    <a:pt x="158" y="330"/>
                  </a:cubicBezTo>
                  <a:cubicBezTo>
                    <a:pt x="156" y="333"/>
                    <a:pt x="155" y="335"/>
                    <a:pt x="153" y="338"/>
                  </a:cubicBezTo>
                  <a:cubicBezTo>
                    <a:pt x="153" y="338"/>
                    <a:pt x="152" y="339"/>
                    <a:pt x="152" y="339"/>
                  </a:cubicBezTo>
                  <a:cubicBezTo>
                    <a:pt x="150" y="341"/>
                    <a:pt x="149" y="343"/>
                    <a:pt x="147" y="344"/>
                  </a:cubicBezTo>
                  <a:cubicBezTo>
                    <a:pt x="147" y="344"/>
                    <a:pt x="147" y="344"/>
                    <a:pt x="147" y="344"/>
                  </a:cubicBezTo>
                  <a:cubicBezTo>
                    <a:pt x="145" y="345"/>
                    <a:pt x="144" y="346"/>
                    <a:pt x="142" y="346"/>
                  </a:cubicBezTo>
                  <a:cubicBezTo>
                    <a:pt x="141" y="346"/>
                    <a:pt x="139" y="346"/>
                    <a:pt x="137" y="346"/>
                  </a:cubicBezTo>
                  <a:cubicBezTo>
                    <a:pt x="137" y="346"/>
                    <a:pt x="137" y="346"/>
                    <a:pt x="136" y="346"/>
                  </a:cubicBezTo>
                  <a:cubicBezTo>
                    <a:pt x="135" y="346"/>
                    <a:pt x="133" y="345"/>
                    <a:pt x="132" y="345"/>
                  </a:cubicBezTo>
                  <a:cubicBezTo>
                    <a:pt x="132" y="345"/>
                    <a:pt x="131" y="345"/>
                    <a:pt x="131" y="345"/>
                  </a:cubicBezTo>
                  <a:cubicBezTo>
                    <a:pt x="129" y="344"/>
                    <a:pt x="128" y="343"/>
                    <a:pt x="126" y="342"/>
                  </a:cubicBezTo>
                  <a:cubicBezTo>
                    <a:pt x="125" y="342"/>
                    <a:pt x="125" y="341"/>
                    <a:pt x="124" y="341"/>
                  </a:cubicBezTo>
                  <a:cubicBezTo>
                    <a:pt x="122" y="339"/>
                    <a:pt x="119" y="338"/>
                    <a:pt x="117" y="335"/>
                  </a:cubicBezTo>
                  <a:cubicBezTo>
                    <a:pt x="112" y="331"/>
                    <a:pt x="106" y="326"/>
                    <a:pt x="101" y="319"/>
                  </a:cubicBezTo>
                  <a:cubicBezTo>
                    <a:pt x="101" y="319"/>
                    <a:pt x="101" y="319"/>
                    <a:pt x="101" y="319"/>
                  </a:cubicBezTo>
                  <a:cubicBezTo>
                    <a:pt x="101" y="319"/>
                    <a:pt x="101" y="319"/>
                    <a:pt x="101" y="319"/>
                  </a:cubicBezTo>
                  <a:cubicBezTo>
                    <a:pt x="101" y="319"/>
                    <a:pt x="101" y="319"/>
                    <a:pt x="101" y="319"/>
                  </a:cubicBezTo>
                  <a:cubicBezTo>
                    <a:pt x="99" y="316"/>
                    <a:pt x="98" y="314"/>
                    <a:pt x="96" y="312"/>
                  </a:cubicBezTo>
                  <a:cubicBezTo>
                    <a:pt x="95" y="310"/>
                    <a:pt x="94" y="309"/>
                    <a:pt x="93" y="307"/>
                  </a:cubicBezTo>
                  <a:cubicBezTo>
                    <a:pt x="93" y="307"/>
                    <a:pt x="93" y="307"/>
                    <a:pt x="93" y="307"/>
                  </a:cubicBezTo>
                  <a:cubicBezTo>
                    <a:pt x="92" y="307"/>
                    <a:pt x="92" y="306"/>
                    <a:pt x="92" y="306"/>
                  </a:cubicBezTo>
                  <a:cubicBezTo>
                    <a:pt x="92" y="306"/>
                    <a:pt x="92" y="306"/>
                    <a:pt x="92" y="306"/>
                  </a:cubicBezTo>
                  <a:cubicBezTo>
                    <a:pt x="92" y="305"/>
                    <a:pt x="91" y="305"/>
                    <a:pt x="91" y="305"/>
                  </a:cubicBezTo>
                  <a:cubicBezTo>
                    <a:pt x="91" y="305"/>
                    <a:pt x="92" y="305"/>
                    <a:pt x="92" y="306"/>
                  </a:cubicBezTo>
                  <a:cubicBezTo>
                    <a:pt x="92" y="306"/>
                    <a:pt x="92" y="306"/>
                    <a:pt x="92" y="306"/>
                  </a:cubicBezTo>
                  <a:cubicBezTo>
                    <a:pt x="92" y="305"/>
                    <a:pt x="91" y="305"/>
                    <a:pt x="91" y="304"/>
                  </a:cubicBezTo>
                  <a:cubicBezTo>
                    <a:pt x="90" y="303"/>
                    <a:pt x="89" y="302"/>
                    <a:pt x="89" y="300"/>
                  </a:cubicBezTo>
                  <a:cubicBezTo>
                    <a:pt x="87" y="297"/>
                    <a:pt x="84" y="293"/>
                    <a:pt x="82" y="290"/>
                  </a:cubicBezTo>
                  <a:cubicBezTo>
                    <a:pt x="83" y="290"/>
                    <a:pt x="83" y="291"/>
                    <a:pt x="84" y="292"/>
                  </a:cubicBezTo>
                  <a:cubicBezTo>
                    <a:pt x="84" y="292"/>
                    <a:pt x="84" y="292"/>
                    <a:pt x="84" y="292"/>
                  </a:cubicBezTo>
                  <a:cubicBezTo>
                    <a:pt x="85" y="295"/>
                    <a:pt x="87" y="298"/>
                    <a:pt x="88" y="300"/>
                  </a:cubicBezTo>
                  <a:cubicBezTo>
                    <a:pt x="88" y="300"/>
                    <a:pt x="88" y="300"/>
                    <a:pt x="88" y="299"/>
                  </a:cubicBezTo>
                  <a:cubicBezTo>
                    <a:pt x="87" y="297"/>
                    <a:pt x="85" y="295"/>
                    <a:pt x="84" y="292"/>
                  </a:cubicBezTo>
                  <a:cubicBezTo>
                    <a:pt x="84" y="292"/>
                    <a:pt x="84" y="292"/>
                    <a:pt x="84" y="292"/>
                  </a:cubicBezTo>
                  <a:cubicBezTo>
                    <a:pt x="84" y="292"/>
                    <a:pt x="84" y="292"/>
                    <a:pt x="84" y="292"/>
                  </a:cubicBezTo>
                  <a:cubicBezTo>
                    <a:pt x="83" y="290"/>
                    <a:pt x="82" y="288"/>
                    <a:pt x="81" y="286"/>
                  </a:cubicBezTo>
                  <a:cubicBezTo>
                    <a:pt x="81" y="288"/>
                    <a:pt x="82" y="288"/>
                    <a:pt x="82" y="290"/>
                  </a:cubicBezTo>
                  <a:cubicBezTo>
                    <a:pt x="81" y="287"/>
                    <a:pt x="80" y="285"/>
                    <a:pt x="79" y="282"/>
                  </a:cubicBezTo>
                  <a:cubicBezTo>
                    <a:pt x="78" y="282"/>
                    <a:pt x="78" y="282"/>
                    <a:pt x="78" y="282"/>
                  </a:cubicBezTo>
                  <a:cubicBezTo>
                    <a:pt x="76" y="277"/>
                    <a:pt x="74" y="272"/>
                    <a:pt x="71" y="267"/>
                  </a:cubicBezTo>
                  <a:cubicBezTo>
                    <a:pt x="69" y="263"/>
                    <a:pt x="68" y="258"/>
                    <a:pt x="66" y="254"/>
                  </a:cubicBezTo>
                  <a:cubicBezTo>
                    <a:pt x="66" y="254"/>
                    <a:pt x="66" y="254"/>
                    <a:pt x="66" y="254"/>
                  </a:cubicBezTo>
                  <a:cubicBezTo>
                    <a:pt x="64" y="249"/>
                    <a:pt x="62" y="244"/>
                    <a:pt x="61" y="240"/>
                  </a:cubicBezTo>
                  <a:cubicBezTo>
                    <a:pt x="61" y="239"/>
                    <a:pt x="61" y="239"/>
                    <a:pt x="60" y="239"/>
                  </a:cubicBezTo>
                  <a:cubicBezTo>
                    <a:pt x="60" y="238"/>
                    <a:pt x="60" y="237"/>
                    <a:pt x="60" y="236"/>
                  </a:cubicBezTo>
                  <a:cubicBezTo>
                    <a:pt x="58" y="232"/>
                    <a:pt x="57" y="228"/>
                    <a:pt x="56" y="224"/>
                  </a:cubicBezTo>
                  <a:cubicBezTo>
                    <a:pt x="54" y="219"/>
                    <a:pt x="53" y="213"/>
                    <a:pt x="51" y="208"/>
                  </a:cubicBezTo>
                  <a:cubicBezTo>
                    <a:pt x="28" y="114"/>
                    <a:pt x="44" y="49"/>
                    <a:pt x="66" y="43"/>
                  </a:cubicBezTo>
                  <a:cubicBezTo>
                    <a:pt x="88" y="37"/>
                    <a:pt x="134" y="87"/>
                    <a:pt x="157" y="181"/>
                  </a:cubicBezTo>
                  <a:cubicBezTo>
                    <a:pt x="159" y="187"/>
                    <a:pt x="160" y="192"/>
                    <a:pt x="161" y="198"/>
                  </a:cubicBezTo>
                  <a:cubicBezTo>
                    <a:pt x="162" y="202"/>
                    <a:pt x="163" y="206"/>
                    <a:pt x="163" y="210"/>
                  </a:cubicBezTo>
                  <a:cubicBezTo>
                    <a:pt x="164" y="211"/>
                    <a:pt x="164" y="212"/>
                    <a:pt x="164" y="213"/>
                  </a:cubicBezTo>
                  <a:cubicBezTo>
                    <a:pt x="190" y="206"/>
                    <a:pt x="190" y="206"/>
                    <a:pt x="190" y="206"/>
                  </a:cubicBezTo>
                  <a:cubicBezTo>
                    <a:pt x="193" y="205"/>
                    <a:pt x="193" y="205"/>
                    <a:pt x="193" y="205"/>
                  </a:cubicBezTo>
                  <a:cubicBezTo>
                    <a:pt x="193" y="205"/>
                    <a:pt x="193" y="205"/>
                    <a:pt x="193" y="205"/>
                  </a:cubicBezTo>
                  <a:cubicBezTo>
                    <a:pt x="193" y="205"/>
                    <a:pt x="193" y="205"/>
                    <a:pt x="193" y="204"/>
                  </a:cubicBezTo>
                  <a:cubicBezTo>
                    <a:pt x="192" y="194"/>
                    <a:pt x="189" y="184"/>
                    <a:pt x="187" y="174"/>
                  </a:cubicBezTo>
                  <a:cubicBezTo>
                    <a:pt x="165" y="86"/>
                    <a:pt x="112" y="0"/>
                    <a:pt x="59" y="13"/>
                  </a:cubicBezTo>
                  <a:cubicBezTo>
                    <a:pt x="5" y="27"/>
                    <a:pt x="0" y="127"/>
                    <a:pt x="22" y="215"/>
                  </a:cubicBezTo>
                  <a:cubicBezTo>
                    <a:pt x="24" y="225"/>
                    <a:pt x="27" y="235"/>
                    <a:pt x="31"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42" name="Freeform 71"/>
            <p:cNvSpPr/>
            <p:nvPr/>
          </p:nvSpPr>
          <p:spPr bwMode="auto">
            <a:xfrm>
              <a:off x="1322388" y="4716463"/>
              <a:ext cx="33338" cy="52388"/>
            </a:xfrm>
            <a:custGeom>
              <a:avLst/>
              <a:gdLst>
                <a:gd name="T0" fmla="*/ 34 w 51"/>
                <a:gd name="T1" fmla="*/ 6 h 77"/>
                <a:gd name="T2" fmla="*/ 16 w 51"/>
                <a:gd name="T3" fmla="*/ 1 h 77"/>
                <a:gd name="T4" fmla="*/ 3 w 51"/>
                <a:gd name="T5" fmla="*/ 13 h 77"/>
                <a:gd name="T6" fmla="*/ 3 w 51"/>
                <a:gd name="T7" fmla="*/ 44 h 77"/>
                <a:gd name="T8" fmla="*/ 17 w 51"/>
                <a:gd name="T9" fmla="*/ 71 h 77"/>
                <a:gd name="T10" fmla="*/ 35 w 51"/>
                <a:gd name="T11" fmla="*/ 76 h 77"/>
                <a:gd name="T12" fmla="*/ 48 w 51"/>
                <a:gd name="T13" fmla="*/ 64 h 77"/>
                <a:gd name="T14" fmla="*/ 48 w 51"/>
                <a:gd name="T15" fmla="*/ 33 h 77"/>
                <a:gd name="T16" fmla="*/ 34 w 51"/>
                <a:gd name="T1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77">
                  <a:moveTo>
                    <a:pt x="34" y="6"/>
                  </a:moveTo>
                  <a:cubicBezTo>
                    <a:pt x="28" y="1"/>
                    <a:pt x="22" y="0"/>
                    <a:pt x="16" y="1"/>
                  </a:cubicBezTo>
                  <a:cubicBezTo>
                    <a:pt x="10" y="3"/>
                    <a:pt x="6" y="7"/>
                    <a:pt x="3" y="13"/>
                  </a:cubicBezTo>
                  <a:cubicBezTo>
                    <a:pt x="0" y="20"/>
                    <a:pt x="0" y="30"/>
                    <a:pt x="3" y="44"/>
                  </a:cubicBezTo>
                  <a:cubicBezTo>
                    <a:pt x="7" y="58"/>
                    <a:pt x="11" y="67"/>
                    <a:pt x="17" y="71"/>
                  </a:cubicBezTo>
                  <a:cubicBezTo>
                    <a:pt x="23" y="76"/>
                    <a:pt x="29" y="77"/>
                    <a:pt x="35" y="76"/>
                  </a:cubicBezTo>
                  <a:cubicBezTo>
                    <a:pt x="41" y="75"/>
                    <a:pt x="45" y="70"/>
                    <a:pt x="48" y="64"/>
                  </a:cubicBezTo>
                  <a:cubicBezTo>
                    <a:pt x="51" y="57"/>
                    <a:pt x="51" y="47"/>
                    <a:pt x="48" y="33"/>
                  </a:cubicBezTo>
                  <a:cubicBezTo>
                    <a:pt x="44" y="19"/>
                    <a:pt x="40" y="10"/>
                    <a:pt x="3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43" name="Freeform 72"/>
            <p:cNvSpPr>
              <a:spLocks noEditPoints="1"/>
            </p:cNvSpPr>
            <p:nvPr/>
          </p:nvSpPr>
          <p:spPr bwMode="auto">
            <a:xfrm>
              <a:off x="1071563" y="4484688"/>
              <a:ext cx="603250" cy="501650"/>
            </a:xfrm>
            <a:custGeom>
              <a:avLst/>
              <a:gdLst>
                <a:gd name="T0" fmla="*/ 816 w 902"/>
                <a:gd name="T1" fmla="*/ 169 h 749"/>
                <a:gd name="T2" fmla="*/ 724 w 902"/>
                <a:gd name="T3" fmla="*/ 52 h 749"/>
                <a:gd name="T4" fmla="*/ 505 w 902"/>
                <a:gd name="T5" fmla="*/ 44 h 749"/>
                <a:gd name="T6" fmla="*/ 490 w 902"/>
                <a:gd name="T7" fmla="*/ 48 h 749"/>
                <a:gd name="T8" fmla="*/ 475 w 902"/>
                <a:gd name="T9" fmla="*/ 52 h 749"/>
                <a:gd name="T10" fmla="*/ 431 w 902"/>
                <a:gd name="T11" fmla="*/ 63 h 749"/>
                <a:gd name="T12" fmla="*/ 380 w 902"/>
                <a:gd name="T13" fmla="*/ 76 h 749"/>
                <a:gd name="T14" fmla="*/ 408 w 902"/>
                <a:gd name="T15" fmla="*/ 114 h 749"/>
                <a:gd name="T16" fmla="*/ 429 w 902"/>
                <a:gd name="T17" fmla="*/ 113 h 749"/>
                <a:gd name="T18" fmla="*/ 444 w 902"/>
                <a:gd name="T19" fmla="*/ 116 h 749"/>
                <a:gd name="T20" fmla="*/ 452 w 902"/>
                <a:gd name="T21" fmla="*/ 120 h 749"/>
                <a:gd name="T22" fmla="*/ 464 w 902"/>
                <a:gd name="T23" fmla="*/ 128 h 749"/>
                <a:gd name="T24" fmla="*/ 481 w 902"/>
                <a:gd name="T25" fmla="*/ 155 h 749"/>
                <a:gd name="T26" fmla="*/ 483 w 902"/>
                <a:gd name="T27" fmla="*/ 159 h 749"/>
                <a:gd name="T28" fmla="*/ 480 w 902"/>
                <a:gd name="T29" fmla="*/ 196 h 749"/>
                <a:gd name="T30" fmla="*/ 377 w 902"/>
                <a:gd name="T31" fmla="*/ 213 h 749"/>
                <a:gd name="T32" fmla="*/ 140 w 902"/>
                <a:gd name="T33" fmla="*/ 136 h 749"/>
                <a:gd name="T34" fmla="*/ 114 w 902"/>
                <a:gd name="T35" fmla="*/ 283 h 749"/>
                <a:gd name="T36" fmla="*/ 36 w 902"/>
                <a:gd name="T37" fmla="*/ 366 h 749"/>
                <a:gd name="T38" fmla="*/ 521 w 902"/>
                <a:gd name="T39" fmla="*/ 731 h 749"/>
                <a:gd name="T40" fmla="*/ 886 w 902"/>
                <a:gd name="T41" fmla="*/ 198 h 749"/>
                <a:gd name="T42" fmla="*/ 390 w 902"/>
                <a:gd name="T43" fmla="*/ 443 h 749"/>
                <a:gd name="T44" fmla="*/ 352 w 902"/>
                <a:gd name="T45" fmla="*/ 423 h 749"/>
                <a:gd name="T46" fmla="*/ 339 w 902"/>
                <a:gd name="T47" fmla="*/ 374 h 749"/>
                <a:gd name="T48" fmla="*/ 363 w 902"/>
                <a:gd name="T49" fmla="*/ 338 h 749"/>
                <a:gd name="T50" fmla="*/ 411 w 902"/>
                <a:gd name="T51" fmla="*/ 326 h 749"/>
                <a:gd name="T52" fmla="*/ 449 w 902"/>
                <a:gd name="T53" fmla="*/ 346 h 749"/>
                <a:gd name="T54" fmla="*/ 462 w 902"/>
                <a:gd name="T55" fmla="*/ 395 h 749"/>
                <a:gd name="T56" fmla="*/ 437 w 902"/>
                <a:gd name="T57" fmla="*/ 431 h 749"/>
                <a:gd name="T58" fmla="*/ 390 w 902"/>
                <a:gd name="T59" fmla="*/ 443 h 749"/>
                <a:gd name="T60" fmla="*/ 437 w 902"/>
                <a:gd name="T61" fmla="*/ 576 h 749"/>
                <a:gd name="T62" fmla="*/ 512 w 902"/>
                <a:gd name="T63" fmla="*/ 330 h 749"/>
                <a:gd name="T64" fmla="*/ 561 w 902"/>
                <a:gd name="T65" fmla="*/ 317 h 749"/>
                <a:gd name="T66" fmla="*/ 645 w 902"/>
                <a:gd name="T67" fmla="*/ 498 h 749"/>
                <a:gd name="T68" fmla="*/ 621 w 902"/>
                <a:gd name="T69" fmla="*/ 534 h 749"/>
                <a:gd name="T70" fmla="*/ 573 w 902"/>
                <a:gd name="T71" fmla="*/ 546 h 749"/>
                <a:gd name="T72" fmla="*/ 535 w 902"/>
                <a:gd name="T73" fmla="*/ 525 h 749"/>
                <a:gd name="T74" fmla="*/ 523 w 902"/>
                <a:gd name="T75" fmla="*/ 476 h 749"/>
                <a:gd name="T76" fmla="*/ 547 w 902"/>
                <a:gd name="T77" fmla="*/ 440 h 749"/>
                <a:gd name="T78" fmla="*/ 594 w 902"/>
                <a:gd name="T79" fmla="*/ 428 h 749"/>
                <a:gd name="T80" fmla="*/ 633 w 902"/>
                <a:gd name="T81" fmla="*/ 448 h 749"/>
                <a:gd name="T82" fmla="*/ 645 w 902"/>
                <a:gd name="T83" fmla="*/ 498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2" h="749">
                  <a:moveTo>
                    <a:pt x="856" y="159"/>
                  </a:moveTo>
                  <a:cubicBezTo>
                    <a:pt x="816" y="169"/>
                    <a:pt x="816" y="169"/>
                    <a:pt x="816" y="169"/>
                  </a:cubicBezTo>
                  <a:cubicBezTo>
                    <a:pt x="784" y="178"/>
                    <a:pt x="750" y="158"/>
                    <a:pt x="742" y="125"/>
                  </a:cubicBezTo>
                  <a:cubicBezTo>
                    <a:pt x="724" y="52"/>
                    <a:pt x="724" y="52"/>
                    <a:pt x="724" y="52"/>
                  </a:cubicBezTo>
                  <a:cubicBezTo>
                    <a:pt x="716" y="20"/>
                    <a:pt x="682" y="0"/>
                    <a:pt x="650" y="8"/>
                  </a:cubicBezTo>
                  <a:cubicBezTo>
                    <a:pt x="505" y="44"/>
                    <a:pt x="505" y="44"/>
                    <a:pt x="505" y="44"/>
                  </a:cubicBezTo>
                  <a:cubicBezTo>
                    <a:pt x="505" y="44"/>
                    <a:pt x="505" y="44"/>
                    <a:pt x="505" y="44"/>
                  </a:cubicBezTo>
                  <a:cubicBezTo>
                    <a:pt x="490" y="48"/>
                    <a:pt x="490" y="48"/>
                    <a:pt x="490" y="48"/>
                  </a:cubicBezTo>
                  <a:cubicBezTo>
                    <a:pt x="490" y="48"/>
                    <a:pt x="490" y="48"/>
                    <a:pt x="490" y="48"/>
                  </a:cubicBezTo>
                  <a:cubicBezTo>
                    <a:pt x="475" y="52"/>
                    <a:pt x="475" y="52"/>
                    <a:pt x="475" y="52"/>
                  </a:cubicBezTo>
                  <a:cubicBezTo>
                    <a:pt x="446" y="59"/>
                    <a:pt x="446" y="59"/>
                    <a:pt x="446" y="59"/>
                  </a:cubicBezTo>
                  <a:cubicBezTo>
                    <a:pt x="431" y="63"/>
                    <a:pt x="431" y="63"/>
                    <a:pt x="431" y="63"/>
                  </a:cubicBezTo>
                  <a:cubicBezTo>
                    <a:pt x="416" y="67"/>
                    <a:pt x="416" y="67"/>
                    <a:pt x="416" y="67"/>
                  </a:cubicBezTo>
                  <a:cubicBezTo>
                    <a:pt x="380" y="76"/>
                    <a:pt x="380" y="76"/>
                    <a:pt x="380" y="76"/>
                  </a:cubicBezTo>
                  <a:cubicBezTo>
                    <a:pt x="388" y="94"/>
                    <a:pt x="396" y="107"/>
                    <a:pt x="403" y="116"/>
                  </a:cubicBezTo>
                  <a:cubicBezTo>
                    <a:pt x="405" y="115"/>
                    <a:pt x="407" y="115"/>
                    <a:pt x="408" y="114"/>
                  </a:cubicBezTo>
                  <a:cubicBezTo>
                    <a:pt x="410" y="114"/>
                    <a:pt x="412" y="114"/>
                    <a:pt x="414" y="113"/>
                  </a:cubicBezTo>
                  <a:cubicBezTo>
                    <a:pt x="419" y="113"/>
                    <a:pt x="424" y="112"/>
                    <a:pt x="429" y="113"/>
                  </a:cubicBezTo>
                  <a:cubicBezTo>
                    <a:pt x="435" y="113"/>
                    <a:pt x="440" y="114"/>
                    <a:pt x="444" y="116"/>
                  </a:cubicBezTo>
                  <a:cubicBezTo>
                    <a:pt x="444" y="116"/>
                    <a:pt x="444" y="116"/>
                    <a:pt x="444" y="116"/>
                  </a:cubicBezTo>
                  <a:cubicBezTo>
                    <a:pt x="445" y="116"/>
                    <a:pt x="446" y="117"/>
                    <a:pt x="447" y="117"/>
                  </a:cubicBezTo>
                  <a:cubicBezTo>
                    <a:pt x="449" y="118"/>
                    <a:pt x="451" y="119"/>
                    <a:pt x="452" y="120"/>
                  </a:cubicBezTo>
                  <a:cubicBezTo>
                    <a:pt x="455" y="121"/>
                    <a:pt x="458" y="124"/>
                    <a:pt x="461" y="126"/>
                  </a:cubicBezTo>
                  <a:cubicBezTo>
                    <a:pt x="462" y="126"/>
                    <a:pt x="463" y="127"/>
                    <a:pt x="464" y="128"/>
                  </a:cubicBezTo>
                  <a:cubicBezTo>
                    <a:pt x="466" y="130"/>
                    <a:pt x="469" y="133"/>
                    <a:pt x="471" y="136"/>
                  </a:cubicBezTo>
                  <a:cubicBezTo>
                    <a:pt x="476" y="141"/>
                    <a:pt x="479" y="148"/>
                    <a:pt x="481" y="155"/>
                  </a:cubicBezTo>
                  <a:cubicBezTo>
                    <a:pt x="482" y="156"/>
                    <a:pt x="482" y="156"/>
                    <a:pt x="482" y="157"/>
                  </a:cubicBezTo>
                  <a:cubicBezTo>
                    <a:pt x="482" y="157"/>
                    <a:pt x="482" y="158"/>
                    <a:pt x="483" y="159"/>
                  </a:cubicBezTo>
                  <a:cubicBezTo>
                    <a:pt x="485" y="168"/>
                    <a:pt x="485" y="178"/>
                    <a:pt x="483" y="187"/>
                  </a:cubicBezTo>
                  <a:cubicBezTo>
                    <a:pt x="482" y="190"/>
                    <a:pt x="481" y="193"/>
                    <a:pt x="480" y="196"/>
                  </a:cubicBezTo>
                  <a:cubicBezTo>
                    <a:pt x="473" y="214"/>
                    <a:pt x="458" y="228"/>
                    <a:pt x="438" y="233"/>
                  </a:cubicBezTo>
                  <a:cubicBezTo>
                    <a:pt x="415" y="239"/>
                    <a:pt x="392" y="230"/>
                    <a:pt x="377" y="213"/>
                  </a:cubicBezTo>
                  <a:cubicBezTo>
                    <a:pt x="341" y="194"/>
                    <a:pt x="311" y="150"/>
                    <a:pt x="290" y="99"/>
                  </a:cubicBezTo>
                  <a:cubicBezTo>
                    <a:pt x="140" y="136"/>
                    <a:pt x="140" y="136"/>
                    <a:pt x="140" y="136"/>
                  </a:cubicBezTo>
                  <a:cubicBezTo>
                    <a:pt x="108" y="144"/>
                    <a:pt x="88" y="178"/>
                    <a:pt x="96" y="210"/>
                  </a:cubicBezTo>
                  <a:cubicBezTo>
                    <a:pt x="114" y="283"/>
                    <a:pt x="114" y="283"/>
                    <a:pt x="114" y="283"/>
                  </a:cubicBezTo>
                  <a:cubicBezTo>
                    <a:pt x="123" y="316"/>
                    <a:pt x="103" y="349"/>
                    <a:pt x="70" y="357"/>
                  </a:cubicBezTo>
                  <a:cubicBezTo>
                    <a:pt x="36" y="366"/>
                    <a:pt x="36" y="366"/>
                    <a:pt x="36" y="366"/>
                  </a:cubicBezTo>
                  <a:cubicBezTo>
                    <a:pt x="3" y="374"/>
                    <a:pt x="0" y="396"/>
                    <a:pt x="28" y="414"/>
                  </a:cubicBezTo>
                  <a:cubicBezTo>
                    <a:pt x="521" y="731"/>
                    <a:pt x="521" y="731"/>
                    <a:pt x="521" y="731"/>
                  </a:cubicBezTo>
                  <a:cubicBezTo>
                    <a:pt x="549" y="749"/>
                    <a:pt x="585" y="740"/>
                    <a:pt x="602" y="710"/>
                  </a:cubicBezTo>
                  <a:cubicBezTo>
                    <a:pt x="886" y="198"/>
                    <a:pt x="886" y="198"/>
                    <a:pt x="886" y="198"/>
                  </a:cubicBezTo>
                  <a:cubicBezTo>
                    <a:pt x="902" y="169"/>
                    <a:pt x="889" y="151"/>
                    <a:pt x="856" y="159"/>
                  </a:cubicBezTo>
                  <a:close/>
                  <a:moveTo>
                    <a:pt x="390" y="443"/>
                  </a:moveTo>
                  <a:cubicBezTo>
                    <a:pt x="382" y="443"/>
                    <a:pt x="375" y="441"/>
                    <a:pt x="369" y="437"/>
                  </a:cubicBezTo>
                  <a:cubicBezTo>
                    <a:pt x="362" y="434"/>
                    <a:pt x="356" y="429"/>
                    <a:pt x="352" y="423"/>
                  </a:cubicBezTo>
                  <a:cubicBezTo>
                    <a:pt x="347" y="417"/>
                    <a:pt x="343" y="409"/>
                    <a:pt x="341" y="400"/>
                  </a:cubicBezTo>
                  <a:cubicBezTo>
                    <a:pt x="339" y="390"/>
                    <a:pt x="338" y="382"/>
                    <a:pt x="339" y="374"/>
                  </a:cubicBezTo>
                  <a:cubicBezTo>
                    <a:pt x="341" y="366"/>
                    <a:pt x="343" y="359"/>
                    <a:pt x="347" y="353"/>
                  </a:cubicBezTo>
                  <a:cubicBezTo>
                    <a:pt x="351" y="347"/>
                    <a:pt x="357" y="342"/>
                    <a:pt x="363" y="338"/>
                  </a:cubicBezTo>
                  <a:cubicBezTo>
                    <a:pt x="370" y="334"/>
                    <a:pt x="378" y="330"/>
                    <a:pt x="386" y="328"/>
                  </a:cubicBezTo>
                  <a:cubicBezTo>
                    <a:pt x="395" y="326"/>
                    <a:pt x="403" y="325"/>
                    <a:pt x="411" y="326"/>
                  </a:cubicBezTo>
                  <a:cubicBezTo>
                    <a:pt x="419" y="326"/>
                    <a:pt x="426" y="328"/>
                    <a:pt x="433" y="332"/>
                  </a:cubicBezTo>
                  <a:cubicBezTo>
                    <a:pt x="439" y="335"/>
                    <a:pt x="445" y="340"/>
                    <a:pt x="449" y="346"/>
                  </a:cubicBezTo>
                  <a:cubicBezTo>
                    <a:pt x="454" y="352"/>
                    <a:pt x="458" y="360"/>
                    <a:pt x="460" y="369"/>
                  </a:cubicBezTo>
                  <a:cubicBezTo>
                    <a:pt x="463" y="379"/>
                    <a:pt x="463" y="387"/>
                    <a:pt x="462" y="395"/>
                  </a:cubicBezTo>
                  <a:cubicBezTo>
                    <a:pt x="460" y="403"/>
                    <a:pt x="458" y="410"/>
                    <a:pt x="454" y="416"/>
                  </a:cubicBezTo>
                  <a:cubicBezTo>
                    <a:pt x="450" y="422"/>
                    <a:pt x="444" y="427"/>
                    <a:pt x="437" y="431"/>
                  </a:cubicBezTo>
                  <a:cubicBezTo>
                    <a:pt x="431" y="435"/>
                    <a:pt x="423" y="439"/>
                    <a:pt x="415" y="441"/>
                  </a:cubicBezTo>
                  <a:cubicBezTo>
                    <a:pt x="406" y="443"/>
                    <a:pt x="398" y="444"/>
                    <a:pt x="390" y="443"/>
                  </a:cubicBezTo>
                  <a:close/>
                  <a:moveTo>
                    <a:pt x="473" y="542"/>
                  </a:moveTo>
                  <a:cubicBezTo>
                    <a:pt x="467" y="557"/>
                    <a:pt x="451" y="573"/>
                    <a:pt x="437" y="576"/>
                  </a:cubicBezTo>
                  <a:cubicBezTo>
                    <a:pt x="424" y="580"/>
                    <a:pt x="417" y="570"/>
                    <a:pt x="424" y="554"/>
                  </a:cubicBezTo>
                  <a:cubicBezTo>
                    <a:pt x="512" y="330"/>
                    <a:pt x="512" y="330"/>
                    <a:pt x="512" y="330"/>
                  </a:cubicBezTo>
                  <a:cubicBezTo>
                    <a:pt x="518" y="314"/>
                    <a:pt x="534" y="298"/>
                    <a:pt x="547" y="295"/>
                  </a:cubicBezTo>
                  <a:cubicBezTo>
                    <a:pt x="561" y="291"/>
                    <a:pt x="567" y="301"/>
                    <a:pt x="561" y="317"/>
                  </a:cubicBezTo>
                  <a:lnTo>
                    <a:pt x="473" y="542"/>
                  </a:lnTo>
                  <a:close/>
                  <a:moveTo>
                    <a:pt x="645" y="498"/>
                  </a:moveTo>
                  <a:cubicBezTo>
                    <a:pt x="644" y="505"/>
                    <a:pt x="641" y="512"/>
                    <a:pt x="637" y="518"/>
                  </a:cubicBezTo>
                  <a:cubicBezTo>
                    <a:pt x="633" y="524"/>
                    <a:pt x="628" y="529"/>
                    <a:pt x="621" y="534"/>
                  </a:cubicBezTo>
                  <a:cubicBezTo>
                    <a:pt x="614" y="538"/>
                    <a:pt x="607" y="541"/>
                    <a:pt x="598" y="543"/>
                  </a:cubicBezTo>
                  <a:cubicBezTo>
                    <a:pt x="590" y="545"/>
                    <a:pt x="581" y="546"/>
                    <a:pt x="573" y="546"/>
                  </a:cubicBezTo>
                  <a:cubicBezTo>
                    <a:pt x="566" y="545"/>
                    <a:pt x="558" y="543"/>
                    <a:pt x="552" y="540"/>
                  </a:cubicBezTo>
                  <a:cubicBezTo>
                    <a:pt x="546" y="536"/>
                    <a:pt x="540" y="532"/>
                    <a:pt x="535" y="525"/>
                  </a:cubicBezTo>
                  <a:cubicBezTo>
                    <a:pt x="530" y="519"/>
                    <a:pt x="527" y="511"/>
                    <a:pt x="524" y="502"/>
                  </a:cubicBezTo>
                  <a:cubicBezTo>
                    <a:pt x="522" y="493"/>
                    <a:pt x="521" y="484"/>
                    <a:pt x="523" y="476"/>
                  </a:cubicBezTo>
                  <a:cubicBezTo>
                    <a:pt x="524" y="468"/>
                    <a:pt x="527" y="462"/>
                    <a:pt x="531" y="456"/>
                  </a:cubicBezTo>
                  <a:cubicBezTo>
                    <a:pt x="535" y="450"/>
                    <a:pt x="540" y="444"/>
                    <a:pt x="547" y="440"/>
                  </a:cubicBezTo>
                  <a:cubicBezTo>
                    <a:pt x="554" y="436"/>
                    <a:pt x="561" y="433"/>
                    <a:pt x="570" y="431"/>
                  </a:cubicBezTo>
                  <a:cubicBezTo>
                    <a:pt x="578" y="429"/>
                    <a:pt x="586" y="428"/>
                    <a:pt x="594" y="428"/>
                  </a:cubicBezTo>
                  <a:cubicBezTo>
                    <a:pt x="602" y="429"/>
                    <a:pt x="610" y="431"/>
                    <a:pt x="616" y="434"/>
                  </a:cubicBezTo>
                  <a:cubicBezTo>
                    <a:pt x="622" y="437"/>
                    <a:pt x="628" y="442"/>
                    <a:pt x="633" y="448"/>
                  </a:cubicBezTo>
                  <a:cubicBezTo>
                    <a:pt x="638" y="455"/>
                    <a:pt x="641" y="463"/>
                    <a:pt x="644" y="472"/>
                  </a:cubicBezTo>
                  <a:cubicBezTo>
                    <a:pt x="646" y="481"/>
                    <a:pt x="647" y="490"/>
                    <a:pt x="645" y="4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44" name="Freeform 73"/>
            <p:cNvSpPr/>
            <p:nvPr/>
          </p:nvSpPr>
          <p:spPr bwMode="auto">
            <a:xfrm>
              <a:off x="1444625" y="4784726"/>
              <a:ext cx="34925" cy="52388"/>
            </a:xfrm>
            <a:custGeom>
              <a:avLst/>
              <a:gdLst>
                <a:gd name="T0" fmla="*/ 34 w 52"/>
                <a:gd name="T1" fmla="*/ 6 h 78"/>
                <a:gd name="T2" fmla="*/ 17 w 52"/>
                <a:gd name="T3" fmla="*/ 1 h 78"/>
                <a:gd name="T4" fmla="*/ 3 w 52"/>
                <a:gd name="T5" fmla="*/ 14 h 78"/>
                <a:gd name="T6" fmla="*/ 4 w 52"/>
                <a:gd name="T7" fmla="*/ 44 h 78"/>
                <a:gd name="T8" fmla="*/ 18 w 52"/>
                <a:gd name="T9" fmla="*/ 72 h 78"/>
                <a:gd name="T10" fmla="*/ 35 w 52"/>
                <a:gd name="T11" fmla="*/ 76 h 78"/>
                <a:gd name="T12" fmla="*/ 49 w 52"/>
                <a:gd name="T13" fmla="*/ 64 h 78"/>
                <a:gd name="T14" fmla="*/ 48 w 52"/>
                <a:gd name="T15" fmla="*/ 33 h 78"/>
                <a:gd name="T16" fmla="*/ 34 w 52"/>
                <a:gd name="T17"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8">
                  <a:moveTo>
                    <a:pt x="34" y="6"/>
                  </a:moveTo>
                  <a:cubicBezTo>
                    <a:pt x="28" y="1"/>
                    <a:pt x="22" y="0"/>
                    <a:pt x="17" y="1"/>
                  </a:cubicBezTo>
                  <a:cubicBezTo>
                    <a:pt x="11" y="3"/>
                    <a:pt x="6" y="7"/>
                    <a:pt x="3" y="14"/>
                  </a:cubicBezTo>
                  <a:cubicBezTo>
                    <a:pt x="0" y="21"/>
                    <a:pt x="0" y="31"/>
                    <a:pt x="4" y="44"/>
                  </a:cubicBezTo>
                  <a:cubicBezTo>
                    <a:pt x="7" y="58"/>
                    <a:pt x="12" y="67"/>
                    <a:pt x="18" y="72"/>
                  </a:cubicBezTo>
                  <a:cubicBezTo>
                    <a:pt x="24" y="76"/>
                    <a:pt x="30" y="78"/>
                    <a:pt x="35" y="76"/>
                  </a:cubicBezTo>
                  <a:cubicBezTo>
                    <a:pt x="41" y="75"/>
                    <a:pt x="46" y="71"/>
                    <a:pt x="49" y="64"/>
                  </a:cubicBezTo>
                  <a:cubicBezTo>
                    <a:pt x="52" y="57"/>
                    <a:pt x="52" y="47"/>
                    <a:pt x="48" y="33"/>
                  </a:cubicBezTo>
                  <a:cubicBezTo>
                    <a:pt x="45" y="20"/>
                    <a:pt x="40" y="11"/>
                    <a:pt x="3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245" name="Группа 111"/>
          <p:cNvGrpSpPr/>
          <p:nvPr/>
        </p:nvGrpSpPr>
        <p:grpSpPr>
          <a:xfrm>
            <a:off x="10041625" y="3326683"/>
            <a:ext cx="304800" cy="304800"/>
            <a:chOff x="1981200" y="163513"/>
            <a:chExt cx="609600" cy="609600"/>
          </a:xfrm>
          <a:solidFill>
            <a:schemeClr val="bg1">
              <a:lumMod val="50000"/>
            </a:schemeClr>
          </a:solidFill>
        </p:grpSpPr>
        <p:sp>
          <p:nvSpPr>
            <p:cNvPr id="246" name="Freeform 276"/>
            <p:cNvSpPr>
              <a:spLocks noEditPoints="1"/>
            </p:cNvSpPr>
            <p:nvPr/>
          </p:nvSpPr>
          <p:spPr bwMode="auto">
            <a:xfrm>
              <a:off x="1981200" y="163513"/>
              <a:ext cx="609600" cy="609600"/>
            </a:xfrm>
            <a:custGeom>
              <a:avLst/>
              <a:gdLst>
                <a:gd name="T0" fmla="*/ 456 w 912"/>
                <a:gd name="T1" fmla="*/ 912 h 912"/>
                <a:gd name="T2" fmla="*/ 0 w 912"/>
                <a:gd name="T3" fmla="*/ 456 h 912"/>
                <a:gd name="T4" fmla="*/ 456 w 912"/>
                <a:gd name="T5" fmla="*/ 0 h 912"/>
                <a:gd name="T6" fmla="*/ 912 w 912"/>
                <a:gd name="T7" fmla="*/ 456 h 912"/>
                <a:gd name="T8" fmla="*/ 456 w 912"/>
                <a:gd name="T9" fmla="*/ 912 h 912"/>
                <a:gd name="T10" fmla="*/ 456 w 912"/>
                <a:gd name="T11" fmla="*/ 114 h 912"/>
                <a:gd name="T12" fmla="*/ 114 w 912"/>
                <a:gd name="T13" fmla="*/ 456 h 912"/>
                <a:gd name="T14" fmla="*/ 456 w 912"/>
                <a:gd name="T15" fmla="*/ 798 h 912"/>
                <a:gd name="T16" fmla="*/ 798 w 912"/>
                <a:gd name="T17" fmla="*/ 456 h 912"/>
                <a:gd name="T18" fmla="*/ 456 w 912"/>
                <a:gd name="T19" fmla="*/ 114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2" h="912">
                  <a:moveTo>
                    <a:pt x="456" y="912"/>
                  </a:moveTo>
                  <a:cubicBezTo>
                    <a:pt x="204" y="912"/>
                    <a:pt x="0" y="708"/>
                    <a:pt x="0" y="456"/>
                  </a:cubicBezTo>
                  <a:cubicBezTo>
                    <a:pt x="0" y="205"/>
                    <a:pt x="204" y="0"/>
                    <a:pt x="456" y="0"/>
                  </a:cubicBezTo>
                  <a:cubicBezTo>
                    <a:pt x="707" y="0"/>
                    <a:pt x="912" y="205"/>
                    <a:pt x="912" y="456"/>
                  </a:cubicBezTo>
                  <a:cubicBezTo>
                    <a:pt x="912" y="708"/>
                    <a:pt x="707" y="912"/>
                    <a:pt x="456" y="912"/>
                  </a:cubicBezTo>
                  <a:close/>
                  <a:moveTo>
                    <a:pt x="456" y="114"/>
                  </a:moveTo>
                  <a:cubicBezTo>
                    <a:pt x="267" y="114"/>
                    <a:pt x="114" y="267"/>
                    <a:pt x="114" y="456"/>
                  </a:cubicBezTo>
                  <a:cubicBezTo>
                    <a:pt x="114" y="645"/>
                    <a:pt x="267" y="798"/>
                    <a:pt x="456" y="798"/>
                  </a:cubicBezTo>
                  <a:cubicBezTo>
                    <a:pt x="644" y="798"/>
                    <a:pt x="798" y="645"/>
                    <a:pt x="798" y="456"/>
                  </a:cubicBezTo>
                  <a:cubicBezTo>
                    <a:pt x="798" y="267"/>
                    <a:pt x="644" y="114"/>
                    <a:pt x="45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47" name="Freeform 277"/>
            <p:cNvSpPr>
              <a:spLocks noEditPoints="1"/>
            </p:cNvSpPr>
            <p:nvPr/>
          </p:nvSpPr>
          <p:spPr bwMode="auto">
            <a:xfrm>
              <a:off x="2178050" y="328613"/>
              <a:ext cx="261938" cy="209550"/>
            </a:xfrm>
            <a:custGeom>
              <a:avLst/>
              <a:gdLst>
                <a:gd name="T0" fmla="*/ 199 w 394"/>
                <a:gd name="T1" fmla="*/ 112 h 313"/>
                <a:gd name="T2" fmla="*/ 162 w 394"/>
                <a:gd name="T3" fmla="*/ 105 h 313"/>
                <a:gd name="T4" fmla="*/ 136 w 394"/>
                <a:gd name="T5" fmla="*/ 108 h 313"/>
                <a:gd name="T6" fmla="*/ 0 w 394"/>
                <a:gd name="T7" fmla="*/ 42 h 313"/>
                <a:gd name="T8" fmla="*/ 60 w 394"/>
                <a:gd name="T9" fmla="*/ 187 h 313"/>
                <a:gd name="T10" fmla="*/ 57 w 394"/>
                <a:gd name="T11" fmla="*/ 209 h 313"/>
                <a:gd name="T12" fmla="*/ 162 w 394"/>
                <a:gd name="T13" fmla="*/ 313 h 313"/>
                <a:gd name="T14" fmla="*/ 266 w 394"/>
                <a:gd name="T15" fmla="*/ 209 h 313"/>
                <a:gd name="T16" fmla="*/ 266 w 394"/>
                <a:gd name="T17" fmla="*/ 203 h 313"/>
                <a:gd name="T18" fmla="*/ 394 w 394"/>
                <a:gd name="T19" fmla="*/ 0 h 313"/>
                <a:gd name="T20" fmla="*/ 199 w 394"/>
                <a:gd name="T21" fmla="*/ 112 h 313"/>
                <a:gd name="T22" fmla="*/ 162 w 394"/>
                <a:gd name="T23" fmla="*/ 248 h 313"/>
                <a:gd name="T24" fmla="*/ 123 w 394"/>
                <a:gd name="T25" fmla="*/ 209 h 313"/>
                <a:gd name="T26" fmla="*/ 162 w 394"/>
                <a:gd name="T27" fmla="*/ 170 h 313"/>
                <a:gd name="T28" fmla="*/ 200 w 394"/>
                <a:gd name="T29" fmla="*/ 209 h 313"/>
                <a:gd name="T30" fmla="*/ 162 w 394"/>
                <a:gd name="T31" fmla="*/ 24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4" h="313">
                  <a:moveTo>
                    <a:pt x="199" y="112"/>
                  </a:moveTo>
                  <a:cubicBezTo>
                    <a:pt x="188" y="107"/>
                    <a:pt x="175" y="105"/>
                    <a:pt x="162" y="105"/>
                  </a:cubicBezTo>
                  <a:cubicBezTo>
                    <a:pt x="153" y="105"/>
                    <a:pt x="145" y="106"/>
                    <a:pt x="136" y="108"/>
                  </a:cubicBezTo>
                  <a:cubicBezTo>
                    <a:pt x="0" y="42"/>
                    <a:pt x="0" y="42"/>
                    <a:pt x="0" y="42"/>
                  </a:cubicBezTo>
                  <a:cubicBezTo>
                    <a:pt x="60" y="187"/>
                    <a:pt x="60" y="187"/>
                    <a:pt x="60" y="187"/>
                  </a:cubicBezTo>
                  <a:cubicBezTo>
                    <a:pt x="58" y="194"/>
                    <a:pt x="57" y="201"/>
                    <a:pt x="57" y="209"/>
                  </a:cubicBezTo>
                  <a:cubicBezTo>
                    <a:pt x="57" y="267"/>
                    <a:pt x="104" y="313"/>
                    <a:pt x="162" y="313"/>
                  </a:cubicBezTo>
                  <a:cubicBezTo>
                    <a:pt x="219" y="313"/>
                    <a:pt x="266" y="267"/>
                    <a:pt x="266" y="209"/>
                  </a:cubicBezTo>
                  <a:cubicBezTo>
                    <a:pt x="266" y="207"/>
                    <a:pt x="266" y="205"/>
                    <a:pt x="266" y="203"/>
                  </a:cubicBezTo>
                  <a:cubicBezTo>
                    <a:pt x="394" y="0"/>
                    <a:pt x="394" y="0"/>
                    <a:pt x="394" y="0"/>
                  </a:cubicBezTo>
                  <a:lnTo>
                    <a:pt x="199" y="112"/>
                  </a:lnTo>
                  <a:close/>
                  <a:moveTo>
                    <a:pt x="162" y="248"/>
                  </a:moveTo>
                  <a:cubicBezTo>
                    <a:pt x="140" y="248"/>
                    <a:pt x="123" y="230"/>
                    <a:pt x="123" y="209"/>
                  </a:cubicBezTo>
                  <a:cubicBezTo>
                    <a:pt x="123" y="188"/>
                    <a:pt x="140" y="170"/>
                    <a:pt x="162" y="170"/>
                  </a:cubicBezTo>
                  <a:cubicBezTo>
                    <a:pt x="183" y="170"/>
                    <a:pt x="200" y="188"/>
                    <a:pt x="200" y="209"/>
                  </a:cubicBezTo>
                  <a:cubicBezTo>
                    <a:pt x="200" y="230"/>
                    <a:pt x="183" y="248"/>
                    <a:pt x="162"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48" name="Freeform 278"/>
            <p:cNvSpPr>
              <a:spLocks noEditPoints="1"/>
            </p:cNvSpPr>
            <p:nvPr/>
          </p:nvSpPr>
          <p:spPr bwMode="auto">
            <a:xfrm>
              <a:off x="1981200" y="163513"/>
              <a:ext cx="609600" cy="609600"/>
            </a:xfrm>
            <a:custGeom>
              <a:avLst/>
              <a:gdLst>
                <a:gd name="T0" fmla="*/ 456 w 912"/>
                <a:gd name="T1" fmla="*/ 0 h 912"/>
                <a:gd name="T2" fmla="*/ 0 w 912"/>
                <a:gd name="T3" fmla="*/ 456 h 912"/>
                <a:gd name="T4" fmla="*/ 456 w 912"/>
                <a:gd name="T5" fmla="*/ 912 h 912"/>
                <a:gd name="T6" fmla="*/ 912 w 912"/>
                <a:gd name="T7" fmla="*/ 456 h 912"/>
                <a:gd name="T8" fmla="*/ 456 w 912"/>
                <a:gd name="T9" fmla="*/ 0 h 912"/>
                <a:gd name="T10" fmla="*/ 477 w 912"/>
                <a:gd name="T11" fmla="*/ 797 h 912"/>
                <a:gd name="T12" fmla="*/ 477 w 912"/>
                <a:gd name="T13" fmla="*/ 754 h 912"/>
                <a:gd name="T14" fmla="*/ 453 w 912"/>
                <a:gd name="T15" fmla="*/ 730 h 912"/>
                <a:gd name="T16" fmla="*/ 429 w 912"/>
                <a:gd name="T17" fmla="*/ 754 h 912"/>
                <a:gd name="T18" fmla="*/ 429 w 912"/>
                <a:gd name="T19" fmla="*/ 797 h 912"/>
                <a:gd name="T20" fmla="*/ 115 w 912"/>
                <a:gd name="T21" fmla="*/ 479 h 912"/>
                <a:gd name="T22" fmla="*/ 157 w 912"/>
                <a:gd name="T23" fmla="*/ 479 h 912"/>
                <a:gd name="T24" fmla="*/ 181 w 912"/>
                <a:gd name="T25" fmla="*/ 455 h 912"/>
                <a:gd name="T26" fmla="*/ 157 w 912"/>
                <a:gd name="T27" fmla="*/ 431 h 912"/>
                <a:gd name="T28" fmla="*/ 115 w 912"/>
                <a:gd name="T29" fmla="*/ 431 h 912"/>
                <a:gd name="T30" fmla="*/ 431 w 912"/>
                <a:gd name="T31" fmla="*/ 115 h 912"/>
                <a:gd name="T32" fmla="*/ 431 w 912"/>
                <a:gd name="T33" fmla="*/ 159 h 912"/>
                <a:gd name="T34" fmla="*/ 456 w 912"/>
                <a:gd name="T35" fmla="*/ 183 h 912"/>
                <a:gd name="T36" fmla="*/ 480 w 912"/>
                <a:gd name="T37" fmla="*/ 159 h 912"/>
                <a:gd name="T38" fmla="*/ 480 w 912"/>
                <a:gd name="T39" fmla="*/ 115 h 912"/>
                <a:gd name="T40" fmla="*/ 797 w 912"/>
                <a:gd name="T41" fmla="*/ 433 h 912"/>
                <a:gd name="T42" fmla="*/ 752 w 912"/>
                <a:gd name="T43" fmla="*/ 433 h 912"/>
                <a:gd name="T44" fmla="*/ 728 w 912"/>
                <a:gd name="T45" fmla="*/ 458 h 912"/>
                <a:gd name="T46" fmla="*/ 752 w 912"/>
                <a:gd name="T47" fmla="*/ 482 h 912"/>
                <a:gd name="T48" fmla="*/ 796 w 912"/>
                <a:gd name="T49" fmla="*/ 482 h 912"/>
                <a:gd name="T50" fmla="*/ 477 w 912"/>
                <a:gd name="T51" fmla="*/ 79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2" h="912">
                  <a:moveTo>
                    <a:pt x="456" y="0"/>
                  </a:moveTo>
                  <a:cubicBezTo>
                    <a:pt x="204" y="0"/>
                    <a:pt x="0" y="205"/>
                    <a:pt x="0" y="456"/>
                  </a:cubicBezTo>
                  <a:cubicBezTo>
                    <a:pt x="0" y="708"/>
                    <a:pt x="204" y="912"/>
                    <a:pt x="456" y="912"/>
                  </a:cubicBezTo>
                  <a:cubicBezTo>
                    <a:pt x="707" y="912"/>
                    <a:pt x="912" y="708"/>
                    <a:pt x="912" y="456"/>
                  </a:cubicBezTo>
                  <a:cubicBezTo>
                    <a:pt x="912" y="205"/>
                    <a:pt x="707" y="0"/>
                    <a:pt x="456" y="0"/>
                  </a:cubicBezTo>
                  <a:close/>
                  <a:moveTo>
                    <a:pt x="477" y="797"/>
                  </a:moveTo>
                  <a:cubicBezTo>
                    <a:pt x="477" y="754"/>
                    <a:pt x="477" y="754"/>
                    <a:pt x="477" y="754"/>
                  </a:cubicBezTo>
                  <a:cubicBezTo>
                    <a:pt x="477" y="741"/>
                    <a:pt x="467" y="730"/>
                    <a:pt x="453" y="730"/>
                  </a:cubicBezTo>
                  <a:cubicBezTo>
                    <a:pt x="440" y="730"/>
                    <a:pt x="429" y="741"/>
                    <a:pt x="429" y="754"/>
                  </a:cubicBezTo>
                  <a:cubicBezTo>
                    <a:pt x="429" y="797"/>
                    <a:pt x="429" y="797"/>
                    <a:pt x="429" y="797"/>
                  </a:cubicBezTo>
                  <a:cubicBezTo>
                    <a:pt x="261" y="784"/>
                    <a:pt x="126" y="648"/>
                    <a:pt x="115" y="479"/>
                  </a:cubicBezTo>
                  <a:cubicBezTo>
                    <a:pt x="157" y="479"/>
                    <a:pt x="157" y="479"/>
                    <a:pt x="157" y="479"/>
                  </a:cubicBezTo>
                  <a:cubicBezTo>
                    <a:pt x="170" y="479"/>
                    <a:pt x="181" y="469"/>
                    <a:pt x="181" y="455"/>
                  </a:cubicBezTo>
                  <a:cubicBezTo>
                    <a:pt x="181" y="442"/>
                    <a:pt x="170" y="431"/>
                    <a:pt x="157" y="431"/>
                  </a:cubicBezTo>
                  <a:cubicBezTo>
                    <a:pt x="115" y="431"/>
                    <a:pt x="115" y="431"/>
                    <a:pt x="115" y="431"/>
                  </a:cubicBezTo>
                  <a:cubicBezTo>
                    <a:pt x="127" y="262"/>
                    <a:pt x="262" y="127"/>
                    <a:pt x="431" y="115"/>
                  </a:cubicBezTo>
                  <a:cubicBezTo>
                    <a:pt x="431" y="159"/>
                    <a:pt x="431" y="159"/>
                    <a:pt x="431" y="159"/>
                  </a:cubicBezTo>
                  <a:cubicBezTo>
                    <a:pt x="431" y="172"/>
                    <a:pt x="442" y="183"/>
                    <a:pt x="456" y="183"/>
                  </a:cubicBezTo>
                  <a:cubicBezTo>
                    <a:pt x="469" y="183"/>
                    <a:pt x="480" y="172"/>
                    <a:pt x="480" y="159"/>
                  </a:cubicBezTo>
                  <a:cubicBezTo>
                    <a:pt x="480" y="115"/>
                    <a:pt x="480" y="115"/>
                    <a:pt x="480" y="115"/>
                  </a:cubicBezTo>
                  <a:cubicBezTo>
                    <a:pt x="650" y="127"/>
                    <a:pt x="785" y="263"/>
                    <a:pt x="797" y="433"/>
                  </a:cubicBezTo>
                  <a:cubicBezTo>
                    <a:pt x="752" y="433"/>
                    <a:pt x="752" y="433"/>
                    <a:pt x="752" y="433"/>
                  </a:cubicBezTo>
                  <a:cubicBezTo>
                    <a:pt x="739" y="433"/>
                    <a:pt x="728" y="444"/>
                    <a:pt x="728" y="458"/>
                  </a:cubicBezTo>
                  <a:cubicBezTo>
                    <a:pt x="728" y="471"/>
                    <a:pt x="739" y="482"/>
                    <a:pt x="752" y="482"/>
                  </a:cubicBezTo>
                  <a:cubicBezTo>
                    <a:pt x="796" y="482"/>
                    <a:pt x="796" y="482"/>
                    <a:pt x="796" y="482"/>
                  </a:cubicBezTo>
                  <a:cubicBezTo>
                    <a:pt x="784" y="651"/>
                    <a:pt x="647" y="786"/>
                    <a:pt x="477" y="7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sp>
        <p:nvSpPr>
          <p:cNvPr id="252" name="Freeform 90"/>
          <p:cNvSpPr/>
          <p:nvPr/>
        </p:nvSpPr>
        <p:spPr bwMode="auto">
          <a:xfrm>
            <a:off x="5399907" y="4353559"/>
            <a:ext cx="1030644" cy="1498174"/>
          </a:xfrm>
          <a:custGeom>
            <a:avLst/>
            <a:gdLst>
              <a:gd name="T0" fmla="*/ 71 w 645"/>
              <a:gd name="T1" fmla="*/ 939 h 939"/>
              <a:gd name="T2" fmla="*/ 0 w 645"/>
              <a:gd name="T3" fmla="*/ 868 h 939"/>
              <a:gd name="T4" fmla="*/ 0 w 645"/>
              <a:gd name="T5" fmla="*/ 120 h 939"/>
              <a:gd name="T6" fmla="*/ 71 w 645"/>
              <a:gd name="T7" fmla="*/ 49 h 939"/>
              <a:gd name="T8" fmla="*/ 261 w 645"/>
              <a:gd name="T9" fmla="*/ 49 h 939"/>
              <a:gd name="T10" fmla="*/ 324 w 645"/>
              <a:gd name="T11" fmla="*/ 0 h 939"/>
              <a:gd name="T12" fmla="*/ 387 w 645"/>
              <a:gd name="T13" fmla="*/ 49 h 939"/>
              <a:gd name="T14" fmla="*/ 575 w 645"/>
              <a:gd name="T15" fmla="*/ 49 h 939"/>
              <a:gd name="T16" fmla="*/ 645 w 645"/>
              <a:gd name="T17" fmla="*/ 120 h 939"/>
              <a:gd name="T18" fmla="*/ 645 w 645"/>
              <a:gd name="T19" fmla="*/ 868 h 939"/>
              <a:gd name="T20" fmla="*/ 575 w 645"/>
              <a:gd name="T21" fmla="*/ 939 h 939"/>
              <a:gd name="T22" fmla="*/ 71 w 645"/>
              <a:gd name="T23" fmla="*/ 939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5" h="939">
                <a:moveTo>
                  <a:pt x="71" y="939"/>
                </a:moveTo>
                <a:cubicBezTo>
                  <a:pt x="32" y="939"/>
                  <a:pt x="0" y="907"/>
                  <a:pt x="0" y="868"/>
                </a:cubicBezTo>
                <a:cubicBezTo>
                  <a:pt x="0" y="120"/>
                  <a:pt x="0" y="120"/>
                  <a:pt x="0" y="120"/>
                </a:cubicBezTo>
                <a:cubicBezTo>
                  <a:pt x="0" y="81"/>
                  <a:pt x="32" y="49"/>
                  <a:pt x="71" y="49"/>
                </a:cubicBezTo>
                <a:cubicBezTo>
                  <a:pt x="261" y="49"/>
                  <a:pt x="261" y="49"/>
                  <a:pt x="261" y="49"/>
                </a:cubicBezTo>
                <a:cubicBezTo>
                  <a:pt x="291" y="49"/>
                  <a:pt x="317" y="28"/>
                  <a:pt x="324" y="0"/>
                </a:cubicBezTo>
                <a:cubicBezTo>
                  <a:pt x="331" y="28"/>
                  <a:pt x="357" y="49"/>
                  <a:pt x="387" y="49"/>
                </a:cubicBezTo>
                <a:cubicBezTo>
                  <a:pt x="575" y="49"/>
                  <a:pt x="575" y="49"/>
                  <a:pt x="575" y="49"/>
                </a:cubicBezTo>
                <a:cubicBezTo>
                  <a:pt x="614" y="49"/>
                  <a:pt x="645" y="81"/>
                  <a:pt x="645" y="120"/>
                </a:cubicBezTo>
                <a:cubicBezTo>
                  <a:pt x="645" y="868"/>
                  <a:pt x="645" y="868"/>
                  <a:pt x="645" y="868"/>
                </a:cubicBezTo>
                <a:cubicBezTo>
                  <a:pt x="645" y="907"/>
                  <a:pt x="614" y="939"/>
                  <a:pt x="575" y="939"/>
                </a:cubicBezTo>
                <a:lnTo>
                  <a:pt x="71" y="939"/>
                </a:lnTo>
                <a:close/>
              </a:path>
            </a:pathLst>
          </a:custGeom>
          <a:solidFill>
            <a:srgbClr val="FFFFFF"/>
          </a:solidFill>
          <a:ln w="9525">
            <a:solidFill>
              <a:schemeClr val="accent1"/>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sp>
        <p:nvSpPr>
          <p:cNvPr id="257" name="Freeform 90"/>
          <p:cNvSpPr/>
          <p:nvPr/>
        </p:nvSpPr>
        <p:spPr bwMode="auto">
          <a:xfrm>
            <a:off x="8509955" y="4102827"/>
            <a:ext cx="1030644" cy="1498174"/>
          </a:xfrm>
          <a:custGeom>
            <a:avLst/>
            <a:gdLst>
              <a:gd name="T0" fmla="*/ 71 w 645"/>
              <a:gd name="T1" fmla="*/ 939 h 939"/>
              <a:gd name="T2" fmla="*/ 0 w 645"/>
              <a:gd name="T3" fmla="*/ 868 h 939"/>
              <a:gd name="T4" fmla="*/ 0 w 645"/>
              <a:gd name="T5" fmla="*/ 120 h 939"/>
              <a:gd name="T6" fmla="*/ 71 w 645"/>
              <a:gd name="T7" fmla="*/ 49 h 939"/>
              <a:gd name="T8" fmla="*/ 261 w 645"/>
              <a:gd name="T9" fmla="*/ 49 h 939"/>
              <a:gd name="T10" fmla="*/ 324 w 645"/>
              <a:gd name="T11" fmla="*/ 0 h 939"/>
              <a:gd name="T12" fmla="*/ 387 w 645"/>
              <a:gd name="T13" fmla="*/ 49 h 939"/>
              <a:gd name="T14" fmla="*/ 575 w 645"/>
              <a:gd name="T15" fmla="*/ 49 h 939"/>
              <a:gd name="T16" fmla="*/ 645 w 645"/>
              <a:gd name="T17" fmla="*/ 120 h 939"/>
              <a:gd name="T18" fmla="*/ 645 w 645"/>
              <a:gd name="T19" fmla="*/ 868 h 939"/>
              <a:gd name="T20" fmla="*/ 575 w 645"/>
              <a:gd name="T21" fmla="*/ 939 h 939"/>
              <a:gd name="T22" fmla="*/ 71 w 645"/>
              <a:gd name="T23" fmla="*/ 939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5" h="939">
                <a:moveTo>
                  <a:pt x="71" y="939"/>
                </a:moveTo>
                <a:cubicBezTo>
                  <a:pt x="32" y="939"/>
                  <a:pt x="0" y="907"/>
                  <a:pt x="0" y="868"/>
                </a:cubicBezTo>
                <a:cubicBezTo>
                  <a:pt x="0" y="120"/>
                  <a:pt x="0" y="120"/>
                  <a:pt x="0" y="120"/>
                </a:cubicBezTo>
                <a:cubicBezTo>
                  <a:pt x="0" y="81"/>
                  <a:pt x="32" y="49"/>
                  <a:pt x="71" y="49"/>
                </a:cubicBezTo>
                <a:cubicBezTo>
                  <a:pt x="261" y="49"/>
                  <a:pt x="261" y="49"/>
                  <a:pt x="261" y="49"/>
                </a:cubicBezTo>
                <a:cubicBezTo>
                  <a:pt x="291" y="49"/>
                  <a:pt x="317" y="28"/>
                  <a:pt x="324" y="0"/>
                </a:cubicBezTo>
                <a:cubicBezTo>
                  <a:pt x="331" y="28"/>
                  <a:pt x="357" y="49"/>
                  <a:pt x="387" y="49"/>
                </a:cubicBezTo>
                <a:cubicBezTo>
                  <a:pt x="575" y="49"/>
                  <a:pt x="575" y="49"/>
                  <a:pt x="575" y="49"/>
                </a:cubicBezTo>
                <a:cubicBezTo>
                  <a:pt x="614" y="49"/>
                  <a:pt x="645" y="81"/>
                  <a:pt x="645" y="120"/>
                </a:cubicBezTo>
                <a:cubicBezTo>
                  <a:pt x="645" y="868"/>
                  <a:pt x="645" y="868"/>
                  <a:pt x="645" y="868"/>
                </a:cubicBezTo>
                <a:cubicBezTo>
                  <a:pt x="645" y="907"/>
                  <a:pt x="614" y="939"/>
                  <a:pt x="575" y="939"/>
                </a:cubicBezTo>
                <a:lnTo>
                  <a:pt x="71" y="939"/>
                </a:lnTo>
                <a:close/>
              </a:path>
            </a:pathLst>
          </a:custGeom>
          <a:solidFill>
            <a:srgbClr val="FFFFFF"/>
          </a:solidFill>
          <a:ln w="9525">
            <a:solidFill>
              <a:srgbClr val="69A8E1"/>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sp>
        <p:nvSpPr>
          <p:cNvPr id="262" name="Freeform 90"/>
          <p:cNvSpPr/>
          <p:nvPr/>
        </p:nvSpPr>
        <p:spPr bwMode="auto">
          <a:xfrm rot="10800000">
            <a:off x="7095576" y="1172350"/>
            <a:ext cx="1030644" cy="1498175"/>
          </a:xfrm>
          <a:custGeom>
            <a:avLst/>
            <a:gdLst>
              <a:gd name="T0" fmla="*/ 71 w 645"/>
              <a:gd name="T1" fmla="*/ 939 h 939"/>
              <a:gd name="T2" fmla="*/ 0 w 645"/>
              <a:gd name="T3" fmla="*/ 868 h 939"/>
              <a:gd name="T4" fmla="*/ 0 w 645"/>
              <a:gd name="T5" fmla="*/ 120 h 939"/>
              <a:gd name="T6" fmla="*/ 71 w 645"/>
              <a:gd name="T7" fmla="*/ 49 h 939"/>
              <a:gd name="T8" fmla="*/ 261 w 645"/>
              <a:gd name="T9" fmla="*/ 49 h 939"/>
              <a:gd name="T10" fmla="*/ 324 w 645"/>
              <a:gd name="T11" fmla="*/ 0 h 939"/>
              <a:gd name="T12" fmla="*/ 387 w 645"/>
              <a:gd name="T13" fmla="*/ 49 h 939"/>
              <a:gd name="T14" fmla="*/ 575 w 645"/>
              <a:gd name="T15" fmla="*/ 49 h 939"/>
              <a:gd name="T16" fmla="*/ 645 w 645"/>
              <a:gd name="T17" fmla="*/ 120 h 939"/>
              <a:gd name="T18" fmla="*/ 645 w 645"/>
              <a:gd name="T19" fmla="*/ 868 h 939"/>
              <a:gd name="T20" fmla="*/ 575 w 645"/>
              <a:gd name="T21" fmla="*/ 939 h 939"/>
              <a:gd name="T22" fmla="*/ 71 w 645"/>
              <a:gd name="T23" fmla="*/ 939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5" h="939">
                <a:moveTo>
                  <a:pt x="71" y="939"/>
                </a:moveTo>
                <a:cubicBezTo>
                  <a:pt x="32" y="939"/>
                  <a:pt x="0" y="907"/>
                  <a:pt x="0" y="868"/>
                </a:cubicBezTo>
                <a:cubicBezTo>
                  <a:pt x="0" y="120"/>
                  <a:pt x="0" y="120"/>
                  <a:pt x="0" y="120"/>
                </a:cubicBezTo>
                <a:cubicBezTo>
                  <a:pt x="0" y="81"/>
                  <a:pt x="32" y="49"/>
                  <a:pt x="71" y="49"/>
                </a:cubicBezTo>
                <a:cubicBezTo>
                  <a:pt x="261" y="49"/>
                  <a:pt x="261" y="49"/>
                  <a:pt x="261" y="49"/>
                </a:cubicBezTo>
                <a:cubicBezTo>
                  <a:pt x="291" y="49"/>
                  <a:pt x="317" y="28"/>
                  <a:pt x="324" y="0"/>
                </a:cubicBezTo>
                <a:cubicBezTo>
                  <a:pt x="331" y="28"/>
                  <a:pt x="357" y="49"/>
                  <a:pt x="387" y="49"/>
                </a:cubicBezTo>
                <a:cubicBezTo>
                  <a:pt x="575" y="49"/>
                  <a:pt x="575" y="49"/>
                  <a:pt x="575" y="49"/>
                </a:cubicBezTo>
                <a:cubicBezTo>
                  <a:pt x="614" y="49"/>
                  <a:pt x="645" y="81"/>
                  <a:pt x="645" y="120"/>
                </a:cubicBezTo>
                <a:cubicBezTo>
                  <a:pt x="645" y="868"/>
                  <a:pt x="645" y="868"/>
                  <a:pt x="645" y="868"/>
                </a:cubicBezTo>
                <a:cubicBezTo>
                  <a:pt x="645" y="907"/>
                  <a:pt x="614" y="939"/>
                  <a:pt x="575" y="939"/>
                </a:cubicBezTo>
                <a:lnTo>
                  <a:pt x="71" y="939"/>
                </a:lnTo>
                <a:close/>
              </a:path>
            </a:pathLst>
          </a:custGeom>
          <a:solidFill>
            <a:srgbClr val="FFFFFF"/>
          </a:solidFill>
          <a:ln w="9525">
            <a:solidFill>
              <a:schemeClr val="bg1">
                <a:lumMod val="50000"/>
              </a:schemeClr>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sp>
        <p:nvSpPr>
          <p:cNvPr id="267" name="Freeform 90"/>
          <p:cNvSpPr/>
          <p:nvPr/>
        </p:nvSpPr>
        <p:spPr bwMode="auto">
          <a:xfrm rot="10800000">
            <a:off x="9683784" y="1464795"/>
            <a:ext cx="1030644" cy="1498175"/>
          </a:xfrm>
          <a:custGeom>
            <a:avLst/>
            <a:gdLst>
              <a:gd name="T0" fmla="*/ 71 w 645"/>
              <a:gd name="T1" fmla="*/ 939 h 939"/>
              <a:gd name="T2" fmla="*/ 0 w 645"/>
              <a:gd name="T3" fmla="*/ 868 h 939"/>
              <a:gd name="T4" fmla="*/ 0 w 645"/>
              <a:gd name="T5" fmla="*/ 120 h 939"/>
              <a:gd name="T6" fmla="*/ 71 w 645"/>
              <a:gd name="T7" fmla="*/ 49 h 939"/>
              <a:gd name="T8" fmla="*/ 261 w 645"/>
              <a:gd name="T9" fmla="*/ 49 h 939"/>
              <a:gd name="T10" fmla="*/ 324 w 645"/>
              <a:gd name="T11" fmla="*/ 0 h 939"/>
              <a:gd name="T12" fmla="*/ 387 w 645"/>
              <a:gd name="T13" fmla="*/ 49 h 939"/>
              <a:gd name="T14" fmla="*/ 575 w 645"/>
              <a:gd name="T15" fmla="*/ 49 h 939"/>
              <a:gd name="T16" fmla="*/ 645 w 645"/>
              <a:gd name="T17" fmla="*/ 120 h 939"/>
              <a:gd name="T18" fmla="*/ 645 w 645"/>
              <a:gd name="T19" fmla="*/ 868 h 939"/>
              <a:gd name="T20" fmla="*/ 575 w 645"/>
              <a:gd name="T21" fmla="*/ 939 h 939"/>
              <a:gd name="T22" fmla="*/ 71 w 645"/>
              <a:gd name="T23" fmla="*/ 939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5" h="939">
                <a:moveTo>
                  <a:pt x="71" y="939"/>
                </a:moveTo>
                <a:cubicBezTo>
                  <a:pt x="32" y="939"/>
                  <a:pt x="0" y="907"/>
                  <a:pt x="0" y="868"/>
                </a:cubicBezTo>
                <a:cubicBezTo>
                  <a:pt x="0" y="120"/>
                  <a:pt x="0" y="120"/>
                  <a:pt x="0" y="120"/>
                </a:cubicBezTo>
                <a:cubicBezTo>
                  <a:pt x="0" y="81"/>
                  <a:pt x="32" y="49"/>
                  <a:pt x="71" y="49"/>
                </a:cubicBezTo>
                <a:cubicBezTo>
                  <a:pt x="261" y="49"/>
                  <a:pt x="261" y="49"/>
                  <a:pt x="261" y="49"/>
                </a:cubicBezTo>
                <a:cubicBezTo>
                  <a:pt x="291" y="49"/>
                  <a:pt x="317" y="28"/>
                  <a:pt x="324" y="0"/>
                </a:cubicBezTo>
                <a:cubicBezTo>
                  <a:pt x="331" y="28"/>
                  <a:pt x="357" y="49"/>
                  <a:pt x="387" y="49"/>
                </a:cubicBezTo>
                <a:cubicBezTo>
                  <a:pt x="575" y="49"/>
                  <a:pt x="575" y="49"/>
                  <a:pt x="575" y="49"/>
                </a:cubicBezTo>
                <a:cubicBezTo>
                  <a:pt x="614" y="49"/>
                  <a:pt x="645" y="81"/>
                  <a:pt x="645" y="120"/>
                </a:cubicBezTo>
                <a:cubicBezTo>
                  <a:pt x="645" y="868"/>
                  <a:pt x="645" y="868"/>
                  <a:pt x="645" y="868"/>
                </a:cubicBezTo>
                <a:cubicBezTo>
                  <a:pt x="645" y="907"/>
                  <a:pt x="614" y="939"/>
                  <a:pt x="575" y="939"/>
                </a:cubicBezTo>
                <a:lnTo>
                  <a:pt x="71" y="939"/>
                </a:lnTo>
                <a:close/>
              </a:path>
            </a:pathLst>
          </a:custGeom>
          <a:solidFill>
            <a:srgbClr val="FFFFFF"/>
          </a:solidFill>
          <a:ln w="9525">
            <a:solidFill>
              <a:schemeClr val="bg1">
                <a:lumMod val="50000"/>
              </a:schemeClr>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sp>
        <p:nvSpPr>
          <p:cNvPr id="269" name="文本框 268"/>
          <p:cNvSpPr txBox="1"/>
          <p:nvPr/>
        </p:nvSpPr>
        <p:spPr>
          <a:xfrm>
            <a:off x="1320258" y="3429000"/>
            <a:ext cx="2971341" cy="1708160"/>
          </a:xfrm>
          <a:prstGeom prst="rect">
            <a:avLst/>
          </a:prstGeom>
          <a:noFill/>
        </p:spPr>
        <p:txBody>
          <a:bodyPr wrap="square" rtlCol="0">
            <a:spAutoFit/>
          </a:bodyPr>
          <a:lstStyle/>
          <a:p>
            <a:pPr algn="r">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0" name="文本框 269"/>
          <p:cNvSpPr txBox="1"/>
          <p:nvPr/>
        </p:nvSpPr>
        <p:spPr>
          <a:xfrm>
            <a:off x="2061030" y="3090446"/>
            <a:ext cx="2230569"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1" name="文本框 270"/>
          <p:cNvSpPr txBox="1"/>
          <p:nvPr/>
        </p:nvSpPr>
        <p:spPr>
          <a:xfrm>
            <a:off x="5415406" y="4770809"/>
            <a:ext cx="1015146" cy="99456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2" name="文本框 271"/>
          <p:cNvSpPr txBox="1"/>
          <p:nvPr/>
        </p:nvSpPr>
        <p:spPr>
          <a:xfrm>
            <a:off x="4807694" y="4505396"/>
            <a:ext cx="2230569"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3" name="文本框 272"/>
          <p:cNvSpPr txBox="1"/>
          <p:nvPr/>
        </p:nvSpPr>
        <p:spPr>
          <a:xfrm>
            <a:off x="8522057" y="4526225"/>
            <a:ext cx="1015146" cy="99456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4" name="文本框 273"/>
          <p:cNvSpPr txBox="1"/>
          <p:nvPr/>
        </p:nvSpPr>
        <p:spPr>
          <a:xfrm>
            <a:off x="7914345" y="4260812"/>
            <a:ext cx="2230569"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5" name="文本框 274"/>
          <p:cNvSpPr txBox="1"/>
          <p:nvPr/>
        </p:nvSpPr>
        <p:spPr>
          <a:xfrm>
            <a:off x="9680213" y="1816086"/>
            <a:ext cx="1015146" cy="99456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6" name="文本框 275"/>
          <p:cNvSpPr txBox="1"/>
          <p:nvPr/>
        </p:nvSpPr>
        <p:spPr>
          <a:xfrm>
            <a:off x="9072501" y="1550673"/>
            <a:ext cx="2230569"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7" name="文本框 276"/>
          <p:cNvSpPr txBox="1"/>
          <p:nvPr/>
        </p:nvSpPr>
        <p:spPr>
          <a:xfrm>
            <a:off x="7099027" y="1510950"/>
            <a:ext cx="1015146" cy="99456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8" name="文本框 277"/>
          <p:cNvSpPr txBox="1"/>
          <p:nvPr/>
        </p:nvSpPr>
        <p:spPr>
          <a:xfrm>
            <a:off x="6491315" y="1245537"/>
            <a:ext cx="2230569"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2741" t="22814" r="15198" b="14099"/>
          <a:stretch>
            <a:fillRect/>
          </a:stretch>
        </p:blipFill>
        <p:spPr>
          <a:xfrm rot="16200000">
            <a:off x="2667000" y="-2667000"/>
            <a:ext cx="6857999" cy="12192000"/>
          </a:xfrm>
          <a:prstGeom prst="rect">
            <a:avLst/>
          </a:prstGeom>
          <a:solidFill>
            <a:schemeClr val="bg1">
              <a:lumMod val="50000"/>
            </a:schemeClr>
          </a:solidFill>
        </p:spPr>
      </p:pic>
      <p:grpSp>
        <p:nvGrpSpPr>
          <p:cNvPr id="90" name="组合 89"/>
          <p:cNvGrpSpPr/>
          <p:nvPr/>
        </p:nvGrpSpPr>
        <p:grpSpPr>
          <a:xfrm>
            <a:off x="833904" y="370819"/>
            <a:ext cx="962688" cy="966874"/>
            <a:chOff x="2799704" y="4855922"/>
            <a:chExt cx="962688" cy="966874"/>
          </a:xfrm>
        </p:grpSpPr>
        <p:sp>
          <p:nvSpPr>
            <p:cNvPr id="92" name="Oval 97"/>
            <p:cNvSpPr>
              <a:spLocks noChangeArrowheads="1"/>
            </p:cNvSpPr>
            <p:nvPr/>
          </p:nvSpPr>
          <p:spPr bwMode="auto">
            <a:xfrm>
              <a:off x="2799704" y="4855922"/>
              <a:ext cx="962688" cy="966874"/>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94" name="组合 93"/>
            <p:cNvGrpSpPr/>
            <p:nvPr/>
          </p:nvGrpSpPr>
          <p:grpSpPr>
            <a:xfrm>
              <a:off x="3031307" y="5130776"/>
              <a:ext cx="502272" cy="421350"/>
              <a:chOff x="3203575" y="5191125"/>
              <a:chExt cx="571500" cy="479425"/>
            </a:xfrm>
            <a:solidFill>
              <a:schemeClr val="bg1">
                <a:lumMod val="50000"/>
              </a:schemeClr>
            </a:solidFill>
          </p:grpSpPr>
          <p:sp>
            <p:nvSpPr>
              <p:cNvPr id="95" name="Rectangle 98"/>
              <p:cNvSpPr>
                <a:spLocks noChangeArrowheads="1"/>
              </p:cNvSpPr>
              <p:nvPr/>
            </p:nvSpPr>
            <p:spPr bwMode="auto">
              <a:xfrm>
                <a:off x="3241675" y="5191125"/>
                <a:ext cx="4953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99"/>
              <p:cNvSpPr/>
              <p:nvPr/>
            </p:nvSpPr>
            <p:spPr bwMode="auto">
              <a:xfrm>
                <a:off x="3203575" y="5264150"/>
                <a:ext cx="571500" cy="147638"/>
              </a:xfrm>
              <a:custGeom>
                <a:avLst/>
                <a:gdLst>
                  <a:gd name="T0" fmla="*/ 277 w 296"/>
                  <a:gd name="T1" fmla="*/ 0 h 76"/>
                  <a:gd name="T2" fmla="*/ 19 w 296"/>
                  <a:gd name="T3" fmla="*/ 0 h 76"/>
                  <a:gd name="T4" fmla="*/ 0 w 296"/>
                  <a:gd name="T5" fmla="*/ 48 h 76"/>
                  <a:gd name="T6" fmla="*/ 0 w 296"/>
                  <a:gd name="T7" fmla="*/ 60 h 76"/>
                  <a:gd name="T8" fmla="*/ 1 w 296"/>
                  <a:gd name="T9" fmla="*/ 60 h 76"/>
                  <a:gd name="T10" fmla="*/ 25 w 296"/>
                  <a:gd name="T11" fmla="*/ 76 h 76"/>
                  <a:gd name="T12" fmla="*/ 49 w 296"/>
                  <a:gd name="T13" fmla="*/ 60 h 76"/>
                  <a:gd name="T14" fmla="*/ 50 w 296"/>
                  <a:gd name="T15" fmla="*/ 60 h 76"/>
                  <a:gd name="T16" fmla="*/ 74 w 296"/>
                  <a:gd name="T17" fmla="*/ 76 h 76"/>
                  <a:gd name="T18" fmla="*/ 98 w 296"/>
                  <a:gd name="T19" fmla="*/ 60 h 76"/>
                  <a:gd name="T20" fmla="*/ 99 w 296"/>
                  <a:gd name="T21" fmla="*/ 60 h 76"/>
                  <a:gd name="T22" fmla="*/ 123 w 296"/>
                  <a:gd name="T23" fmla="*/ 76 h 76"/>
                  <a:gd name="T24" fmla="*/ 147 w 296"/>
                  <a:gd name="T25" fmla="*/ 60 h 76"/>
                  <a:gd name="T26" fmla="*/ 148 w 296"/>
                  <a:gd name="T27" fmla="*/ 60 h 76"/>
                  <a:gd name="T28" fmla="*/ 172 w 296"/>
                  <a:gd name="T29" fmla="*/ 76 h 76"/>
                  <a:gd name="T30" fmla="*/ 197 w 296"/>
                  <a:gd name="T31" fmla="*/ 60 h 76"/>
                  <a:gd name="T32" fmla="*/ 198 w 296"/>
                  <a:gd name="T33" fmla="*/ 60 h 76"/>
                  <a:gd name="T34" fmla="*/ 222 w 296"/>
                  <a:gd name="T35" fmla="*/ 76 h 76"/>
                  <a:gd name="T36" fmla="*/ 246 w 296"/>
                  <a:gd name="T37" fmla="*/ 60 h 76"/>
                  <a:gd name="T38" fmla="*/ 247 w 296"/>
                  <a:gd name="T39" fmla="*/ 60 h 76"/>
                  <a:gd name="T40" fmla="*/ 271 w 296"/>
                  <a:gd name="T41" fmla="*/ 76 h 76"/>
                  <a:gd name="T42" fmla="*/ 295 w 296"/>
                  <a:gd name="T43" fmla="*/ 60 h 76"/>
                  <a:gd name="T44" fmla="*/ 296 w 296"/>
                  <a:gd name="T45" fmla="*/ 60 h 76"/>
                  <a:gd name="T46" fmla="*/ 296 w 296"/>
                  <a:gd name="T47" fmla="*/ 48 h 76"/>
                  <a:gd name="T48" fmla="*/ 277 w 296"/>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76">
                    <a:moveTo>
                      <a:pt x="277" y="0"/>
                    </a:moveTo>
                    <a:cubicBezTo>
                      <a:pt x="19" y="0"/>
                      <a:pt x="19" y="0"/>
                      <a:pt x="19" y="0"/>
                    </a:cubicBezTo>
                    <a:cubicBezTo>
                      <a:pt x="0" y="48"/>
                      <a:pt x="0" y="48"/>
                      <a:pt x="0" y="48"/>
                    </a:cubicBezTo>
                    <a:cubicBezTo>
                      <a:pt x="0" y="60"/>
                      <a:pt x="0" y="60"/>
                      <a:pt x="0" y="60"/>
                    </a:cubicBezTo>
                    <a:cubicBezTo>
                      <a:pt x="1" y="60"/>
                      <a:pt x="1" y="60"/>
                      <a:pt x="1" y="60"/>
                    </a:cubicBezTo>
                    <a:cubicBezTo>
                      <a:pt x="3" y="69"/>
                      <a:pt x="13" y="76"/>
                      <a:pt x="25" y="76"/>
                    </a:cubicBezTo>
                    <a:cubicBezTo>
                      <a:pt x="36" y="76"/>
                      <a:pt x="46" y="69"/>
                      <a:pt x="49" y="60"/>
                    </a:cubicBezTo>
                    <a:cubicBezTo>
                      <a:pt x="50" y="60"/>
                      <a:pt x="50" y="60"/>
                      <a:pt x="50" y="60"/>
                    </a:cubicBezTo>
                    <a:cubicBezTo>
                      <a:pt x="52" y="69"/>
                      <a:pt x="62" y="76"/>
                      <a:pt x="74" y="76"/>
                    </a:cubicBezTo>
                    <a:cubicBezTo>
                      <a:pt x="86" y="76"/>
                      <a:pt x="96" y="69"/>
                      <a:pt x="98" y="60"/>
                    </a:cubicBezTo>
                    <a:cubicBezTo>
                      <a:pt x="99" y="60"/>
                      <a:pt x="99" y="60"/>
                      <a:pt x="99" y="60"/>
                    </a:cubicBezTo>
                    <a:cubicBezTo>
                      <a:pt x="101" y="69"/>
                      <a:pt x="111" y="76"/>
                      <a:pt x="123" y="76"/>
                    </a:cubicBezTo>
                    <a:cubicBezTo>
                      <a:pt x="135" y="76"/>
                      <a:pt x="145" y="69"/>
                      <a:pt x="147" y="60"/>
                    </a:cubicBezTo>
                    <a:cubicBezTo>
                      <a:pt x="148" y="60"/>
                      <a:pt x="148" y="60"/>
                      <a:pt x="148" y="60"/>
                    </a:cubicBezTo>
                    <a:cubicBezTo>
                      <a:pt x="151" y="69"/>
                      <a:pt x="161" y="76"/>
                      <a:pt x="172" y="76"/>
                    </a:cubicBezTo>
                    <a:cubicBezTo>
                      <a:pt x="184" y="76"/>
                      <a:pt x="194" y="69"/>
                      <a:pt x="197" y="60"/>
                    </a:cubicBezTo>
                    <a:cubicBezTo>
                      <a:pt x="198" y="60"/>
                      <a:pt x="198" y="60"/>
                      <a:pt x="198" y="60"/>
                    </a:cubicBezTo>
                    <a:cubicBezTo>
                      <a:pt x="200" y="69"/>
                      <a:pt x="210" y="76"/>
                      <a:pt x="222" y="76"/>
                    </a:cubicBezTo>
                    <a:cubicBezTo>
                      <a:pt x="234" y="76"/>
                      <a:pt x="243" y="69"/>
                      <a:pt x="246" y="60"/>
                    </a:cubicBezTo>
                    <a:cubicBezTo>
                      <a:pt x="247" y="60"/>
                      <a:pt x="247" y="60"/>
                      <a:pt x="247" y="60"/>
                    </a:cubicBezTo>
                    <a:cubicBezTo>
                      <a:pt x="249" y="69"/>
                      <a:pt x="259" y="76"/>
                      <a:pt x="271" y="76"/>
                    </a:cubicBezTo>
                    <a:cubicBezTo>
                      <a:pt x="283" y="76"/>
                      <a:pt x="293" y="69"/>
                      <a:pt x="295" y="60"/>
                    </a:cubicBezTo>
                    <a:cubicBezTo>
                      <a:pt x="296" y="60"/>
                      <a:pt x="296" y="60"/>
                      <a:pt x="296" y="60"/>
                    </a:cubicBezTo>
                    <a:cubicBezTo>
                      <a:pt x="296" y="48"/>
                      <a:pt x="296" y="48"/>
                      <a:pt x="296" y="48"/>
                    </a:cubicBezTo>
                    <a:lnTo>
                      <a:pt x="2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100"/>
              <p:cNvSpPr/>
              <p:nvPr/>
            </p:nvSpPr>
            <p:spPr bwMode="auto">
              <a:xfrm>
                <a:off x="3203575" y="5429250"/>
                <a:ext cx="571500" cy="241300"/>
              </a:xfrm>
              <a:custGeom>
                <a:avLst/>
                <a:gdLst>
                  <a:gd name="T0" fmla="*/ 337 w 360"/>
                  <a:gd name="T1" fmla="*/ 135 h 152"/>
                  <a:gd name="T2" fmla="*/ 337 w 360"/>
                  <a:gd name="T3" fmla="*/ 0 h 152"/>
                  <a:gd name="T4" fmla="*/ 301 w 360"/>
                  <a:gd name="T5" fmla="*/ 0 h 152"/>
                  <a:gd name="T6" fmla="*/ 301 w 360"/>
                  <a:gd name="T7" fmla="*/ 87 h 152"/>
                  <a:gd name="T8" fmla="*/ 146 w 360"/>
                  <a:gd name="T9" fmla="*/ 87 h 152"/>
                  <a:gd name="T10" fmla="*/ 146 w 360"/>
                  <a:gd name="T11" fmla="*/ 0 h 152"/>
                  <a:gd name="T12" fmla="*/ 127 w 360"/>
                  <a:gd name="T13" fmla="*/ 0 h 152"/>
                  <a:gd name="T14" fmla="*/ 127 w 360"/>
                  <a:gd name="T15" fmla="*/ 135 h 152"/>
                  <a:gd name="T16" fmla="*/ 59 w 360"/>
                  <a:gd name="T17" fmla="*/ 135 h 152"/>
                  <a:gd name="T18" fmla="*/ 59 w 360"/>
                  <a:gd name="T19" fmla="*/ 0 h 152"/>
                  <a:gd name="T20" fmla="*/ 24 w 360"/>
                  <a:gd name="T21" fmla="*/ 0 h 152"/>
                  <a:gd name="T22" fmla="*/ 24 w 360"/>
                  <a:gd name="T23" fmla="*/ 135 h 152"/>
                  <a:gd name="T24" fmla="*/ 0 w 360"/>
                  <a:gd name="T25" fmla="*/ 135 h 152"/>
                  <a:gd name="T26" fmla="*/ 0 w 360"/>
                  <a:gd name="T27" fmla="*/ 152 h 152"/>
                  <a:gd name="T28" fmla="*/ 360 w 360"/>
                  <a:gd name="T29" fmla="*/ 152 h 152"/>
                  <a:gd name="T30" fmla="*/ 360 w 360"/>
                  <a:gd name="T31" fmla="*/ 135 h 152"/>
                  <a:gd name="T32" fmla="*/ 337 w 360"/>
                  <a:gd name="T33" fmla="*/ 13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152">
                    <a:moveTo>
                      <a:pt x="337" y="135"/>
                    </a:moveTo>
                    <a:lnTo>
                      <a:pt x="337" y="0"/>
                    </a:lnTo>
                    <a:lnTo>
                      <a:pt x="301" y="0"/>
                    </a:lnTo>
                    <a:lnTo>
                      <a:pt x="301" y="87"/>
                    </a:lnTo>
                    <a:lnTo>
                      <a:pt x="146" y="87"/>
                    </a:lnTo>
                    <a:lnTo>
                      <a:pt x="146" y="0"/>
                    </a:lnTo>
                    <a:lnTo>
                      <a:pt x="127" y="0"/>
                    </a:lnTo>
                    <a:lnTo>
                      <a:pt x="127" y="135"/>
                    </a:lnTo>
                    <a:lnTo>
                      <a:pt x="59" y="135"/>
                    </a:lnTo>
                    <a:lnTo>
                      <a:pt x="59" y="0"/>
                    </a:lnTo>
                    <a:lnTo>
                      <a:pt x="24" y="0"/>
                    </a:lnTo>
                    <a:lnTo>
                      <a:pt x="24" y="135"/>
                    </a:lnTo>
                    <a:lnTo>
                      <a:pt x="0" y="135"/>
                    </a:lnTo>
                    <a:lnTo>
                      <a:pt x="0" y="152"/>
                    </a:lnTo>
                    <a:lnTo>
                      <a:pt x="360" y="152"/>
                    </a:lnTo>
                    <a:lnTo>
                      <a:pt x="360" y="135"/>
                    </a:lnTo>
                    <a:lnTo>
                      <a:pt x="337"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91" name="矩形 90"/>
          <p:cNvSpPr/>
          <p:nvPr/>
        </p:nvSpPr>
        <p:spPr>
          <a:xfrm>
            <a:off x="2452478" y="34345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99" name="Диаграмма 25"/>
          <p:cNvGraphicFramePr/>
          <p:nvPr/>
        </p:nvGraphicFramePr>
        <p:xfrm>
          <a:off x="1482364" y="2288718"/>
          <a:ext cx="5419288" cy="3804355"/>
        </p:xfrm>
        <a:graphic>
          <a:graphicData uri="http://schemas.openxmlformats.org/drawingml/2006/chart">
            <c:chart xmlns:c="http://schemas.openxmlformats.org/drawingml/2006/chart" xmlns:r="http://schemas.openxmlformats.org/officeDocument/2006/relationships" r:id="rId1"/>
          </a:graphicData>
        </a:graphic>
      </p:graphicFrame>
      <p:sp>
        <p:nvSpPr>
          <p:cNvPr id="100" name="文本框 99"/>
          <p:cNvSpPr txBox="1"/>
          <p:nvPr/>
        </p:nvSpPr>
        <p:spPr>
          <a:xfrm>
            <a:off x="7550207" y="3429000"/>
            <a:ext cx="2971341" cy="1708160"/>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6922745" y="3090446"/>
            <a:ext cx="2230569"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22741" t="22814" r="15198" b="14099"/>
          <a:stretch>
            <a:fillRect/>
          </a:stretch>
        </p:blipFill>
        <p:spPr>
          <a:xfrm rot="16200000">
            <a:off x="2667001" y="-2667000"/>
            <a:ext cx="6857999" cy="12192000"/>
          </a:xfrm>
          <a:prstGeom prst="rect">
            <a:avLst/>
          </a:prstGeom>
          <a:solidFill>
            <a:schemeClr val="bg1">
              <a:lumMod val="50000"/>
            </a:schemeClr>
          </a:solidFill>
        </p:spPr>
      </p:pic>
      <p:grpSp>
        <p:nvGrpSpPr>
          <p:cNvPr id="90" name="组合 89"/>
          <p:cNvGrpSpPr/>
          <p:nvPr/>
        </p:nvGrpSpPr>
        <p:grpSpPr>
          <a:xfrm>
            <a:off x="833904" y="370819"/>
            <a:ext cx="962688" cy="966874"/>
            <a:chOff x="2799704" y="4855922"/>
            <a:chExt cx="962688" cy="966874"/>
          </a:xfrm>
        </p:grpSpPr>
        <p:sp>
          <p:nvSpPr>
            <p:cNvPr id="92" name="Oval 97"/>
            <p:cNvSpPr>
              <a:spLocks noChangeArrowheads="1"/>
            </p:cNvSpPr>
            <p:nvPr/>
          </p:nvSpPr>
          <p:spPr bwMode="auto">
            <a:xfrm>
              <a:off x="2799704" y="4855922"/>
              <a:ext cx="962688" cy="966874"/>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94" name="组合 93"/>
            <p:cNvGrpSpPr/>
            <p:nvPr/>
          </p:nvGrpSpPr>
          <p:grpSpPr>
            <a:xfrm>
              <a:off x="3031307" y="5130776"/>
              <a:ext cx="502272" cy="421350"/>
              <a:chOff x="3203575" y="5191125"/>
              <a:chExt cx="571500" cy="479425"/>
            </a:xfrm>
            <a:solidFill>
              <a:schemeClr val="bg1">
                <a:lumMod val="50000"/>
              </a:schemeClr>
            </a:solidFill>
          </p:grpSpPr>
          <p:sp>
            <p:nvSpPr>
              <p:cNvPr id="95" name="Rectangle 98"/>
              <p:cNvSpPr>
                <a:spLocks noChangeArrowheads="1"/>
              </p:cNvSpPr>
              <p:nvPr/>
            </p:nvSpPr>
            <p:spPr bwMode="auto">
              <a:xfrm>
                <a:off x="3241675" y="5191125"/>
                <a:ext cx="4953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99"/>
              <p:cNvSpPr/>
              <p:nvPr/>
            </p:nvSpPr>
            <p:spPr bwMode="auto">
              <a:xfrm>
                <a:off x="3203575" y="5264150"/>
                <a:ext cx="571500" cy="147638"/>
              </a:xfrm>
              <a:custGeom>
                <a:avLst/>
                <a:gdLst>
                  <a:gd name="T0" fmla="*/ 277 w 296"/>
                  <a:gd name="T1" fmla="*/ 0 h 76"/>
                  <a:gd name="T2" fmla="*/ 19 w 296"/>
                  <a:gd name="T3" fmla="*/ 0 h 76"/>
                  <a:gd name="T4" fmla="*/ 0 w 296"/>
                  <a:gd name="T5" fmla="*/ 48 h 76"/>
                  <a:gd name="T6" fmla="*/ 0 w 296"/>
                  <a:gd name="T7" fmla="*/ 60 h 76"/>
                  <a:gd name="T8" fmla="*/ 1 w 296"/>
                  <a:gd name="T9" fmla="*/ 60 h 76"/>
                  <a:gd name="T10" fmla="*/ 25 w 296"/>
                  <a:gd name="T11" fmla="*/ 76 h 76"/>
                  <a:gd name="T12" fmla="*/ 49 w 296"/>
                  <a:gd name="T13" fmla="*/ 60 h 76"/>
                  <a:gd name="T14" fmla="*/ 50 w 296"/>
                  <a:gd name="T15" fmla="*/ 60 h 76"/>
                  <a:gd name="T16" fmla="*/ 74 w 296"/>
                  <a:gd name="T17" fmla="*/ 76 h 76"/>
                  <a:gd name="T18" fmla="*/ 98 w 296"/>
                  <a:gd name="T19" fmla="*/ 60 h 76"/>
                  <a:gd name="T20" fmla="*/ 99 w 296"/>
                  <a:gd name="T21" fmla="*/ 60 h 76"/>
                  <a:gd name="T22" fmla="*/ 123 w 296"/>
                  <a:gd name="T23" fmla="*/ 76 h 76"/>
                  <a:gd name="T24" fmla="*/ 147 w 296"/>
                  <a:gd name="T25" fmla="*/ 60 h 76"/>
                  <a:gd name="T26" fmla="*/ 148 w 296"/>
                  <a:gd name="T27" fmla="*/ 60 h 76"/>
                  <a:gd name="T28" fmla="*/ 172 w 296"/>
                  <a:gd name="T29" fmla="*/ 76 h 76"/>
                  <a:gd name="T30" fmla="*/ 197 w 296"/>
                  <a:gd name="T31" fmla="*/ 60 h 76"/>
                  <a:gd name="T32" fmla="*/ 198 w 296"/>
                  <a:gd name="T33" fmla="*/ 60 h 76"/>
                  <a:gd name="T34" fmla="*/ 222 w 296"/>
                  <a:gd name="T35" fmla="*/ 76 h 76"/>
                  <a:gd name="T36" fmla="*/ 246 w 296"/>
                  <a:gd name="T37" fmla="*/ 60 h 76"/>
                  <a:gd name="T38" fmla="*/ 247 w 296"/>
                  <a:gd name="T39" fmla="*/ 60 h 76"/>
                  <a:gd name="T40" fmla="*/ 271 w 296"/>
                  <a:gd name="T41" fmla="*/ 76 h 76"/>
                  <a:gd name="T42" fmla="*/ 295 w 296"/>
                  <a:gd name="T43" fmla="*/ 60 h 76"/>
                  <a:gd name="T44" fmla="*/ 296 w 296"/>
                  <a:gd name="T45" fmla="*/ 60 h 76"/>
                  <a:gd name="T46" fmla="*/ 296 w 296"/>
                  <a:gd name="T47" fmla="*/ 48 h 76"/>
                  <a:gd name="T48" fmla="*/ 277 w 296"/>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76">
                    <a:moveTo>
                      <a:pt x="277" y="0"/>
                    </a:moveTo>
                    <a:cubicBezTo>
                      <a:pt x="19" y="0"/>
                      <a:pt x="19" y="0"/>
                      <a:pt x="19" y="0"/>
                    </a:cubicBezTo>
                    <a:cubicBezTo>
                      <a:pt x="0" y="48"/>
                      <a:pt x="0" y="48"/>
                      <a:pt x="0" y="48"/>
                    </a:cubicBezTo>
                    <a:cubicBezTo>
                      <a:pt x="0" y="60"/>
                      <a:pt x="0" y="60"/>
                      <a:pt x="0" y="60"/>
                    </a:cubicBezTo>
                    <a:cubicBezTo>
                      <a:pt x="1" y="60"/>
                      <a:pt x="1" y="60"/>
                      <a:pt x="1" y="60"/>
                    </a:cubicBezTo>
                    <a:cubicBezTo>
                      <a:pt x="3" y="69"/>
                      <a:pt x="13" y="76"/>
                      <a:pt x="25" y="76"/>
                    </a:cubicBezTo>
                    <a:cubicBezTo>
                      <a:pt x="36" y="76"/>
                      <a:pt x="46" y="69"/>
                      <a:pt x="49" y="60"/>
                    </a:cubicBezTo>
                    <a:cubicBezTo>
                      <a:pt x="50" y="60"/>
                      <a:pt x="50" y="60"/>
                      <a:pt x="50" y="60"/>
                    </a:cubicBezTo>
                    <a:cubicBezTo>
                      <a:pt x="52" y="69"/>
                      <a:pt x="62" y="76"/>
                      <a:pt x="74" y="76"/>
                    </a:cubicBezTo>
                    <a:cubicBezTo>
                      <a:pt x="86" y="76"/>
                      <a:pt x="96" y="69"/>
                      <a:pt x="98" y="60"/>
                    </a:cubicBezTo>
                    <a:cubicBezTo>
                      <a:pt x="99" y="60"/>
                      <a:pt x="99" y="60"/>
                      <a:pt x="99" y="60"/>
                    </a:cubicBezTo>
                    <a:cubicBezTo>
                      <a:pt x="101" y="69"/>
                      <a:pt x="111" y="76"/>
                      <a:pt x="123" y="76"/>
                    </a:cubicBezTo>
                    <a:cubicBezTo>
                      <a:pt x="135" y="76"/>
                      <a:pt x="145" y="69"/>
                      <a:pt x="147" y="60"/>
                    </a:cubicBezTo>
                    <a:cubicBezTo>
                      <a:pt x="148" y="60"/>
                      <a:pt x="148" y="60"/>
                      <a:pt x="148" y="60"/>
                    </a:cubicBezTo>
                    <a:cubicBezTo>
                      <a:pt x="151" y="69"/>
                      <a:pt x="161" y="76"/>
                      <a:pt x="172" y="76"/>
                    </a:cubicBezTo>
                    <a:cubicBezTo>
                      <a:pt x="184" y="76"/>
                      <a:pt x="194" y="69"/>
                      <a:pt x="197" y="60"/>
                    </a:cubicBezTo>
                    <a:cubicBezTo>
                      <a:pt x="198" y="60"/>
                      <a:pt x="198" y="60"/>
                      <a:pt x="198" y="60"/>
                    </a:cubicBezTo>
                    <a:cubicBezTo>
                      <a:pt x="200" y="69"/>
                      <a:pt x="210" y="76"/>
                      <a:pt x="222" y="76"/>
                    </a:cubicBezTo>
                    <a:cubicBezTo>
                      <a:pt x="234" y="76"/>
                      <a:pt x="243" y="69"/>
                      <a:pt x="246" y="60"/>
                    </a:cubicBezTo>
                    <a:cubicBezTo>
                      <a:pt x="247" y="60"/>
                      <a:pt x="247" y="60"/>
                      <a:pt x="247" y="60"/>
                    </a:cubicBezTo>
                    <a:cubicBezTo>
                      <a:pt x="249" y="69"/>
                      <a:pt x="259" y="76"/>
                      <a:pt x="271" y="76"/>
                    </a:cubicBezTo>
                    <a:cubicBezTo>
                      <a:pt x="283" y="76"/>
                      <a:pt x="293" y="69"/>
                      <a:pt x="295" y="60"/>
                    </a:cubicBezTo>
                    <a:cubicBezTo>
                      <a:pt x="296" y="60"/>
                      <a:pt x="296" y="60"/>
                      <a:pt x="296" y="60"/>
                    </a:cubicBezTo>
                    <a:cubicBezTo>
                      <a:pt x="296" y="48"/>
                      <a:pt x="296" y="48"/>
                      <a:pt x="296" y="48"/>
                    </a:cubicBezTo>
                    <a:lnTo>
                      <a:pt x="2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100"/>
              <p:cNvSpPr/>
              <p:nvPr/>
            </p:nvSpPr>
            <p:spPr bwMode="auto">
              <a:xfrm>
                <a:off x="3203575" y="5429250"/>
                <a:ext cx="571500" cy="241300"/>
              </a:xfrm>
              <a:custGeom>
                <a:avLst/>
                <a:gdLst>
                  <a:gd name="T0" fmla="*/ 337 w 360"/>
                  <a:gd name="T1" fmla="*/ 135 h 152"/>
                  <a:gd name="T2" fmla="*/ 337 w 360"/>
                  <a:gd name="T3" fmla="*/ 0 h 152"/>
                  <a:gd name="T4" fmla="*/ 301 w 360"/>
                  <a:gd name="T5" fmla="*/ 0 h 152"/>
                  <a:gd name="T6" fmla="*/ 301 w 360"/>
                  <a:gd name="T7" fmla="*/ 87 h 152"/>
                  <a:gd name="T8" fmla="*/ 146 w 360"/>
                  <a:gd name="T9" fmla="*/ 87 h 152"/>
                  <a:gd name="T10" fmla="*/ 146 w 360"/>
                  <a:gd name="T11" fmla="*/ 0 h 152"/>
                  <a:gd name="T12" fmla="*/ 127 w 360"/>
                  <a:gd name="T13" fmla="*/ 0 h 152"/>
                  <a:gd name="T14" fmla="*/ 127 w 360"/>
                  <a:gd name="T15" fmla="*/ 135 h 152"/>
                  <a:gd name="T16" fmla="*/ 59 w 360"/>
                  <a:gd name="T17" fmla="*/ 135 h 152"/>
                  <a:gd name="T18" fmla="*/ 59 w 360"/>
                  <a:gd name="T19" fmla="*/ 0 h 152"/>
                  <a:gd name="T20" fmla="*/ 24 w 360"/>
                  <a:gd name="T21" fmla="*/ 0 h 152"/>
                  <a:gd name="T22" fmla="*/ 24 w 360"/>
                  <a:gd name="T23" fmla="*/ 135 h 152"/>
                  <a:gd name="T24" fmla="*/ 0 w 360"/>
                  <a:gd name="T25" fmla="*/ 135 h 152"/>
                  <a:gd name="T26" fmla="*/ 0 w 360"/>
                  <a:gd name="T27" fmla="*/ 152 h 152"/>
                  <a:gd name="T28" fmla="*/ 360 w 360"/>
                  <a:gd name="T29" fmla="*/ 152 h 152"/>
                  <a:gd name="T30" fmla="*/ 360 w 360"/>
                  <a:gd name="T31" fmla="*/ 135 h 152"/>
                  <a:gd name="T32" fmla="*/ 337 w 360"/>
                  <a:gd name="T33" fmla="*/ 13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152">
                    <a:moveTo>
                      <a:pt x="337" y="135"/>
                    </a:moveTo>
                    <a:lnTo>
                      <a:pt x="337" y="0"/>
                    </a:lnTo>
                    <a:lnTo>
                      <a:pt x="301" y="0"/>
                    </a:lnTo>
                    <a:lnTo>
                      <a:pt x="301" y="87"/>
                    </a:lnTo>
                    <a:lnTo>
                      <a:pt x="146" y="87"/>
                    </a:lnTo>
                    <a:lnTo>
                      <a:pt x="146" y="0"/>
                    </a:lnTo>
                    <a:lnTo>
                      <a:pt x="127" y="0"/>
                    </a:lnTo>
                    <a:lnTo>
                      <a:pt x="127" y="135"/>
                    </a:lnTo>
                    <a:lnTo>
                      <a:pt x="59" y="135"/>
                    </a:lnTo>
                    <a:lnTo>
                      <a:pt x="59" y="0"/>
                    </a:lnTo>
                    <a:lnTo>
                      <a:pt x="24" y="0"/>
                    </a:lnTo>
                    <a:lnTo>
                      <a:pt x="24" y="135"/>
                    </a:lnTo>
                    <a:lnTo>
                      <a:pt x="0" y="135"/>
                    </a:lnTo>
                    <a:lnTo>
                      <a:pt x="0" y="152"/>
                    </a:lnTo>
                    <a:lnTo>
                      <a:pt x="360" y="152"/>
                    </a:lnTo>
                    <a:lnTo>
                      <a:pt x="360" y="135"/>
                    </a:lnTo>
                    <a:lnTo>
                      <a:pt x="337"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91" name="矩形 90"/>
          <p:cNvSpPr/>
          <p:nvPr/>
        </p:nvSpPr>
        <p:spPr>
          <a:xfrm>
            <a:off x="2452478" y="34345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14" name="Oval 5"/>
          <p:cNvSpPr/>
          <p:nvPr/>
        </p:nvSpPr>
        <p:spPr>
          <a:xfrm>
            <a:off x="1614520" y="2464017"/>
            <a:ext cx="799463" cy="7993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latin typeface="Source Sans Pro ExtraLight"/>
              <a:cs typeface="Source Sans Pro ExtraLight"/>
            </a:endParaRPr>
          </a:p>
        </p:txBody>
      </p:sp>
      <p:sp>
        <p:nvSpPr>
          <p:cNvPr id="18" name="Oval 10"/>
          <p:cNvSpPr/>
          <p:nvPr/>
        </p:nvSpPr>
        <p:spPr>
          <a:xfrm>
            <a:off x="1614520" y="3595474"/>
            <a:ext cx="799463" cy="79935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latin typeface="Source Sans Pro ExtraLight"/>
              <a:cs typeface="Source Sans Pro ExtraLight"/>
            </a:endParaRPr>
          </a:p>
        </p:txBody>
      </p:sp>
      <p:sp>
        <p:nvSpPr>
          <p:cNvPr id="19" name="Oval 13"/>
          <p:cNvSpPr/>
          <p:nvPr/>
        </p:nvSpPr>
        <p:spPr>
          <a:xfrm>
            <a:off x="1614520" y="4725810"/>
            <a:ext cx="799463" cy="799358"/>
          </a:xfrm>
          <a:prstGeom prst="ellipse">
            <a:avLst/>
          </a:prstGeom>
          <a:solidFill>
            <a:srgbClr val="69A8E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latin typeface="Source Sans Pro ExtraLight"/>
              <a:cs typeface="Source Sans Pro ExtraLight"/>
            </a:endParaRPr>
          </a:p>
        </p:txBody>
      </p:sp>
      <p:sp>
        <p:nvSpPr>
          <p:cNvPr id="20" name="Oval 16"/>
          <p:cNvSpPr/>
          <p:nvPr/>
        </p:nvSpPr>
        <p:spPr>
          <a:xfrm>
            <a:off x="6397148" y="2464017"/>
            <a:ext cx="799463" cy="79935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latin typeface="Source Sans Pro ExtraLight"/>
              <a:cs typeface="Source Sans Pro ExtraLight"/>
            </a:endParaRPr>
          </a:p>
        </p:txBody>
      </p:sp>
      <p:sp>
        <p:nvSpPr>
          <p:cNvPr id="21" name="Oval 19"/>
          <p:cNvSpPr/>
          <p:nvPr/>
        </p:nvSpPr>
        <p:spPr>
          <a:xfrm>
            <a:off x="6416011" y="3595474"/>
            <a:ext cx="799463" cy="79935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latin typeface="Source Sans Pro ExtraLight"/>
              <a:cs typeface="Source Sans Pro ExtraLight"/>
            </a:endParaRPr>
          </a:p>
        </p:txBody>
      </p:sp>
      <p:sp>
        <p:nvSpPr>
          <p:cNvPr id="22" name="Oval 22"/>
          <p:cNvSpPr/>
          <p:nvPr/>
        </p:nvSpPr>
        <p:spPr>
          <a:xfrm>
            <a:off x="6416011" y="4725810"/>
            <a:ext cx="799463" cy="79935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latin typeface="Source Sans Pro ExtraLight"/>
              <a:cs typeface="Source Sans Pro ExtraLight"/>
            </a:endParaRPr>
          </a:p>
        </p:txBody>
      </p:sp>
      <p:sp>
        <p:nvSpPr>
          <p:cNvPr id="38" name="Freeform 28"/>
          <p:cNvSpPr>
            <a:spLocks noChangeArrowheads="1"/>
          </p:cNvSpPr>
          <p:nvPr/>
        </p:nvSpPr>
        <p:spPr bwMode="auto">
          <a:xfrm>
            <a:off x="6596437" y="2658672"/>
            <a:ext cx="456818" cy="384049"/>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p:spPr>
        <p:txBody>
          <a:bodyPr wrap="none" anchor="ctr"/>
          <a:lstStyle/>
          <a:p>
            <a:endParaRPr lang="en-US"/>
          </a:p>
        </p:txBody>
      </p:sp>
      <p:sp>
        <p:nvSpPr>
          <p:cNvPr id="39" name="Freeform 67"/>
          <p:cNvSpPr>
            <a:spLocks noChangeArrowheads="1"/>
          </p:cNvSpPr>
          <p:nvPr/>
        </p:nvSpPr>
        <p:spPr bwMode="auto">
          <a:xfrm>
            <a:off x="1833195" y="2592739"/>
            <a:ext cx="416395" cy="489159"/>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anchor="ctr"/>
          <a:lstStyle/>
          <a:p>
            <a:endParaRPr lang="en-US"/>
          </a:p>
        </p:txBody>
      </p:sp>
      <p:sp>
        <p:nvSpPr>
          <p:cNvPr id="40" name="Freeform 68"/>
          <p:cNvSpPr>
            <a:spLocks noChangeArrowheads="1"/>
          </p:cNvSpPr>
          <p:nvPr/>
        </p:nvSpPr>
        <p:spPr bwMode="auto">
          <a:xfrm>
            <a:off x="6658959" y="3787857"/>
            <a:ext cx="392135" cy="424480"/>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bg1"/>
          </a:solidFill>
          <a:ln>
            <a:noFill/>
          </a:ln>
          <a:effectLst/>
        </p:spPr>
        <p:txBody>
          <a:bodyPr wrap="none" anchor="ctr"/>
          <a:lstStyle/>
          <a:p>
            <a:endParaRPr lang="en-US"/>
          </a:p>
        </p:txBody>
      </p:sp>
      <p:sp>
        <p:nvSpPr>
          <p:cNvPr id="41" name="Freeform 82"/>
          <p:cNvSpPr>
            <a:spLocks noChangeArrowheads="1"/>
          </p:cNvSpPr>
          <p:nvPr/>
        </p:nvSpPr>
        <p:spPr bwMode="auto">
          <a:xfrm>
            <a:off x="1793048" y="4933377"/>
            <a:ext cx="456818" cy="408309"/>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p:spPr>
        <p:txBody>
          <a:bodyPr wrap="none" anchor="ctr"/>
          <a:lstStyle/>
          <a:p>
            <a:endParaRPr lang="en-US"/>
          </a:p>
        </p:txBody>
      </p:sp>
      <p:sp>
        <p:nvSpPr>
          <p:cNvPr id="42" name="Freeform 101"/>
          <p:cNvSpPr>
            <a:spLocks noChangeArrowheads="1"/>
          </p:cNvSpPr>
          <p:nvPr/>
        </p:nvSpPr>
        <p:spPr bwMode="auto">
          <a:xfrm>
            <a:off x="6606220" y="4926840"/>
            <a:ext cx="456818" cy="351709"/>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p:spPr>
        <p:txBody>
          <a:bodyPr wrap="none" anchor="ctr"/>
          <a:lstStyle/>
          <a:p>
            <a:endParaRPr lang="en-US"/>
          </a:p>
        </p:txBody>
      </p:sp>
      <p:sp>
        <p:nvSpPr>
          <p:cNvPr id="43" name="Freeform 102"/>
          <p:cNvSpPr>
            <a:spLocks noChangeArrowheads="1"/>
          </p:cNvSpPr>
          <p:nvPr/>
        </p:nvSpPr>
        <p:spPr bwMode="auto">
          <a:xfrm>
            <a:off x="1788331" y="3799802"/>
            <a:ext cx="456821" cy="40830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a:p>
        </p:txBody>
      </p:sp>
      <p:sp>
        <p:nvSpPr>
          <p:cNvPr id="45" name="文本框 44"/>
          <p:cNvSpPr txBox="1"/>
          <p:nvPr/>
        </p:nvSpPr>
        <p:spPr>
          <a:xfrm>
            <a:off x="2504951" y="2534632"/>
            <a:ext cx="3496040" cy="630942"/>
          </a:xfrm>
          <a:prstGeom prst="rect">
            <a:avLst/>
          </a:prstGeom>
          <a:noFill/>
        </p:spPr>
        <p:txBody>
          <a:bodyPr wrap="square" rtlCol="0">
            <a:spAutoFit/>
          </a:bodyPr>
          <a:lstStyle/>
          <a:p>
            <a:pPr>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2504951" y="3688484"/>
            <a:ext cx="3496040" cy="630942"/>
          </a:xfrm>
          <a:prstGeom prst="rect">
            <a:avLst/>
          </a:prstGeom>
          <a:noFill/>
        </p:spPr>
        <p:txBody>
          <a:bodyPr wrap="square" rtlCol="0">
            <a:spAutoFit/>
          </a:bodyPr>
          <a:lstStyle/>
          <a:p>
            <a:pPr>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504951" y="4822060"/>
            <a:ext cx="3496040" cy="630942"/>
          </a:xfrm>
          <a:prstGeom prst="rect">
            <a:avLst/>
          </a:prstGeom>
          <a:noFill/>
        </p:spPr>
        <p:txBody>
          <a:bodyPr wrap="square" rtlCol="0">
            <a:spAutoFit/>
          </a:bodyPr>
          <a:lstStyle/>
          <a:p>
            <a:pPr>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7305986" y="2534632"/>
            <a:ext cx="3496040" cy="630942"/>
          </a:xfrm>
          <a:prstGeom prst="rect">
            <a:avLst/>
          </a:prstGeom>
          <a:noFill/>
        </p:spPr>
        <p:txBody>
          <a:bodyPr wrap="square" rtlCol="0">
            <a:spAutoFit/>
          </a:bodyPr>
          <a:lstStyle/>
          <a:p>
            <a:pPr>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7305986" y="3688484"/>
            <a:ext cx="3496040" cy="630942"/>
          </a:xfrm>
          <a:prstGeom prst="rect">
            <a:avLst/>
          </a:prstGeom>
          <a:noFill/>
        </p:spPr>
        <p:txBody>
          <a:bodyPr wrap="square" rtlCol="0">
            <a:spAutoFit/>
          </a:bodyPr>
          <a:lstStyle/>
          <a:p>
            <a:pPr>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7305986" y="4822060"/>
            <a:ext cx="3496040" cy="630942"/>
          </a:xfrm>
          <a:prstGeom prst="rect">
            <a:avLst/>
          </a:prstGeom>
          <a:noFill/>
        </p:spPr>
        <p:txBody>
          <a:bodyPr wrap="square" rtlCol="0">
            <a:spAutoFit/>
          </a:bodyPr>
          <a:lstStyle/>
          <a:p>
            <a:pPr>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7049" t="6299"/>
          <a:stretch>
            <a:fillRect/>
          </a:stretch>
        </p:blipFill>
        <p:spPr>
          <a:xfrm rot="16200000">
            <a:off x="2667000" y="-2667000"/>
            <a:ext cx="6858000" cy="12192000"/>
          </a:xfrm>
          <a:prstGeom prst="rect">
            <a:avLst/>
          </a:prstGeom>
        </p:spPr>
      </p:pic>
      <p:grpSp>
        <p:nvGrpSpPr>
          <p:cNvPr id="3" name="组合 2"/>
          <p:cNvGrpSpPr/>
          <p:nvPr/>
        </p:nvGrpSpPr>
        <p:grpSpPr>
          <a:xfrm>
            <a:off x="3584947" y="2157701"/>
            <a:ext cx="5022106" cy="2271074"/>
            <a:chOff x="3518989" y="2157701"/>
            <a:chExt cx="5022106" cy="2271074"/>
          </a:xfrm>
        </p:grpSpPr>
        <p:grpSp>
          <p:nvGrpSpPr>
            <p:cNvPr id="13" name="组合 12"/>
            <p:cNvGrpSpPr/>
            <p:nvPr/>
          </p:nvGrpSpPr>
          <p:grpSpPr>
            <a:xfrm>
              <a:off x="5014380" y="2157701"/>
              <a:ext cx="2031325" cy="1730833"/>
              <a:chOff x="7501753" y="2861427"/>
              <a:chExt cx="2031325" cy="1730833"/>
            </a:xfrm>
          </p:grpSpPr>
          <p:grpSp>
            <p:nvGrpSpPr>
              <p:cNvPr id="22" name="组合 21"/>
              <p:cNvGrpSpPr/>
              <p:nvPr/>
            </p:nvGrpSpPr>
            <p:grpSpPr>
              <a:xfrm>
                <a:off x="7950304" y="2861427"/>
                <a:ext cx="929038" cy="929038"/>
                <a:chOff x="7617021" y="4331732"/>
                <a:chExt cx="1115492" cy="1115492"/>
              </a:xfrm>
            </p:grpSpPr>
            <p:sp>
              <p:nvSpPr>
                <p:cNvPr id="24" name="Oval 573"/>
                <p:cNvSpPr>
                  <a:spLocks noChangeArrowheads="1"/>
                </p:cNvSpPr>
                <p:nvPr/>
              </p:nvSpPr>
              <p:spPr bwMode="auto">
                <a:xfrm>
                  <a:off x="7617021" y="4331732"/>
                  <a:ext cx="1115492" cy="1115492"/>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25" name="组合 24"/>
                <p:cNvGrpSpPr/>
                <p:nvPr/>
              </p:nvGrpSpPr>
              <p:grpSpPr>
                <a:xfrm>
                  <a:off x="7930043" y="4481602"/>
                  <a:ext cx="491347" cy="785397"/>
                  <a:chOff x="6411914" y="1506538"/>
                  <a:chExt cx="411162" cy="657225"/>
                </a:xfrm>
                <a:solidFill>
                  <a:schemeClr val="bg1">
                    <a:lumMod val="50000"/>
                  </a:schemeClr>
                </a:solidFill>
              </p:grpSpPr>
              <p:sp>
                <p:nvSpPr>
                  <p:cNvPr id="26" name="Freeform 574"/>
                  <p:cNvSpPr/>
                  <p:nvPr/>
                </p:nvSpPr>
                <p:spPr bwMode="auto">
                  <a:xfrm>
                    <a:off x="6597651" y="1506538"/>
                    <a:ext cx="41275" cy="100013"/>
                  </a:xfrm>
                  <a:custGeom>
                    <a:avLst/>
                    <a:gdLst>
                      <a:gd name="T0" fmla="*/ 22 w 45"/>
                      <a:gd name="T1" fmla="*/ 0 h 110"/>
                      <a:gd name="T2" fmla="*/ 0 w 45"/>
                      <a:gd name="T3" fmla="*/ 22 h 110"/>
                      <a:gd name="T4" fmla="*/ 0 w 45"/>
                      <a:gd name="T5" fmla="*/ 110 h 110"/>
                      <a:gd name="T6" fmla="*/ 45 w 45"/>
                      <a:gd name="T7" fmla="*/ 110 h 110"/>
                      <a:gd name="T8" fmla="*/ 45 w 45"/>
                      <a:gd name="T9" fmla="*/ 22 h 110"/>
                      <a:gd name="T10" fmla="*/ 22 w 45"/>
                      <a:gd name="T11" fmla="*/ 0 h 110"/>
                    </a:gdLst>
                    <a:ahLst/>
                    <a:cxnLst>
                      <a:cxn ang="0">
                        <a:pos x="T0" y="T1"/>
                      </a:cxn>
                      <a:cxn ang="0">
                        <a:pos x="T2" y="T3"/>
                      </a:cxn>
                      <a:cxn ang="0">
                        <a:pos x="T4" y="T5"/>
                      </a:cxn>
                      <a:cxn ang="0">
                        <a:pos x="T6" y="T7"/>
                      </a:cxn>
                      <a:cxn ang="0">
                        <a:pos x="T8" y="T9"/>
                      </a:cxn>
                      <a:cxn ang="0">
                        <a:pos x="T10" y="T11"/>
                      </a:cxn>
                    </a:cxnLst>
                    <a:rect l="0" t="0" r="r" b="b"/>
                    <a:pathLst>
                      <a:path w="45" h="110">
                        <a:moveTo>
                          <a:pt x="22" y="0"/>
                        </a:moveTo>
                        <a:cubicBezTo>
                          <a:pt x="10" y="0"/>
                          <a:pt x="0" y="10"/>
                          <a:pt x="0" y="22"/>
                        </a:cubicBezTo>
                        <a:cubicBezTo>
                          <a:pt x="0" y="110"/>
                          <a:pt x="0" y="110"/>
                          <a:pt x="0" y="110"/>
                        </a:cubicBezTo>
                        <a:cubicBezTo>
                          <a:pt x="45" y="110"/>
                          <a:pt x="45" y="110"/>
                          <a:pt x="45" y="110"/>
                        </a:cubicBezTo>
                        <a:cubicBezTo>
                          <a:pt x="45" y="22"/>
                          <a:pt x="45" y="22"/>
                          <a:pt x="45" y="22"/>
                        </a:cubicBezTo>
                        <a:cubicBezTo>
                          <a:pt x="45" y="10"/>
                          <a:pt x="35"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Rectangle 575"/>
                  <p:cNvSpPr>
                    <a:spLocks noChangeArrowheads="1"/>
                  </p:cNvSpPr>
                  <p:nvPr/>
                </p:nvSpPr>
                <p:spPr bwMode="auto">
                  <a:xfrm>
                    <a:off x="6608764" y="1606550"/>
                    <a:ext cx="174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Rectangle 576"/>
                  <p:cNvSpPr>
                    <a:spLocks noChangeArrowheads="1"/>
                  </p:cNvSpPr>
                  <p:nvPr/>
                </p:nvSpPr>
                <p:spPr bwMode="auto">
                  <a:xfrm>
                    <a:off x="6472239" y="1924050"/>
                    <a:ext cx="2905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577"/>
                  <p:cNvSpPr/>
                  <p:nvPr/>
                </p:nvSpPr>
                <p:spPr bwMode="auto">
                  <a:xfrm>
                    <a:off x="6626226" y="1754188"/>
                    <a:ext cx="169863" cy="319088"/>
                  </a:xfrm>
                  <a:custGeom>
                    <a:avLst/>
                    <a:gdLst>
                      <a:gd name="T0" fmla="*/ 0 w 185"/>
                      <a:gd name="T1" fmla="*/ 17 h 348"/>
                      <a:gd name="T2" fmla="*/ 145 w 185"/>
                      <a:gd name="T3" fmla="*/ 340 h 348"/>
                      <a:gd name="T4" fmla="*/ 159 w 185"/>
                      <a:gd name="T5" fmla="*/ 346 h 348"/>
                      <a:gd name="T6" fmla="*/ 177 w 185"/>
                      <a:gd name="T7" fmla="*/ 338 h 348"/>
                      <a:gd name="T8" fmla="*/ 182 w 185"/>
                      <a:gd name="T9" fmla="*/ 323 h 348"/>
                      <a:gd name="T10" fmla="*/ 37 w 185"/>
                      <a:gd name="T11" fmla="*/ 0 h 348"/>
                      <a:gd name="T12" fmla="*/ 0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0" y="17"/>
                        </a:moveTo>
                        <a:cubicBezTo>
                          <a:pt x="145" y="340"/>
                          <a:pt x="145" y="340"/>
                          <a:pt x="145" y="340"/>
                        </a:cubicBezTo>
                        <a:cubicBezTo>
                          <a:pt x="147" y="346"/>
                          <a:pt x="153" y="348"/>
                          <a:pt x="159" y="346"/>
                        </a:cubicBezTo>
                        <a:cubicBezTo>
                          <a:pt x="177" y="338"/>
                          <a:pt x="177" y="338"/>
                          <a:pt x="177" y="338"/>
                        </a:cubicBezTo>
                        <a:cubicBezTo>
                          <a:pt x="182" y="335"/>
                          <a:pt x="185" y="329"/>
                          <a:pt x="182" y="323"/>
                        </a:cubicBezTo>
                        <a:cubicBezTo>
                          <a:pt x="37" y="0"/>
                          <a:pt x="37" y="0"/>
                          <a:pt x="37" y="0"/>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578"/>
                  <p:cNvSpPr/>
                  <p:nvPr/>
                </p:nvSpPr>
                <p:spPr bwMode="auto">
                  <a:xfrm>
                    <a:off x="6772276" y="2063750"/>
                    <a:ext cx="50800" cy="100013"/>
                  </a:xfrm>
                  <a:custGeom>
                    <a:avLst/>
                    <a:gdLst>
                      <a:gd name="T0" fmla="*/ 10 w 32"/>
                      <a:gd name="T1" fmla="*/ 0 h 63"/>
                      <a:gd name="T2" fmla="*/ 32 w 32"/>
                      <a:gd name="T3" fmla="*/ 63 h 63"/>
                      <a:gd name="T4" fmla="*/ 32 w 32"/>
                      <a:gd name="T5" fmla="*/ 63 h 63"/>
                      <a:gd name="T6" fmla="*/ 0 w 32"/>
                      <a:gd name="T7" fmla="*/ 5 h 63"/>
                      <a:gd name="T8" fmla="*/ 10 w 32"/>
                      <a:gd name="T9" fmla="*/ 0 h 63"/>
                    </a:gdLst>
                    <a:ahLst/>
                    <a:cxnLst>
                      <a:cxn ang="0">
                        <a:pos x="T0" y="T1"/>
                      </a:cxn>
                      <a:cxn ang="0">
                        <a:pos x="T2" y="T3"/>
                      </a:cxn>
                      <a:cxn ang="0">
                        <a:pos x="T4" y="T5"/>
                      </a:cxn>
                      <a:cxn ang="0">
                        <a:pos x="T6" y="T7"/>
                      </a:cxn>
                      <a:cxn ang="0">
                        <a:pos x="T8" y="T9"/>
                      </a:cxn>
                    </a:cxnLst>
                    <a:rect l="0" t="0" r="r" b="b"/>
                    <a:pathLst>
                      <a:path w="32" h="63">
                        <a:moveTo>
                          <a:pt x="10" y="0"/>
                        </a:moveTo>
                        <a:lnTo>
                          <a:pt x="32" y="63"/>
                        </a:lnTo>
                        <a:lnTo>
                          <a:pt x="32" y="63"/>
                        </a:lnTo>
                        <a:lnTo>
                          <a:pt x="0" y="5"/>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579"/>
                  <p:cNvSpPr/>
                  <p:nvPr/>
                </p:nvSpPr>
                <p:spPr bwMode="auto">
                  <a:xfrm>
                    <a:off x="6440489" y="1754188"/>
                    <a:ext cx="169863" cy="319088"/>
                  </a:xfrm>
                  <a:custGeom>
                    <a:avLst/>
                    <a:gdLst>
                      <a:gd name="T0" fmla="*/ 185 w 185"/>
                      <a:gd name="T1" fmla="*/ 17 h 348"/>
                      <a:gd name="T2" fmla="*/ 40 w 185"/>
                      <a:gd name="T3" fmla="*/ 340 h 348"/>
                      <a:gd name="T4" fmla="*/ 26 w 185"/>
                      <a:gd name="T5" fmla="*/ 346 h 348"/>
                      <a:gd name="T6" fmla="*/ 8 w 185"/>
                      <a:gd name="T7" fmla="*/ 338 h 348"/>
                      <a:gd name="T8" fmla="*/ 3 w 185"/>
                      <a:gd name="T9" fmla="*/ 323 h 348"/>
                      <a:gd name="T10" fmla="*/ 148 w 185"/>
                      <a:gd name="T11" fmla="*/ 0 h 348"/>
                      <a:gd name="T12" fmla="*/ 185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185" y="17"/>
                        </a:moveTo>
                        <a:cubicBezTo>
                          <a:pt x="40" y="340"/>
                          <a:pt x="40" y="340"/>
                          <a:pt x="40" y="340"/>
                        </a:cubicBezTo>
                        <a:cubicBezTo>
                          <a:pt x="38" y="346"/>
                          <a:pt x="32" y="348"/>
                          <a:pt x="26" y="346"/>
                        </a:cubicBezTo>
                        <a:cubicBezTo>
                          <a:pt x="8" y="338"/>
                          <a:pt x="8" y="338"/>
                          <a:pt x="8" y="338"/>
                        </a:cubicBezTo>
                        <a:cubicBezTo>
                          <a:pt x="3" y="335"/>
                          <a:pt x="0" y="329"/>
                          <a:pt x="3" y="323"/>
                        </a:cubicBezTo>
                        <a:cubicBezTo>
                          <a:pt x="148" y="0"/>
                          <a:pt x="148" y="0"/>
                          <a:pt x="148" y="0"/>
                        </a:cubicBezTo>
                        <a:lnTo>
                          <a:pt x="18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580"/>
                  <p:cNvSpPr/>
                  <p:nvPr/>
                </p:nvSpPr>
                <p:spPr bwMode="auto">
                  <a:xfrm>
                    <a:off x="6411914" y="2063750"/>
                    <a:ext cx="52388" cy="100013"/>
                  </a:xfrm>
                  <a:custGeom>
                    <a:avLst/>
                    <a:gdLst>
                      <a:gd name="T0" fmla="*/ 22 w 33"/>
                      <a:gd name="T1" fmla="*/ 0 h 63"/>
                      <a:gd name="T2" fmla="*/ 0 w 33"/>
                      <a:gd name="T3" fmla="*/ 63 h 63"/>
                      <a:gd name="T4" fmla="*/ 0 w 33"/>
                      <a:gd name="T5" fmla="*/ 63 h 63"/>
                      <a:gd name="T6" fmla="*/ 33 w 33"/>
                      <a:gd name="T7" fmla="*/ 5 h 63"/>
                      <a:gd name="T8" fmla="*/ 22 w 33"/>
                      <a:gd name="T9" fmla="*/ 0 h 63"/>
                    </a:gdLst>
                    <a:ahLst/>
                    <a:cxnLst>
                      <a:cxn ang="0">
                        <a:pos x="T0" y="T1"/>
                      </a:cxn>
                      <a:cxn ang="0">
                        <a:pos x="T2" y="T3"/>
                      </a:cxn>
                      <a:cxn ang="0">
                        <a:pos x="T4" y="T5"/>
                      </a:cxn>
                      <a:cxn ang="0">
                        <a:pos x="T6" y="T7"/>
                      </a:cxn>
                      <a:cxn ang="0">
                        <a:pos x="T8" y="T9"/>
                      </a:cxn>
                    </a:cxnLst>
                    <a:rect l="0" t="0" r="r" b="b"/>
                    <a:pathLst>
                      <a:path w="33" h="63">
                        <a:moveTo>
                          <a:pt x="22" y="0"/>
                        </a:moveTo>
                        <a:lnTo>
                          <a:pt x="0" y="63"/>
                        </a:lnTo>
                        <a:lnTo>
                          <a:pt x="0" y="63"/>
                        </a:lnTo>
                        <a:lnTo>
                          <a:pt x="33" y="5"/>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581"/>
                  <p:cNvSpPr>
                    <a:spLocks noEditPoints="1"/>
                  </p:cNvSpPr>
                  <p:nvPr/>
                </p:nvSpPr>
                <p:spPr bwMode="auto">
                  <a:xfrm>
                    <a:off x="6538914" y="1617663"/>
                    <a:ext cx="158750" cy="158750"/>
                  </a:xfrm>
                  <a:custGeom>
                    <a:avLst/>
                    <a:gdLst>
                      <a:gd name="T0" fmla="*/ 86 w 173"/>
                      <a:gd name="T1" fmla="*/ 0 h 173"/>
                      <a:gd name="T2" fmla="*/ 0 w 173"/>
                      <a:gd name="T3" fmla="*/ 87 h 173"/>
                      <a:gd name="T4" fmla="*/ 86 w 173"/>
                      <a:gd name="T5" fmla="*/ 173 h 173"/>
                      <a:gd name="T6" fmla="*/ 173 w 173"/>
                      <a:gd name="T7" fmla="*/ 87 h 173"/>
                      <a:gd name="T8" fmla="*/ 86 w 173"/>
                      <a:gd name="T9" fmla="*/ 0 h 173"/>
                      <a:gd name="T10" fmla="*/ 86 w 173"/>
                      <a:gd name="T11" fmla="*/ 157 h 173"/>
                      <a:gd name="T12" fmla="*/ 16 w 173"/>
                      <a:gd name="T13" fmla="*/ 87 h 173"/>
                      <a:gd name="T14" fmla="*/ 86 w 173"/>
                      <a:gd name="T15" fmla="*/ 16 h 173"/>
                      <a:gd name="T16" fmla="*/ 157 w 173"/>
                      <a:gd name="T17" fmla="*/ 87 h 173"/>
                      <a:gd name="T18" fmla="*/ 86 w 173"/>
                      <a:gd name="T19"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73">
                        <a:moveTo>
                          <a:pt x="86" y="0"/>
                        </a:moveTo>
                        <a:cubicBezTo>
                          <a:pt x="39" y="0"/>
                          <a:pt x="0" y="39"/>
                          <a:pt x="0" y="87"/>
                        </a:cubicBezTo>
                        <a:cubicBezTo>
                          <a:pt x="0" y="135"/>
                          <a:pt x="39" y="173"/>
                          <a:pt x="86" y="173"/>
                        </a:cubicBezTo>
                        <a:cubicBezTo>
                          <a:pt x="134" y="173"/>
                          <a:pt x="173" y="135"/>
                          <a:pt x="173" y="87"/>
                        </a:cubicBezTo>
                        <a:cubicBezTo>
                          <a:pt x="173" y="39"/>
                          <a:pt x="134" y="0"/>
                          <a:pt x="86" y="0"/>
                        </a:cubicBezTo>
                        <a:close/>
                        <a:moveTo>
                          <a:pt x="86" y="157"/>
                        </a:moveTo>
                        <a:cubicBezTo>
                          <a:pt x="48" y="157"/>
                          <a:pt x="16" y="126"/>
                          <a:pt x="16" y="87"/>
                        </a:cubicBezTo>
                        <a:cubicBezTo>
                          <a:pt x="16" y="48"/>
                          <a:pt x="48" y="16"/>
                          <a:pt x="86" y="16"/>
                        </a:cubicBezTo>
                        <a:cubicBezTo>
                          <a:pt x="125" y="16"/>
                          <a:pt x="157" y="48"/>
                          <a:pt x="157" y="87"/>
                        </a:cubicBezTo>
                        <a:cubicBezTo>
                          <a:pt x="157" y="126"/>
                          <a:pt x="125" y="157"/>
                          <a:pt x="86"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582"/>
                  <p:cNvSpPr/>
                  <p:nvPr/>
                </p:nvSpPr>
                <p:spPr bwMode="auto">
                  <a:xfrm>
                    <a:off x="6610351" y="1874838"/>
                    <a:ext cx="15875" cy="107950"/>
                  </a:xfrm>
                  <a:custGeom>
                    <a:avLst/>
                    <a:gdLst>
                      <a:gd name="T0" fmla="*/ 8 w 17"/>
                      <a:gd name="T1" fmla="*/ 0 h 118"/>
                      <a:gd name="T2" fmla="*/ 0 w 17"/>
                      <a:gd name="T3" fmla="*/ 8 h 118"/>
                      <a:gd name="T4" fmla="*/ 0 w 17"/>
                      <a:gd name="T5" fmla="*/ 110 h 118"/>
                      <a:gd name="T6" fmla="*/ 8 w 17"/>
                      <a:gd name="T7" fmla="*/ 118 h 118"/>
                      <a:gd name="T8" fmla="*/ 17 w 17"/>
                      <a:gd name="T9" fmla="*/ 110 h 118"/>
                      <a:gd name="T10" fmla="*/ 17 w 17"/>
                      <a:gd name="T11" fmla="*/ 8 h 118"/>
                      <a:gd name="T12" fmla="*/ 8 w 17"/>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7" h="118">
                        <a:moveTo>
                          <a:pt x="8" y="0"/>
                        </a:moveTo>
                        <a:cubicBezTo>
                          <a:pt x="4" y="0"/>
                          <a:pt x="0" y="3"/>
                          <a:pt x="0" y="8"/>
                        </a:cubicBezTo>
                        <a:cubicBezTo>
                          <a:pt x="0" y="110"/>
                          <a:pt x="0" y="110"/>
                          <a:pt x="0" y="110"/>
                        </a:cubicBezTo>
                        <a:cubicBezTo>
                          <a:pt x="0" y="115"/>
                          <a:pt x="4" y="118"/>
                          <a:pt x="8" y="118"/>
                        </a:cubicBezTo>
                        <a:cubicBezTo>
                          <a:pt x="13" y="118"/>
                          <a:pt x="17" y="115"/>
                          <a:pt x="17" y="110"/>
                        </a:cubicBezTo>
                        <a:cubicBezTo>
                          <a:pt x="17" y="8"/>
                          <a:pt x="17" y="8"/>
                          <a:pt x="17" y="8"/>
                        </a:cubicBezTo>
                        <a:cubicBezTo>
                          <a:pt x="17" y="3"/>
                          <a:pt x="13"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Rectangle 583"/>
                  <p:cNvSpPr>
                    <a:spLocks noChangeArrowheads="1"/>
                  </p:cNvSpPr>
                  <p:nvPr/>
                </p:nvSpPr>
                <p:spPr bwMode="auto">
                  <a:xfrm>
                    <a:off x="6456364" y="1916113"/>
                    <a:ext cx="2381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Rectangle 584"/>
                  <p:cNvSpPr>
                    <a:spLocks noChangeArrowheads="1"/>
                  </p:cNvSpPr>
                  <p:nvPr/>
                </p:nvSpPr>
                <p:spPr bwMode="auto">
                  <a:xfrm>
                    <a:off x="6756401" y="1916113"/>
                    <a:ext cx="2222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23" name="矩形 22"/>
              <p:cNvSpPr/>
              <p:nvPr/>
            </p:nvSpPr>
            <p:spPr>
              <a:xfrm>
                <a:off x="7501753" y="402947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8" name="文本框 37"/>
            <p:cNvSpPr txBox="1"/>
            <p:nvPr/>
          </p:nvSpPr>
          <p:spPr>
            <a:xfrm>
              <a:off x="3518989" y="4059443"/>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22741" t="22814" r="15198" b="14099"/>
          <a:stretch>
            <a:fillRect/>
          </a:stretch>
        </p:blipFill>
        <p:spPr>
          <a:xfrm rot="16200000">
            <a:off x="2667001" y="-2667000"/>
            <a:ext cx="6857999" cy="12192000"/>
          </a:xfrm>
          <a:prstGeom prst="rect">
            <a:avLst/>
          </a:prstGeom>
          <a:solidFill>
            <a:schemeClr val="bg1">
              <a:lumMod val="50000"/>
            </a:schemeClr>
          </a:solidFill>
        </p:spPr>
      </p:pic>
      <p:grpSp>
        <p:nvGrpSpPr>
          <p:cNvPr id="32" name="组合 31"/>
          <p:cNvGrpSpPr/>
          <p:nvPr/>
        </p:nvGrpSpPr>
        <p:grpSpPr>
          <a:xfrm>
            <a:off x="856185" y="385333"/>
            <a:ext cx="929038" cy="929038"/>
            <a:chOff x="7617021" y="4331732"/>
            <a:chExt cx="1115492" cy="1115492"/>
          </a:xfrm>
        </p:grpSpPr>
        <p:sp>
          <p:nvSpPr>
            <p:cNvPr id="34" name="Oval 573"/>
            <p:cNvSpPr>
              <a:spLocks noChangeArrowheads="1"/>
            </p:cNvSpPr>
            <p:nvPr/>
          </p:nvSpPr>
          <p:spPr bwMode="auto">
            <a:xfrm>
              <a:off x="7617021" y="4331732"/>
              <a:ext cx="1115492" cy="1115492"/>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35" name="组合 34"/>
            <p:cNvGrpSpPr/>
            <p:nvPr/>
          </p:nvGrpSpPr>
          <p:grpSpPr>
            <a:xfrm>
              <a:off x="7930043" y="4481602"/>
              <a:ext cx="491347" cy="785397"/>
              <a:chOff x="6411914" y="1506538"/>
              <a:chExt cx="411162" cy="657225"/>
            </a:xfrm>
            <a:solidFill>
              <a:schemeClr val="bg1">
                <a:lumMod val="50000"/>
              </a:schemeClr>
            </a:solidFill>
          </p:grpSpPr>
          <p:sp>
            <p:nvSpPr>
              <p:cNvPr id="36" name="Freeform 574"/>
              <p:cNvSpPr/>
              <p:nvPr/>
            </p:nvSpPr>
            <p:spPr bwMode="auto">
              <a:xfrm>
                <a:off x="6597651" y="1506538"/>
                <a:ext cx="41275" cy="100013"/>
              </a:xfrm>
              <a:custGeom>
                <a:avLst/>
                <a:gdLst>
                  <a:gd name="T0" fmla="*/ 22 w 45"/>
                  <a:gd name="T1" fmla="*/ 0 h 110"/>
                  <a:gd name="T2" fmla="*/ 0 w 45"/>
                  <a:gd name="T3" fmla="*/ 22 h 110"/>
                  <a:gd name="T4" fmla="*/ 0 w 45"/>
                  <a:gd name="T5" fmla="*/ 110 h 110"/>
                  <a:gd name="T6" fmla="*/ 45 w 45"/>
                  <a:gd name="T7" fmla="*/ 110 h 110"/>
                  <a:gd name="T8" fmla="*/ 45 w 45"/>
                  <a:gd name="T9" fmla="*/ 22 h 110"/>
                  <a:gd name="T10" fmla="*/ 22 w 45"/>
                  <a:gd name="T11" fmla="*/ 0 h 110"/>
                </a:gdLst>
                <a:ahLst/>
                <a:cxnLst>
                  <a:cxn ang="0">
                    <a:pos x="T0" y="T1"/>
                  </a:cxn>
                  <a:cxn ang="0">
                    <a:pos x="T2" y="T3"/>
                  </a:cxn>
                  <a:cxn ang="0">
                    <a:pos x="T4" y="T5"/>
                  </a:cxn>
                  <a:cxn ang="0">
                    <a:pos x="T6" y="T7"/>
                  </a:cxn>
                  <a:cxn ang="0">
                    <a:pos x="T8" y="T9"/>
                  </a:cxn>
                  <a:cxn ang="0">
                    <a:pos x="T10" y="T11"/>
                  </a:cxn>
                </a:cxnLst>
                <a:rect l="0" t="0" r="r" b="b"/>
                <a:pathLst>
                  <a:path w="45" h="110">
                    <a:moveTo>
                      <a:pt x="22" y="0"/>
                    </a:moveTo>
                    <a:cubicBezTo>
                      <a:pt x="10" y="0"/>
                      <a:pt x="0" y="10"/>
                      <a:pt x="0" y="22"/>
                    </a:cubicBezTo>
                    <a:cubicBezTo>
                      <a:pt x="0" y="110"/>
                      <a:pt x="0" y="110"/>
                      <a:pt x="0" y="110"/>
                    </a:cubicBezTo>
                    <a:cubicBezTo>
                      <a:pt x="45" y="110"/>
                      <a:pt x="45" y="110"/>
                      <a:pt x="45" y="110"/>
                    </a:cubicBezTo>
                    <a:cubicBezTo>
                      <a:pt x="45" y="22"/>
                      <a:pt x="45" y="22"/>
                      <a:pt x="45" y="22"/>
                    </a:cubicBezTo>
                    <a:cubicBezTo>
                      <a:pt x="45" y="10"/>
                      <a:pt x="35"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Rectangle 575"/>
              <p:cNvSpPr>
                <a:spLocks noChangeArrowheads="1"/>
              </p:cNvSpPr>
              <p:nvPr/>
            </p:nvSpPr>
            <p:spPr bwMode="auto">
              <a:xfrm>
                <a:off x="6608764" y="1606550"/>
                <a:ext cx="174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Rectangle 576"/>
              <p:cNvSpPr>
                <a:spLocks noChangeArrowheads="1"/>
              </p:cNvSpPr>
              <p:nvPr/>
            </p:nvSpPr>
            <p:spPr bwMode="auto">
              <a:xfrm>
                <a:off x="6472239" y="1924050"/>
                <a:ext cx="2905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577"/>
              <p:cNvSpPr/>
              <p:nvPr/>
            </p:nvSpPr>
            <p:spPr bwMode="auto">
              <a:xfrm>
                <a:off x="6626226" y="1754188"/>
                <a:ext cx="169863" cy="319088"/>
              </a:xfrm>
              <a:custGeom>
                <a:avLst/>
                <a:gdLst>
                  <a:gd name="T0" fmla="*/ 0 w 185"/>
                  <a:gd name="T1" fmla="*/ 17 h 348"/>
                  <a:gd name="T2" fmla="*/ 145 w 185"/>
                  <a:gd name="T3" fmla="*/ 340 h 348"/>
                  <a:gd name="T4" fmla="*/ 159 w 185"/>
                  <a:gd name="T5" fmla="*/ 346 h 348"/>
                  <a:gd name="T6" fmla="*/ 177 w 185"/>
                  <a:gd name="T7" fmla="*/ 338 h 348"/>
                  <a:gd name="T8" fmla="*/ 182 w 185"/>
                  <a:gd name="T9" fmla="*/ 323 h 348"/>
                  <a:gd name="T10" fmla="*/ 37 w 185"/>
                  <a:gd name="T11" fmla="*/ 0 h 348"/>
                  <a:gd name="T12" fmla="*/ 0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0" y="17"/>
                    </a:moveTo>
                    <a:cubicBezTo>
                      <a:pt x="145" y="340"/>
                      <a:pt x="145" y="340"/>
                      <a:pt x="145" y="340"/>
                    </a:cubicBezTo>
                    <a:cubicBezTo>
                      <a:pt x="147" y="346"/>
                      <a:pt x="153" y="348"/>
                      <a:pt x="159" y="346"/>
                    </a:cubicBezTo>
                    <a:cubicBezTo>
                      <a:pt x="177" y="338"/>
                      <a:pt x="177" y="338"/>
                      <a:pt x="177" y="338"/>
                    </a:cubicBezTo>
                    <a:cubicBezTo>
                      <a:pt x="182" y="335"/>
                      <a:pt x="185" y="329"/>
                      <a:pt x="182" y="323"/>
                    </a:cubicBezTo>
                    <a:cubicBezTo>
                      <a:pt x="37" y="0"/>
                      <a:pt x="37" y="0"/>
                      <a:pt x="37" y="0"/>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578"/>
              <p:cNvSpPr/>
              <p:nvPr/>
            </p:nvSpPr>
            <p:spPr bwMode="auto">
              <a:xfrm>
                <a:off x="6772276" y="2063750"/>
                <a:ext cx="50800" cy="100013"/>
              </a:xfrm>
              <a:custGeom>
                <a:avLst/>
                <a:gdLst>
                  <a:gd name="T0" fmla="*/ 10 w 32"/>
                  <a:gd name="T1" fmla="*/ 0 h 63"/>
                  <a:gd name="T2" fmla="*/ 32 w 32"/>
                  <a:gd name="T3" fmla="*/ 63 h 63"/>
                  <a:gd name="T4" fmla="*/ 32 w 32"/>
                  <a:gd name="T5" fmla="*/ 63 h 63"/>
                  <a:gd name="T6" fmla="*/ 0 w 32"/>
                  <a:gd name="T7" fmla="*/ 5 h 63"/>
                  <a:gd name="T8" fmla="*/ 10 w 32"/>
                  <a:gd name="T9" fmla="*/ 0 h 63"/>
                </a:gdLst>
                <a:ahLst/>
                <a:cxnLst>
                  <a:cxn ang="0">
                    <a:pos x="T0" y="T1"/>
                  </a:cxn>
                  <a:cxn ang="0">
                    <a:pos x="T2" y="T3"/>
                  </a:cxn>
                  <a:cxn ang="0">
                    <a:pos x="T4" y="T5"/>
                  </a:cxn>
                  <a:cxn ang="0">
                    <a:pos x="T6" y="T7"/>
                  </a:cxn>
                  <a:cxn ang="0">
                    <a:pos x="T8" y="T9"/>
                  </a:cxn>
                </a:cxnLst>
                <a:rect l="0" t="0" r="r" b="b"/>
                <a:pathLst>
                  <a:path w="32" h="63">
                    <a:moveTo>
                      <a:pt x="10" y="0"/>
                    </a:moveTo>
                    <a:lnTo>
                      <a:pt x="32" y="63"/>
                    </a:lnTo>
                    <a:lnTo>
                      <a:pt x="32" y="63"/>
                    </a:lnTo>
                    <a:lnTo>
                      <a:pt x="0" y="5"/>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579"/>
              <p:cNvSpPr/>
              <p:nvPr/>
            </p:nvSpPr>
            <p:spPr bwMode="auto">
              <a:xfrm>
                <a:off x="6440489" y="1754188"/>
                <a:ext cx="169863" cy="319088"/>
              </a:xfrm>
              <a:custGeom>
                <a:avLst/>
                <a:gdLst>
                  <a:gd name="T0" fmla="*/ 185 w 185"/>
                  <a:gd name="T1" fmla="*/ 17 h 348"/>
                  <a:gd name="T2" fmla="*/ 40 w 185"/>
                  <a:gd name="T3" fmla="*/ 340 h 348"/>
                  <a:gd name="T4" fmla="*/ 26 w 185"/>
                  <a:gd name="T5" fmla="*/ 346 h 348"/>
                  <a:gd name="T6" fmla="*/ 8 w 185"/>
                  <a:gd name="T7" fmla="*/ 338 h 348"/>
                  <a:gd name="T8" fmla="*/ 3 w 185"/>
                  <a:gd name="T9" fmla="*/ 323 h 348"/>
                  <a:gd name="T10" fmla="*/ 148 w 185"/>
                  <a:gd name="T11" fmla="*/ 0 h 348"/>
                  <a:gd name="T12" fmla="*/ 185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185" y="17"/>
                    </a:moveTo>
                    <a:cubicBezTo>
                      <a:pt x="40" y="340"/>
                      <a:pt x="40" y="340"/>
                      <a:pt x="40" y="340"/>
                    </a:cubicBezTo>
                    <a:cubicBezTo>
                      <a:pt x="38" y="346"/>
                      <a:pt x="32" y="348"/>
                      <a:pt x="26" y="346"/>
                    </a:cubicBezTo>
                    <a:cubicBezTo>
                      <a:pt x="8" y="338"/>
                      <a:pt x="8" y="338"/>
                      <a:pt x="8" y="338"/>
                    </a:cubicBezTo>
                    <a:cubicBezTo>
                      <a:pt x="3" y="335"/>
                      <a:pt x="0" y="329"/>
                      <a:pt x="3" y="323"/>
                    </a:cubicBezTo>
                    <a:cubicBezTo>
                      <a:pt x="148" y="0"/>
                      <a:pt x="148" y="0"/>
                      <a:pt x="148" y="0"/>
                    </a:cubicBezTo>
                    <a:lnTo>
                      <a:pt x="18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580"/>
              <p:cNvSpPr/>
              <p:nvPr/>
            </p:nvSpPr>
            <p:spPr bwMode="auto">
              <a:xfrm>
                <a:off x="6411914" y="2063750"/>
                <a:ext cx="52388" cy="100013"/>
              </a:xfrm>
              <a:custGeom>
                <a:avLst/>
                <a:gdLst>
                  <a:gd name="T0" fmla="*/ 22 w 33"/>
                  <a:gd name="T1" fmla="*/ 0 h 63"/>
                  <a:gd name="T2" fmla="*/ 0 w 33"/>
                  <a:gd name="T3" fmla="*/ 63 h 63"/>
                  <a:gd name="T4" fmla="*/ 0 w 33"/>
                  <a:gd name="T5" fmla="*/ 63 h 63"/>
                  <a:gd name="T6" fmla="*/ 33 w 33"/>
                  <a:gd name="T7" fmla="*/ 5 h 63"/>
                  <a:gd name="T8" fmla="*/ 22 w 33"/>
                  <a:gd name="T9" fmla="*/ 0 h 63"/>
                </a:gdLst>
                <a:ahLst/>
                <a:cxnLst>
                  <a:cxn ang="0">
                    <a:pos x="T0" y="T1"/>
                  </a:cxn>
                  <a:cxn ang="0">
                    <a:pos x="T2" y="T3"/>
                  </a:cxn>
                  <a:cxn ang="0">
                    <a:pos x="T4" y="T5"/>
                  </a:cxn>
                  <a:cxn ang="0">
                    <a:pos x="T6" y="T7"/>
                  </a:cxn>
                  <a:cxn ang="0">
                    <a:pos x="T8" y="T9"/>
                  </a:cxn>
                </a:cxnLst>
                <a:rect l="0" t="0" r="r" b="b"/>
                <a:pathLst>
                  <a:path w="33" h="63">
                    <a:moveTo>
                      <a:pt x="22" y="0"/>
                    </a:moveTo>
                    <a:lnTo>
                      <a:pt x="0" y="63"/>
                    </a:lnTo>
                    <a:lnTo>
                      <a:pt x="0" y="63"/>
                    </a:lnTo>
                    <a:lnTo>
                      <a:pt x="33" y="5"/>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581"/>
              <p:cNvSpPr>
                <a:spLocks noEditPoints="1"/>
              </p:cNvSpPr>
              <p:nvPr/>
            </p:nvSpPr>
            <p:spPr bwMode="auto">
              <a:xfrm>
                <a:off x="6538914" y="1617663"/>
                <a:ext cx="158750" cy="158750"/>
              </a:xfrm>
              <a:custGeom>
                <a:avLst/>
                <a:gdLst>
                  <a:gd name="T0" fmla="*/ 86 w 173"/>
                  <a:gd name="T1" fmla="*/ 0 h 173"/>
                  <a:gd name="T2" fmla="*/ 0 w 173"/>
                  <a:gd name="T3" fmla="*/ 87 h 173"/>
                  <a:gd name="T4" fmla="*/ 86 w 173"/>
                  <a:gd name="T5" fmla="*/ 173 h 173"/>
                  <a:gd name="T6" fmla="*/ 173 w 173"/>
                  <a:gd name="T7" fmla="*/ 87 h 173"/>
                  <a:gd name="T8" fmla="*/ 86 w 173"/>
                  <a:gd name="T9" fmla="*/ 0 h 173"/>
                  <a:gd name="T10" fmla="*/ 86 w 173"/>
                  <a:gd name="T11" fmla="*/ 157 h 173"/>
                  <a:gd name="T12" fmla="*/ 16 w 173"/>
                  <a:gd name="T13" fmla="*/ 87 h 173"/>
                  <a:gd name="T14" fmla="*/ 86 w 173"/>
                  <a:gd name="T15" fmla="*/ 16 h 173"/>
                  <a:gd name="T16" fmla="*/ 157 w 173"/>
                  <a:gd name="T17" fmla="*/ 87 h 173"/>
                  <a:gd name="T18" fmla="*/ 86 w 173"/>
                  <a:gd name="T19"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73">
                    <a:moveTo>
                      <a:pt x="86" y="0"/>
                    </a:moveTo>
                    <a:cubicBezTo>
                      <a:pt x="39" y="0"/>
                      <a:pt x="0" y="39"/>
                      <a:pt x="0" y="87"/>
                    </a:cubicBezTo>
                    <a:cubicBezTo>
                      <a:pt x="0" y="135"/>
                      <a:pt x="39" y="173"/>
                      <a:pt x="86" y="173"/>
                    </a:cubicBezTo>
                    <a:cubicBezTo>
                      <a:pt x="134" y="173"/>
                      <a:pt x="173" y="135"/>
                      <a:pt x="173" y="87"/>
                    </a:cubicBezTo>
                    <a:cubicBezTo>
                      <a:pt x="173" y="39"/>
                      <a:pt x="134" y="0"/>
                      <a:pt x="86" y="0"/>
                    </a:cubicBezTo>
                    <a:close/>
                    <a:moveTo>
                      <a:pt x="86" y="157"/>
                    </a:moveTo>
                    <a:cubicBezTo>
                      <a:pt x="48" y="157"/>
                      <a:pt x="16" y="126"/>
                      <a:pt x="16" y="87"/>
                    </a:cubicBezTo>
                    <a:cubicBezTo>
                      <a:pt x="16" y="48"/>
                      <a:pt x="48" y="16"/>
                      <a:pt x="86" y="16"/>
                    </a:cubicBezTo>
                    <a:cubicBezTo>
                      <a:pt x="125" y="16"/>
                      <a:pt x="157" y="48"/>
                      <a:pt x="157" y="87"/>
                    </a:cubicBezTo>
                    <a:cubicBezTo>
                      <a:pt x="157" y="126"/>
                      <a:pt x="125" y="157"/>
                      <a:pt x="86"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582"/>
              <p:cNvSpPr/>
              <p:nvPr/>
            </p:nvSpPr>
            <p:spPr bwMode="auto">
              <a:xfrm>
                <a:off x="6610351" y="1874838"/>
                <a:ext cx="15875" cy="107950"/>
              </a:xfrm>
              <a:custGeom>
                <a:avLst/>
                <a:gdLst>
                  <a:gd name="T0" fmla="*/ 8 w 17"/>
                  <a:gd name="T1" fmla="*/ 0 h 118"/>
                  <a:gd name="T2" fmla="*/ 0 w 17"/>
                  <a:gd name="T3" fmla="*/ 8 h 118"/>
                  <a:gd name="T4" fmla="*/ 0 w 17"/>
                  <a:gd name="T5" fmla="*/ 110 h 118"/>
                  <a:gd name="T6" fmla="*/ 8 w 17"/>
                  <a:gd name="T7" fmla="*/ 118 h 118"/>
                  <a:gd name="T8" fmla="*/ 17 w 17"/>
                  <a:gd name="T9" fmla="*/ 110 h 118"/>
                  <a:gd name="T10" fmla="*/ 17 w 17"/>
                  <a:gd name="T11" fmla="*/ 8 h 118"/>
                  <a:gd name="T12" fmla="*/ 8 w 17"/>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7" h="118">
                    <a:moveTo>
                      <a:pt x="8" y="0"/>
                    </a:moveTo>
                    <a:cubicBezTo>
                      <a:pt x="4" y="0"/>
                      <a:pt x="0" y="3"/>
                      <a:pt x="0" y="8"/>
                    </a:cubicBezTo>
                    <a:cubicBezTo>
                      <a:pt x="0" y="110"/>
                      <a:pt x="0" y="110"/>
                      <a:pt x="0" y="110"/>
                    </a:cubicBezTo>
                    <a:cubicBezTo>
                      <a:pt x="0" y="115"/>
                      <a:pt x="4" y="118"/>
                      <a:pt x="8" y="118"/>
                    </a:cubicBezTo>
                    <a:cubicBezTo>
                      <a:pt x="13" y="118"/>
                      <a:pt x="17" y="115"/>
                      <a:pt x="17" y="110"/>
                    </a:cubicBezTo>
                    <a:cubicBezTo>
                      <a:pt x="17" y="8"/>
                      <a:pt x="17" y="8"/>
                      <a:pt x="17" y="8"/>
                    </a:cubicBezTo>
                    <a:cubicBezTo>
                      <a:pt x="17" y="3"/>
                      <a:pt x="13"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Rectangle 583"/>
              <p:cNvSpPr>
                <a:spLocks noChangeArrowheads="1"/>
              </p:cNvSpPr>
              <p:nvPr/>
            </p:nvSpPr>
            <p:spPr bwMode="auto">
              <a:xfrm>
                <a:off x="6456364" y="1916113"/>
                <a:ext cx="2381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Rectangle 584"/>
              <p:cNvSpPr>
                <a:spLocks noChangeArrowheads="1"/>
              </p:cNvSpPr>
              <p:nvPr/>
            </p:nvSpPr>
            <p:spPr bwMode="auto">
              <a:xfrm>
                <a:off x="6756401" y="1916113"/>
                <a:ext cx="2222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3" name="矩形 32"/>
          <p:cNvSpPr/>
          <p:nvPr/>
        </p:nvSpPr>
        <p:spPr>
          <a:xfrm>
            <a:off x="2449651" y="36290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073894"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 name="组合 4"/>
          <p:cNvGrpSpPr/>
          <p:nvPr/>
        </p:nvGrpSpPr>
        <p:grpSpPr>
          <a:xfrm>
            <a:off x="841671" y="2485375"/>
            <a:ext cx="10515600" cy="2976567"/>
            <a:chOff x="1215126" y="3382432"/>
            <a:chExt cx="21969626" cy="6218768"/>
          </a:xfrm>
        </p:grpSpPr>
        <p:sp>
          <p:nvSpPr>
            <p:cNvPr id="71" name="Oval 4"/>
            <p:cNvSpPr/>
            <p:nvPr/>
          </p:nvSpPr>
          <p:spPr>
            <a:xfrm>
              <a:off x="1215126" y="3382432"/>
              <a:ext cx="6215343" cy="6218768"/>
            </a:xfrm>
            <a:prstGeom prst="ellipse">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565">
                <a:defRPr/>
              </a:pPr>
              <a:endParaRPr lang="en-US" dirty="0"/>
            </a:p>
          </p:txBody>
        </p:sp>
        <p:sp>
          <p:nvSpPr>
            <p:cNvPr id="72" name="Oval 5"/>
            <p:cNvSpPr/>
            <p:nvPr/>
          </p:nvSpPr>
          <p:spPr>
            <a:xfrm>
              <a:off x="6477843" y="3382432"/>
              <a:ext cx="6215343" cy="6218768"/>
            </a:xfrm>
            <a:prstGeom prst="ellipse">
              <a:avLst/>
            </a:prstGeom>
            <a:solidFill>
              <a:srgbClr val="5A9FC6">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565">
                <a:defRPr/>
              </a:pPr>
              <a:endParaRPr lang="en-US" dirty="0"/>
            </a:p>
          </p:txBody>
        </p:sp>
        <p:sp>
          <p:nvSpPr>
            <p:cNvPr id="73" name="Oval 6"/>
            <p:cNvSpPr/>
            <p:nvPr/>
          </p:nvSpPr>
          <p:spPr>
            <a:xfrm>
              <a:off x="11774434" y="3382432"/>
              <a:ext cx="6215343" cy="6218768"/>
            </a:xfrm>
            <a:prstGeom prst="ellipse">
              <a:avLst/>
            </a:prstGeom>
            <a:solidFill>
              <a:srgbClr val="628BCF"/>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565">
                <a:defRPr/>
              </a:pPr>
              <a:endParaRPr lang="en-US" dirty="0"/>
            </a:p>
          </p:txBody>
        </p:sp>
        <p:sp>
          <p:nvSpPr>
            <p:cNvPr id="74" name="Oval 7"/>
            <p:cNvSpPr/>
            <p:nvPr/>
          </p:nvSpPr>
          <p:spPr>
            <a:xfrm>
              <a:off x="16969409" y="3382432"/>
              <a:ext cx="6215343" cy="6218768"/>
            </a:xfrm>
            <a:prstGeom prst="ellipse">
              <a:avLst/>
            </a:prstGeom>
            <a:solidFill>
              <a:schemeClr val="accent1">
                <a:lumMod val="60000"/>
                <a:lumOff val="4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565">
                <a:defRPr/>
              </a:pPr>
              <a:endParaRPr lang="en-US" dirty="0"/>
            </a:p>
          </p:txBody>
        </p:sp>
        <p:sp>
          <p:nvSpPr>
            <p:cNvPr id="80" name="AutoShape 64"/>
            <p:cNvSpPr/>
            <p:nvPr/>
          </p:nvSpPr>
          <p:spPr bwMode="auto">
            <a:xfrm>
              <a:off x="3435972" y="4396184"/>
              <a:ext cx="1631700" cy="13097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bg1"/>
            </a:solidFill>
            <a:ln>
              <a:noFill/>
            </a:ln>
            <a:effectLst/>
          </p:spPr>
          <p:txBody>
            <a:bodyPr lIns="38100" tIns="38100" rIns="38100" bIns="38100" anchor="ctr"/>
            <a:lstStyle/>
            <a:p>
              <a:pPr defTabSz="342900">
                <a:defRPr/>
              </a:pPr>
              <a:endParaRPr lang="es-ES" sz="22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1" name="Freeform 82"/>
            <p:cNvSpPr>
              <a:spLocks noChangeArrowheads="1"/>
            </p:cNvSpPr>
            <p:nvPr/>
          </p:nvSpPr>
          <p:spPr bwMode="auto">
            <a:xfrm>
              <a:off x="8612187" y="4407054"/>
              <a:ext cx="1879379" cy="1527101"/>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p:spPr>
          <p:txBody>
            <a:bodyPr wrap="none" anchor="ctr"/>
            <a:lstStyle/>
            <a:p>
              <a:endParaRPr lang="en-US"/>
            </a:p>
          </p:txBody>
        </p:sp>
        <p:sp>
          <p:nvSpPr>
            <p:cNvPr id="82" name="Freeform 102"/>
            <p:cNvSpPr>
              <a:spLocks noChangeArrowheads="1"/>
            </p:cNvSpPr>
            <p:nvPr/>
          </p:nvSpPr>
          <p:spPr bwMode="auto">
            <a:xfrm>
              <a:off x="13823521" y="4307159"/>
              <a:ext cx="1875266" cy="1676112"/>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a:p>
          </p:txBody>
        </p:sp>
        <p:sp>
          <p:nvSpPr>
            <p:cNvPr id="83" name="Freeform 116"/>
            <p:cNvSpPr>
              <a:spLocks noChangeArrowheads="1"/>
            </p:cNvSpPr>
            <p:nvPr/>
          </p:nvSpPr>
          <p:spPr bwMode="auto">
            <a:xfrm>
              <a:off x="19203987" y="4054908"/>
              <a:ext cx="1680698" cy="1747246"/>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anchor="ctr"/>
            <a:lstStyle/>
            <a:p>
              <a:endParaRPr lang="en-US"/>
            </a:p>
          </p:txBody>
        </p:sp>
      </p:grpSp>
      <p:sp>
        <p:nvSpPr>
          <p:cNvPr id="84" name="文本框 83"/>
          <p:cNvSpPr txBox="1"/>
          <p:nvPr/>
        </p:nvSpPr>
        <p:spPr>
          <a:xfrm>
            <a:off x="1366709" y="4320993"/>
            <a:ext cx="1863801" cy="606320"/>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1183325" y="4055580"/>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3909904" y="4320993"/>
            <a:ext cx="1863801" cy="606320"/>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3726520" y="4055580"/>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6447087" y="4320993"/>
            <a:ext cx="1863801" cy="606320"/>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6263703" y="4055580"/>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8984270" y="4320993"/>
            <a:ext cx="1863801" cy="606320"/>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8800886" y="4055580"/>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22741" t="22814" r="15198" b="14099"/>
          <a:stretch>
            <a:fillRect/>
          </a:stretch>
        </p:blipFill>
        <p:spPr>
          <a:xfrm rot="16200000">
            <a:off x="2667001" y="-2667000"/>
            <a:ext cx="6857999" cy="12192000"/>
          </a:xfrm>
          <a:prstGeom prst="rect">
            <a:avLst/>
          </a:prstGeom>
          <a:solidFill>
            <a:schemeClr val="bg1">
              <a:lumMod val="50000"/>
            </a:schemeClr>
          </a:solidFill>
        </p:spPr>
      </p:pic>
      <p:grpSp>
        <p:nvGrpSpPr>
          <p:cNvPr id="32" name="组合 31"/>
          <p:cNvGrpSpPr/>
          <p:nvPr/>
        </p:nvGrpSpPr>
        <p:grpSpPr>
          <a:xfrm>
            <a:off x="856185" y="385333"/>
            <a:ext cx="929038" cy="929038"/>
            <a:chOff x="7617021" y="4331732"/>
            <a:chExt cx="1115492" cy="1115492"/>
          </a:xfrm>
        </p:grpSpPr>
        <p:sp>
          <p:nvSpPr>
            <p:cNvPr id="34" name="Oval 573"/>
            <p:cNvSpPr>
              <a:spLocks noChangeArrowheads="1"/>
            </p:cNvSpPr>
            <p:nvPr/>
          </p:nvSpPr>
          <p:spPr bwMode="auto">
            <a:xfrm>
              <a:off x="7617021" y="4331732"/>
              <a:ext cx="1115492" cy="1115492"/>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35" name="组合 34"/>
            <p:cNvGrpSpPr/>
            <p:nvPr/>
          </p:nvGrpSpPr>
          <p:grpSpPr>
            <a:xfrm>
              <a:off x="7930043" y="4481602"/>
              <a:ext cx="491347" cy="785397"/>
              <a:chOff x="6411914" y="1506538"/>
              <a:chExt cx="411162" cy="657225"/>
            </a:xfrm>
            <a:solidFill>
              <a:schemeClr val="bg1">
                <a:lumMod val="50000"/>
              </a:schemeClr>
            </a:solidFill>
          </p:grpSpPr>
          <p:sp>
            <p:nvSpPr>
              <p:cNvPr id="36" name="Freeform 574"/>
              <p:cNvSpPr/>
              <p:nvPr/>
            </p:nvSpPr>
            <p:spPr bwMode="auto">
              <a:xfrm>
                <a:off x="6597651" y="1506538"/>
                <a:ext cx="41275" cy="100013"/>
              </a:xfrm>
              <a:custGeom>
                <a:avLst/>
                <a:gdLst>
                  <a:gd name="T0" fmla="*/ 22 w 45"/>
                  <a:gd name="T1" fmla="*/ 0 h 110"/>
                  <a:gd name="T2" fmla="*/ 0 w 45"/>
                  <a:gd name="T3" fmla="*/ 22 h 110"/>
                  <a:gd name="T4" fmla="*/ 0 w 45"/>
                  <a:gd name="T5" fmla="*/ 110 h 110"/>
                  <a:gd name="T6" fmla="*/ 45 w 45"/>
                  <a:gd name="T7" fmla="*/ 110 h 110"/>
                  <a:gd name="T8" fmla="*/ 45 w 45"/>
                  <a:gd name="T9" fmla="*/ 22 h 110"/>
                  <a:gd name="T10" fmla="*/ 22 w 45"/>
                  <a:gd name="T11" fmla="*/ 0 h 110"/>
                </a:gdLst>
                <a:ahLst/>
                <a:cxnLst>
                  <a:cxn ang="0">
                    <a:pos x="T0" y="T1"/>
                  </a:cxn>
                  <a:cxn ang="0">
                    <a:pos x="T2" y="T3"/>
                  </a:cxn>
                  <a:cxn ang="0">
                    <a:pos x="T4" y="T5"/>
                  </a:cxn>
                  <a:cxn ang="0">
                    <a:pos x="T6" y="T7"/>
                  </a:cxn>
                  <a:cxn ang="0">
                    <a:pos x="T8" y="T9"/>
                  </a:cxn>
                  <a:cxn ang="0">
                    <a:pos x="T10" y="T11"/>
                  </a:cxn>
                </a:cxnLst>
                <a:rect l="0" t="0" r="r" b="b"/>
                <a:pathLst>
                  <a:path w="45" h="110">
                    <a:moveTo>
                      <a:pt x="22" y="0"/>
                    </a:moveTo>
                    <a:cubicBezTo>
                      <a:pt x="10" y="0"/>
                      <a:pt x="0" y="10"/>
                      <a:pt x="0" y="22"/>
                    </a:cubicBezTo>
                    <a:cubicBezTo>
                      <a:pt x="0" y="110"/>
                      <a:pt x="0" y="110"/>
                      <a:pt x="0" y="110"/>
                    </a:cubicBezTo>
                    <a:cubicBezTo>
                      <a:pt x="45" y="110"/>
                      <a:pt x="45" y="110"/>
                      <a:pt x="45" y="110"/>
                    </a:cubicBezTo>
                    <a:cubicBezTo>
                      <a:pt x="45" y="22"/>
                      <a:pt x="45" y="22"/>
                      <a:pt x="45" y="22"/>
                    </a:cubicBezTo>
                    <a:cubicBezTo>
                      <a:pt x="45" y="10"/>
                      <a:pt x="35"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Rectangle 575"/>
              <p:cNvSpPr>
                <a:spLocks noChangeArrowheads="1"/>
              </p:cNvSpPr>
              <p:nvPr/>
            </p:nvSpPr>
            <p:spPr bwMode="auto">
              <a:xfrm>
                <a:off x="6608764" y="1606550"/>
                <a:ext cx="174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Rectangle 576"/>
              <p:cNvSpPr>
                <a:spLocks noChangeArrowheads="1"/>
              </p:cNvSpPr>
              <p:nvPr/>
            </p:nvSpPr>
            <p:spPr bwMode="auto">
              <a:xfrm>
                <a:off x="6472239" y="1924050"/>
                <a:ext cx="2905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577"/>
              <p:cNvSpPr/>
              <p:nvPr/>
            </p:nvSpPr>
            <p:spPr bwMode="auto">
              <a:xfrm>
                <a:off x="6626226" y="1754188"/>
                <a:ext cx="169863" cy="319088"/>
              </a:xfrm>
              <a:custGeom>
                <a:avLst/>
                <a:gdLst>
                  <a:gd name="T0" fmla="*/ 0 w 185"/>
                  <a:gd name="T1" fmla="*/ 17 h 348"/>
                  <a:gd name="T2" fmla="*/ 145 w 185"/>
                  <a:gd name="T3" fmla="*/ 340 h 348"/>
                  <a:gd name="T4" fmla="*/ 159 w 185"/>
                  <a:gd name="T5" fmla="*/ 346 h 348"/>
                  <a:gd name="T6" fmla="*/ 177 w 185"/>
                  <a:gd name="T7" fmla="*/ 338 h 348"/>
                  <a:gd name="T8" fmla="*/ 182 w 185"/>
                  <a:gd name="T9" fmla="*/ 323 h 348"/>
                  <a:gd name="T10" fmla="*/ 37 w 185"/>
                  <a:gd name="T11" fmla="*/ 0 h 348"/>
                  <a:gd name="T12" fmla="*/ 0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0" y="17"/>
                    </a:moveTo>
                    <a:cubicBezTo>
                      <a:pt x="145" y="340"/>
                      <a:pt x="145" y="340"/>
                      <a:pt x="145" y="340"/>
                    </a:cubicBezTo>
                    <a:cubicBezTo>
                      <a:pt x="147" y="346"/>
                      <a:pt x="153" y="348"/>
                      <a:pt x="159" y="346"/>
                    </a:cubicBezTo>
                    <a:cubicBezTo>
                      <a:pt x="177" y="338"/>
                      <a:pt x="177" y="338"/>
                      <a:pt x="177" y="338"/>
                    </a:cubicBezTo>
                    <a:cubicBezTo>
                      <a:pt x="182" y="335"/>
                      <a:pt x="185" y="329"/>
                      <a:pt x="182" y="323"/>
                    </a:cubicBezTo>
                    <a:cubicBezTo>
                      <a:pt x="37" y="0"/>
                      <a:pt x="37" y="0"/>
                      <a:pt x="37" y="0"/>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578"/>
              <p:cNvSpPr/>
              <p:nvPr/>
            </p:nvSpPr>
            <p:spPr bwMode="auto">
              <a:xfrm>
                <a:off x="6772276" y="2063750"/>
                <a:ext cx="50800" cy="100013"/>
              </a:xfrm>
              <a:custGeom>
                <a:avLst/>
                <a:gdLst>
                  <a:gd name="T0" fmla="*/ 10 w 32"/>
                  <a:gd name="T1" fmla="*/ 0 h 63"/>
                  <a:gd name="T2" fmla="*/ 32 w 32"/>
                  <a:gd name="T3" fmla="*/ 63 h 63"/>
                  <a:gd name="T4" fmla="*/ 32 w 32"/>
                  <a:gd name="T5" fmla="*/ 63 h 63"/>
                  <a:gd name="T6" fmla="*/ 0 w 32"/>
                  <a:gd name="T7" fmla="*/ 5 h 63"/>
                  <a:gd name="T8" fmla="*/ 10 w 32"/>
                  <a:gd name="T9" fmla="*/ 0 h 63"/>
                </a:gdLst>
                <a:ahLst/>
                <a:cxnLst>
                  <a:cxn ang="0">
                    <a:pos x="T0" y="T1"/>
                  </a:cxn>
                  <a:cxn ang="0">
                    <a:pos x="T2" y="T3"/>
                  </a:cxn>
                  <a:cxn ang="0">
                    <a:pos x="T4" y="T5"/>
                  </a:cxn>
                  <a:cxn ang="0">
                    <a:pos x="T6" y="T7"/>
                  </a:cxn>
                  <a:cxn ang="0">
                    <a:pos x="T8" y="T9"/>
                  </a:cxn>
                </a:cxnLst>
                <a:rect l="0" t="0" r="r" b="b"/>
                <a:pathLst>
                  <a:path w="32" h="63">
                    <a:moveTo>
                      <a:pt x="10" y="0"/>
                    </a:moveTo>
                    <a:lnTo>
                      <a:pt x="32" y="63"/>
                    </a:lnTo>
                    <a:lnTo>
                      <a:pt x="32" y="63"/>
                    </a:lnTo>
                    <a:lnTo>
                      <a:pt x="0" y="5"/>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579"/>
              <p:cNvSpPr/>
              <p:nvPr/>
            </p:nvSpPr>
            <p:spPr bwMode="auto">
              <a:xfrm>
                <a:off x="6440489" y="1754188"/>
                <a:ext cx="169863" cy="319088"/>
              </a:xfrm>
              <a:custGeom>
                <a:avLst/>
                <a:gdLst>
                  <a:gd name="T0" fmla="*/ 185 w 185"/>
                  <a:gd name="T1" fmla="*/ 17 h 348"/>
                  <a:gd name="T2" fmla="*/ 40 w 185"/>
                  <a:gd name="T3" fmla="*/ 340 h 348"/>
                  <a:gd name="T4" fmla="*/ 26 w 185"/>
                  <a:gd name="T5" fmla="*/ 346 h 348"/>
                  <a:gd name="T6" fmla="*/ 8 w 185"/>
                  <a:gd name="T7" fmla="*/ 338 h 348"/>
                  <a:gd name="T8" fmla="*/ 3 w 185"/>
                  <a:gd name="T9" fmla="*/ 323 h 348"/>
                  <a:gd name="T10" fmla="*/ 148 w 185"/>
                  <a:gd name="T11" fmla="*/ 0 h 348"/>
                  <a:gd name="T12" fmla="*/ 185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185" y="17"/>
                    </a:moveTo>
                    <a:cubicBezTo>
                      <a:pt x="40" y="340"/>
                      <a:pt x="40" y="340"/>
                      <a:pt x="40" y="340"/>
                    </a:cubicBezTo>
                    <a:cubicBezTo>
                      <a:pt x="38" y="346"/>
                      <a:pt x="32" y="348"/>
                      <a:pt x="26" y="346"/>
                    </a:cubicBezTo>
                    <a:cubicBezTo>
                      <a:pt x="8" y="338"/>
                      <a:pt x="8" y="338"/>
                      <a:pt x="8" y="338"/>
                    </a:cubicBezTo>
                    <a:cubicBezTo>
                      <a:pt x="3" y="335"/>
                      <a:pt x="0" y="329"/>
                      <a:pt x="3" y="323"/>
                    </a:cubicBezTo>
                    <a:cubicBezTo>
                      <a:pt x="148" y="0"/>
                      <a:pt x="148" y="0"/>
                      <a:pt x="148" y="0"/>
                    </a:cubicBezTo>
                    <a:lnTo>
                      <a:pt x="18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580"/>
              <p:cNvSpPr/>
              <p:nvPr/>
            </p:nvSpPr>
            <p:spPr bwMode="auto">
              <a:xfrm>
                <a:off x="6411914" y="2063750"/>
                <a:ext cx="52388" cy="100013"/>
              </a:xfrm>
              <a:custGeom>
                <a:avLst/>
                <a:gdLst>
                  <a:gd name="T0" fmla="*/ 22 w 33"/>
                  <a:gd name="T1" fmla="*/ 0 h 63"/>
                  <a:gd name="T2" fmla="*/ 0 w 33"/>
                  <a:gd name="T3" fmla="*/ 63 h 63"/>
                  <a:gd name="T4" fmla="*/ 0 w 33"/>
                  <a:gd name="T5" fmla="*/ 63 h 63"/>
                  <a:gd name="T6" fmla="*/ 33 w 33"/>
                  <a:gd name="T7" fmla="*/ 5 h 63"/>
                  <a:gd name="T8" fmla="*/ 22 w 33"/>
                  <a:gd name="T9" fmla="*/ 0 h 63"/>
                </a:gdLst>
                <a:ahLst/>
                <a:cxnLst>
                  <a:cxn ang="0">
                    <a:pos x="T0" y="T1"/>
                  </a:cxn>
                  <a:cxn ang="0">
                    <a:pos x="T2" y="T3"/>
                  </a:cxn>
                  <a:cxn ang="0">
                    <a:pos x="T4" y="T5"/>
                  </a:cxn>
                  <a:cxn ang="0">
                    <a:pos x="T6" y="T7"/>
                  </a:cxn>
                  <a:cxn ang="0">
                    <a:pos x="T8" y="T9"/>
                  </a:cxn>
                </a:cxnLst>
                <a:rect l="0" t="0" r="r" b="b"/>
                <a:pathLst>
                  <a:path w="33" h="63">
                    <a:moveTo>
                      <a:pt x="22" y="0"/>
                    </a:moveTo>
                    <a:lnTo>
                      <a:pt x="0" y="63"/>
                    </a:lnTo>
                    <a:lnTo>
                      <a:pt x="0" y="63"/>
                    </a:lnTo>
                    <a:lnTo>
                      <a:pt x="33" y="5"/>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581"/>
              <p:cNvSpPr>
                <a:spLocks noEditPoints="1"/>
              </p:cNvSpPr>
              <p:nvPr/>
            </p:nvSpPr>
            <p:spPr bwMode="auto">
              <a:xfrm>
                <a:off x="6538914" y="1617663"/>
                <a:ext cx="158750" cy="158750"/>
              </a:xfrm>
              <a:custGeom>
                <a:avLst/>
                <a:gdLst>
                  <a:gd name="T0" fmla="*/ 86 w 173"/>
                  <a:gd name="T1" fmla="*/ 0 h 173"/>
                  <a:gd name="T2" fmla="*/ 0 w 173"/>
                  <a:gd name="T3" fmla="*/ 87 h 173"/>
                  <a:gd name="T4" fmla="*/ 86 w 173"/>
                  <a:gd name="T5" fmla="*/ 173 h 173"/>
                  <a:gd name="T6" fmla="*/ 173 w 173"/>
                  <a:gd name="T7" fmla="*/ 87 h 173"/>
                  <a:gd name="T8" fmla="*/ 86 w 173"/>
                  <a:gd name="T9" fmla="*/ 0 h 173"/>
                  <a:gd name="T10" fmla="*/ 86 w 173"/>
                  <a:gd name="T11" fmla="*/ 157 h 173"/>
                  <a:gd name="T12" fmla="*/ 16 w 173"/>
                  <a:gd name="T13" fmla="*/ 87 h 173"/>
                  <a:gd name="T14" fmla="*/ 86 w 173"/>
                  <a:gd name="T15" fmla="*/ 16 h 173"/>
                  <a:gd name="T16" fmla="*/ 157 w 173"/>
                  <a:gd name="T17" fmla="*/ 87 h 173"/>
                  <a:gd name="T18" fmla="*/ 86 w 173"/>
                  <a:gd name="T19"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73">
                    <a:moveTo>
                      <a:pt x="86" y="0"/>
                    </a:moveTo>
                    <a:cubicBezTo>
                      <a:pt x="39" y="0"/>
                      <a:pt x="0" y="39"/>
                      <a:pt x="0" y="87"/>
                    </a:cubicBezTo>
                    <a:cubicBezTo>
                      <a:pt x="0" y="135"/>
                      <a:pt x="39" y="173"/>
                      <a:pt x="86" y="173"/>
                    </a:cubicBezTo>
                    <a:cubicBezTo>
                      <a:pt x="134" y="173"/>
                      <a:pt x="173" y="135"/>
                      <a:pt x="173" y="87"/>
                    </a:cubicBezTo>
                    <a:cubicBezTo>
                      <a:pt x="173" y="39"/>
                      <a:pt x="134" y="0"/>
                      <a:pt x="86" y="0"/>
                    </a:cubicBezTo>
                    <a:close/>
                    <a:moveTo>
                      <a:pt x="86" y="157"/>
                    </a:moveTo>
                    <a:cubicBezTo>
                      <a:pt x="48" y="157"/>
                      <a:pt x="16" y="126"/>
                      <a:pt x="16" y="87"/>
                    </a:cubicBezTo>
                    <a:cubicBezTo>
                      <a:pt x="16" y="48"/>
                      <a:pt x="48" y="16"/>
                      <a:pt x="86" y="16"/>
                    </a:cubicBezTo>
                    <a:cubicBezTo>
                      <a:pt x="125" y="16"/>
                      <a:pt x="157" y="48"/>
                      <a:pt x="157" y="87"/>
                    </a:cubicBezTo>
                    <a:cubicBezTo>
                      <a:pt x="157" y="126"/>
                      <a:pt x="125" y="157"/>
                      <a:pt x="86"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582"/>
              <p:cNvSpPr/>
              <p:nvPr/>
            </p:nvSpPr>
            <p:spPr bwMode="auto">
              <a:xfrm>
                <a:off x="6610351" y="1874838"/>
                <a:ext cx="15875" cy="107950"/>
              </a:xfrm>
              <a:custGeom>
                <a:avLst/>
                <a:gdLst>
                  <a:gd name="T0" fmla="*/ 8 w 17"/>
                  <a:gd name="T1" fmla="*/ 0 h 118"/>
                  <a:gd name="T2" fmla="*/ 0 w 17"/>
                  <a:gd name="T3" fmla="*/ 8 h 118"/>
                  <a:gd name="T4" fmla="*/ 0 w 17"/>
                  <a:gd name="T5" fmla="*/ 110 h 118"/>
                  <a:gd name="T6" fmla="*/ 8 w 17"/>
                  <a:gd name="T7" fmla="*/ 118 h 118"/>
                  <a:gd name="T8" fmla="*/ 17 w 17"/>
                  <a:gd name="T9" fmla="*/ 110 h 118"/>
                  <a:gd name="T10" fmla="*/ 17 w 17"/>
                  <a:gd name="T11" fmla="*/ 8 h 118"/>
                  <a:gd name="T12" fmla="*/ 8 w 17"/>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7" h="118">
                    <a:moveTo>
                      <a:pt x="8" y="0"/>
                    </a:moveTo>
                    <a:cubicBezTo>
                      <a:pt x="4" y="0"/>
                      <a:pt x="0" y="3"/>
                      <a:pt x="0" y="8"/>
                    </a:cubicBezTo>
                    <a:cubicBezTo>
                      <a:pt x="0" y="110"/>
                      <a:pt x="0" y="110"/>
                      <a:pt x="0" y="110"/>
                    </a:cubicBezTo>
                    <a:cubicBezTo>
                      <a:pt x="0" y="115"/>
                      <a:pt x="4" y="118"/>
                      <a:pt x="8" y="118"/>
                    </a:cubicBezTo>
                    <a:cubicBezTo>
                      <a:pt x="13" y="118"/>
                      <a:pt x="17" y="115"/>
                      <a:pt x="17" y="110"/>
                    </a:cubicBezTo>
                    <a:cubicBezTo>
                      <a:pt x="17" y="8"/>
                      <a:pt x="17" y="8"/>
                      <a:pt x="17" y="8"/>
                    </a:cubicBezTo>
                    <a:cubicBezTo>
                      <a:pt x="17" y="3"/>
                      <a:pt x="13"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Rectangle 583"/>
              <p:cNvSpPr>
                <a:spLocks noChangeArrowheads="1"/>
              </p:cNvSpPr>
              <p:nvPr/>
            </p:nvSpPr>
            <p:spPr bwMode="auto">
              <a:xfrm>
                <a:off x="6456364" y="1916113"/>
                <a:ext cx="2381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Rectangle 584"/>
              <p:cNvSpPr>
                <a:spLocks noChangeArrowheads="1"/>
              </p:cNvSpPr>
              <p:nvPr/>
            </p:nvSpPr>
            <p:spPr bwMode="auto">
              <a:xfrm>
                <a:off x="6756401" y="1916113"/>
                <a:ext cx="2222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3" name="矩形 32"/>
          <p:cNvSpPr/>
          <p:nvPr/>
        </p:nvSpPr>
        <p:spPr>
          <a:xfrm>
            <a:off x="2449651" y="36290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073894"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9" name="组合 8"/>
          <p:cNvGrpSpPr/>
          <p:nvPr/>
        </p:nvGrpSpPr>
        <p:grpSpPr>
          <a:xfrm>
            <a:off x="2155523" y="2104572"/>
            <a:ext cx="7880954" cy="4235452"/>
            <a:chOff x="2131741" y="2172697"/>
            <a:chExt cx="7249331" cy="3896001"/>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741" y="2172697"/>
              <a:ext cx="3650528" cy="3043628"/>
            </a:xfrm>
            <a:prstGeom prst="rect">
              <a:avLst/>
            </a:prstGeom>
            <a:ln>
              <a:solidFill>
                <a:schemeClr val="bg1"/>
              </a:solidFill>
            </a:ln>
          </p:spPr>
        </p:pic>
        <p:sp>
          <p:nvSpPr>
            <p:cNvPr id="40" name="文本框 39"/>
            <p:cNvSpPr txBox="1"/>
            <p:nvPr/>
          </p:nvSpPr>
          <p:spPr>
            <a:xfrm>
              <a:off x="6409731" y="2511251"/>
              <a:ext cx="2971341" cy="1708160"/>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5782269" y="2172697"/>
              <a:ext cx="2230569"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131741" y="5437756"/>
              <a:ext cx="7249331" cy="630942"/>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456057" y="4648454"/>
              <a:ext cx="568858" cy="567871"/>
              <a:chOff x="6558872" y="4435707"/>
              <a:chExt cx="915988" cy="914400"/>
            </a:xfrm>
          </p:grpSpPr>
          <p:sp>
            <p:nvSpPr>
              <p:cNvPr id="45" name="Rectangle 279"/>
              <p:cNvSpPr>
                <a:spLocks noChangeArrowheads="1"/>
              </p:cNvSpPr>
              <p:nvPr/>
            </p:nvSpPr>
            <p:spPr bwMode="auto">
              <a:xfrm>
                <a:off x="6558872" y="4435707"/>
                <a:ext cx="915988" cy="91440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grpSp>
            <p:nvGrpSpPr>
              <p:cNvPr id="46" name="Группа 2436"/>
              <p:cNvGrpSpPr/>
              <p:nvPr/>
            </p:nvGrpSpPr>
            <p:grpSpPr>
              <a:xfrm>
                <a:off x="6712858" y="4608746"/>
                <a:ext cx="609600" cy="568325"/>
                <a:chOff x="1066800" y="184151"/>
                <a:chExt cx="609600" cy="568325"/>
              </a:xfrm>
            </p:grpSpPr>
            <p:sp>
              <p:nvSpPr>
                <p:cNvPr id="47" name="Freeform 280"/>
                <p:cNvSpPr/>
                <p:nvPr/>
              </p:nvSpPr>
              <p:spPr bwMode="auto">
                <a:xfrm>
                  <a:off x="1071563" y="704851"/>
                  <a:ext cx="600075" cy="47625"/>
                </a:xfrm>
                <a:custGeom>
                  <a:avLst/>
                  <a:gdLst>
                    <a:gd name="T0" fmla="*/ 875 w 898"/>
                    <a:gd name="T1" fmla="*/ 0 h 72"/>
                    <a:gd name="T2" fmla="*/ 22 w 898"/>
                    <a:gd name="T3" fmla="*/ 0 h 72"/>
                    <a:gd name="T4" fmla="*/ 0 w 898"/>
                    <a:gd name="T5" fmla="*/ 36 h 72"/>
                    <a:gd name="T6" fmla="*/ 0 w 898"/>
                    <a:gd name="T7" fmla="*/ 72 h 72"/>
                    <a:gd name="T8" fmla="*/ 22 w 898"/>
                    <a:gd name="T9" fmla="*/ 72 h 72"/>
                    <a:gd name="T10" fmla="*/ 875 w 898"/>
                    <a:gd name="T11" fmla="*/ 72 h 72"/>
                    <a:gd name="T12" fmla="*/ 898 w 898"/>
                    <a:gd name="T13" fmla="*/ 72 h 72"/>
                    <a:gd name="T14" fmla="*/ 898 w 898"/>
                    <a:gd name="T15" fmla="*/ 36 h 72"/>
                    <a:gd name="T16" fmla="*/ 875 w 898"/>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8" h="72">
                      <a:moveTo>
                        <a:pt x="875" y="0"/>
                      </a:moveTo>
                      <a:cubicBezTo>
                        <a:pt x="22" y="0"/>
                        <a:pt x="22" y="0"/>
                        <a:pt x="22" y="0"/>
                      </a:cubicBezTo>
                      <a:cubicBezTo>
                        <a:pt x="10" y="0"/>
                        <a:pt x="0" y="16"/>
                        <a:pt x="0" y="36"/>
                      </a:cubicBezTo>
                      <a:cubicBezTo>
                        <a:pt x="0" y="72"/>
                        <a:pt x="0" y="72"/>
                        <a:pt x="0" y="72"/>
                      </a:cubicBezTo>
                      <a:cubicBezTo>
                        <a:pt x="22" y="72"/>
                        <a:pt x="22" y="72"/>
                        <a:pt x="22" y="72"/>
                      </a:cubicBezTo>
                      <a:cubicBezTo>
                        <a:pt x="875" y="72"/>
                        <a:pt x="875" y="72"/>
                        <a:pt x="875" y="72"/>
                      </a:cubicBezTo>
                      <a:cubicBezTo>
                        <a:pt x="898" y="72"/>
                        <a:pt x="898" y="72"/>
                        <a:pt x="898" y="72"/>
                      </a:cubicBezTo>
                      <a:cubicBezTo>
                        <a:pt x="898" y="36"/>
                        <a:pt x="898" y="36"/>
                        <a:pt x="898" y="36"/>
                      </a:cubicBezTo>
                      <a:cubicBezTo>
                        <a:pt x="898" y="16"/>
                        <a:pt x="887" y="0"/>
                        <a:pt x="87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48" name="Freeform 281"/>
                <p:cNvSpPr/>
                <p:nvPr/>
              </p:nvSpPr>
              <p:spPr bwMode="auto">
                <a:xfrm>
                  <a:off x="1108075" y="392113"/>
                  <a:ext cx="88900" cy="33338"/>
                </a:xfrm>
                <a:custGeom>
                  <a:avLst/>
                  <a:gdLst>
                    <a:gd name="T0" fmla="*/ 25 w 133"/>
                    <a:gd name="T1" fmla="*/ 51 h 51"/>
                    <a:gd name="T2" fmla="*/ 48 w 133"/>
                    <a:gd name="T3" fmla="*/ 36 h 51"/>
                    <a:gd name="T4" fmla="*/ 85 w 133"/>
                    <a:gd name="T5" fmla="*/ 36 h 51"/>
                    <a:gd name="T6" fmla="*/ 108 w 133"/>
                    <a:gd name="T7" fmla="*/ 51 h 51"/>
                    <a:gd name="T8" fmla="*/ 133 w 133"/>
                    <a:gd name="T9" fmla="*/ 25 h 51"/>
                    <a:gd name="T10" fmla="*/ 108 w 133"/>
                    <a:gd name="T11" fmla="*/ 0 h 51"/>
                    <a:gd name="T12" fmla="*/ 25 w 133"/>
                    <a:gd name="T13" fmla="*/ 0 h 51"/>
                    <a:gd name="T14" fmla="*/ 0 w 133"/>
                    <a:gd name="T15" fmla="*/ 25 h 51"/>
                    <a:gd name="T16" fmla="*/ 25 w 133"/>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51">
                      <a:moveTo>
                        <a:pt x="25" y="51"/>
                      </a:moveTo>
                      <a:cubicBezTo>
                        <a:pt x="35" y="51"/>
                        <a:pt x="44" y="45"/>
                        <a:pt x="48" y="36"/>
                      </a:cubicBezTo>
                      <a:cubicBezTo>
                        <a:pt x="85" y="36"/>
                        <a:pt x="85" y="36"/>
                        <a:pt x="85" y="36"/>
                      </a:cubicBezTo>
                      <a:cubicBezTo>
                        <a:pt x="89" y="45"/>
                        <a:pt x="98" y="51"/>
                        <a:pt x="108" y="51"/>
                      </a:cubicBezTo>
                      <a:cubicBezTo>
                        <a:pt x="122" y="51"/>
                        <a:pt x="133" y="39"/>
                        <a:pt x="133" y="25"/>
                      </a:cubicBezTo>
                      <a:cubicBezTo>
                        <a:pt x="133" y="11"/>
                        <a:pt x="122" y="0"/>
                        <a:pt x="108" y="0"/>
                      </a:cubicBezTo>
                      <a:cubicBezTo>
                        <a:pt x="25" y="0"/>
                        <a:pt x="25" y="0"/>
                        <a:pt x="25" y="0"/>
                      </a:cubicBezTo>
                      <a:cubicBezTo>
                        <a:pt x="11" y="0"/>
                        <a:pt x="0" y="11"/>
                        <a:pt x="0" y="25"/>
                      </a:cubicBezTo>
                      <a:cubicBezTo>
                        <a:pt x="0" y="39"/>
                        <a:pt x="11" y="51"/>
                        <a:pt x="2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49" name="Freeform 282"/>
                <p:cNvSpPr/>
                <p:nvPr/>
              </p:nvSpPr>
              <p:spPr bwMode="auto">
                <a:xfrm>
                  <a:off x="1252538" y="392113"/>
                  <a:ext cx="88900" cy="33338"/>
                </a:xfrm>
                <a:custGeom>
                  <a:avLst/>
                  <a:gdLst>
                    <a:gd name="T0" fmla="*/ 26 w 134"/>
                    <a:gd name="T1" fmla="*/ 51 h 51"/>
                    <a:gd name="T2" fmla="*/ 48 w 134"/>
                    <a:gd name="T3" fmla="*/ 36 h 51"/>
                    <a:gd name="T4" fmla="*/ 85 w 134"/>
                    <a:gd name="T5" fmla="*/ 36 h 51"/>
                    <a:gd name="T6" fmla="*/ 108 w 134"/>
                    <a:gd name="T7" fmla="*/ 51 h 51"/>
                    <a:gd name="T8" fmla="*/ 134 w 134"/>
                    <a:gd name="T9" fmla="*/ 25 h 51"/>
                    <a:gd name="T10" fmla="*/ 108 w 134"/>
                    <a:gd name="T11" fmla="*/ 0 h 51"/>
                    <a:gd name="T12" fmla="*/ 26 w 134"/>
                    <a:gd name="T13" fmla="*/ 0 h 51"/>
                    <a:gd name="T14" fmla="*/ 0 w 134"/>
                    <a:gd name="T15" fmla="*/ 25 h 51"/>
                    <a:gd name="T16" fmla="*/ 26 w 134"/>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51">
                      <a:moveTo>
                        <a:pt x="26" y="51"/>
                      </a:moveTo>
                      <a:cubicBezTo>
                        <a:pt x="36" y="51"/>
                        <a:pt x="44" y="45"/>
                        <a:pt x="48" y="36"/>
                      </a:cubicBezTo>
                      <a:cubicBezTo>
                        <a:pt x="85" y="36"/>
                        <a:pt x="85" y="36"/>
                        <a:pt x="85" y="36"/>
                      </a:cubicBezTo>
                      <a:cubicBezTo>
                        <a:pt x="89" y="45"/>
                        <a:pt x="98" y="51"/>
                        <a:pt x="108" y="51"/>
                      </a:cubicBezTo>
                      <a:cubicBezTo>
                        <a:pt x="122" y="51"/>
                        <a:pt x="134" y="39"/>
                        <a:pt x="134" y="25"/>
                      </a:cubicBezTo>
                      <a:cubicBezTo>
                        <a:pt x="134" y="11"/>
                        <a:pt x="122" y="0"/>
                        <a:pt x="108" y="0"/>
                      </a:cubicBezTo>
                      <a:cubicBezTo>
                        <a:pt x="26" y="0"/>
                        <a:pt x="26" y="0"/>
                        <a:pt x="26" y="0"/>
                      </a:cubicBezTo>
                      <a:cubicBezTo>
                        <a:pt x="12" y="0"/>
                        <a:pt x="0" y="11"/>
                        <a:pt x="0" y="25"/>
                      </a:cubicBezTo>
                      <a:cubicBezTo>
                        <a:pt x="0" y="39"/>
                        <a:pt x="12" y="51"/>
                        <a:pt x="26"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50" name="Freeform 283"/>
                <p:cNvSpPr/>
                <p:nvPr/>
              </p:nvSpPr>
              <p:spPr bwMode="auto">
                <a:xfrm>
                  <a:off x="1395413" y="392113"/>
                  <a:ext cx="88900" cy="33338"/>
                </a:xfrm>
                <a:custGeom>
                  <a:avLst/>
                  <a:gdLst>
                    <a:gd name="T0" fmla="*/ 26 w 134"/>
                    <a:gd name="T1" fmla="*/ 51 h 51"/>
                    <a:gd name="T2" fmla="*/ 49 w 134"/>
                    <a:gd name="T3" fmla="*/ 36 h 51"/>
                    <a:gd name="T4" fmla="*/ 86 w 134"/>
                    <a:gd name="T5" fmla="*/ 36 h 51"/>
                    <a:gd name="T6" fmla="*/ 108 w 134"/>
                    <a:gd name="T7" fmla="*/ 51 h 51"/>
                    <a:gd name="T8" fmla="*/ 134 w 134"/>
                    <a:gd name="T9" fmla="*/ 25 h 51"/>
                    <a:gd name="T10" fmla="*/ 108 w 134"/>
                    <a:gd name="T11" fmla="*/ 0 h 51"/>
                    <a:gd name="T12" fmla="*/ 26 w 134"/>
                    <a:gd name="T13" fmla="*/ 0 h 51"/>
                    <a:gd name="T14" fmla="*/ 0 w 134"/>
                    <a:gd name="T15" fmla="*/ 25 h 51"/>
                    <a:gd name="T16" fmla="*/ 26 w 134"/>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51">
                      <a:moveTo>
                        <a:pt x="26" y="51"/>
                      </a:moveTo>
                      <a:cubicBezTo>
                        <a:pt x="36" y="51"/>
                        <a:pt x="45" y="45"/>
                        <a:pt x="49" y="36"/>
                      </a:cubicBezTo>
                      <a:cubicBezTo>
                        <a:pt x="86" y="36"/>
                        <a:pt x="86" y="36"/>
                        <a:pt x="86" y="36"/>
                      </a:cubicBezTo>
                      <a:cubicBezTo>
                        <a:pt x="90" y="45"/>
                        <a:pt x="98" y="51"/>
                        <a:pt x="108" y="51"/>
                      </a:cubicBezTo>
                      <a:cubicBezTo>
                        <a:pt x="122" y="51"/>
                        <a:pt x="134" y="39"/>
                        <a:pt x="134" y="25"/>
                      </a:cubicBezTo>
                      <a:cubicBezTo>
                        <a:pt x="134" y="11"/>
                        <a:pt x="122" y="0"/>
                        <a:pt x="108" y="0"/>
                      </a:cubicBezTo>
                      <a:cubicBezTo>
                        <a:pt x="26" y="0"/>
                        <a:pt x="26" y="0"/>
                        <a:pt x="26" y="0"/>
                      </a:cubicBezTo>
                      <a:cubicBezTo>
                        <a:pt x="12" y="0"/>
                        <a:pt x="0" y="11"/>
                        <a:pt x="0" y="25"/>
                      </a:cubicBezTo>
                      <a:cubicBezTo>
                        <a:pt x="0" y="39"/>
                        <a:pt x="12" y="51"/>
                        <a:pt x="26"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59" name="Freeform 284"/>
                <p:cNvSpPr/>
                <p:nvPr/>
              </p:nvSpPr>
              <p:spPr bwMode="auto">
                <a:xfrm>
                  <a:off x="1538288" y="392113"/>
                  <a:ext cx="88900" cy="33338"/>
                </a:xfrm>
                <a:custGeom>
                  <a:avLst/>
                  <a:gdLst>
                    <a:gd name="T0" fmla="*/ 25 w 133"/>
                    <a:gd name="T1" fmla="*/ 51 h 51"/>
                    <a:gd name="T2" fmla="*/ 48 w 133"/>
                    <a:gd name="T3" fmla="*/ 36 h 51"/>
                    <a:gd name="T4" fmla="*/ 85 w 133"/>
                    <a:gd name="T5" fmla="*/ 36 h 51"/>
                    <a:gd name="T6" fmla="*/ 108 w 133"/>
                    <a:gd name="T7" fmla="*/ 51 h 51"/>
                    <a:gd name="T8" fmla="*/ 133 w 133"/>
                    <a:gd name="T9" fmla="*/ 25 h 51"/>
                    <a:gd name="T10" fmla="*/ 108 w 133"/>
                    <a:gd name="T11" fmla="*/ 0 h 51"/>
                    <a:gd name="T12" fmla="*/ 25 w 133"/>
                    <a:gd name="T13" fmla="*/ 0 h 51"/>
                    <a:gd name="T14" fmla="*/ 0 w 133"/>
                    <a:gd name="T15" fmla="*/ 25 h 51"/>
                    <a:gd name="T16" fmla="*/ 25 w 133"/>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51">
                      <a:moveTo>
                        <a:pt x="25" y="51"/>
                      </a:moveTo>
                      <a:cubicBezTo>
                        <a:pt x="35" y="51"/>
                        <a:pt x="44" y="45"/>
                        <a:pt x="48" y="36"/>
                      </a:cubicBezTo>
                      <a:cubicBezTo>
                        <a:pt x="85" y="36"/>
                        <a:pt x="85" y="36"/>
                        <a:pt x="85" y="36"/>
                      </a:cubicBezTo>
                      <a:cubicBezTo>
                        <a:pt x="89" y="45"/>
                        <a:pt x="98" y="51"/>
                        <a:pt x="108" y="51"/>
                      </a:cubicBezTo>
                      <a:cubicBezTo>
                        <a:pt x="122" y="51"/>
                        <a:pt x="133" y="39"/>
                        <a:pt x="133" y="25"/>
                      </a:cubicBezTo>
                      <a:cubicBezTo>
                        <a:pt x="133" y="11"/>
                        <a:pt x="122" y="0"/>
                        <a:pt x="108" y="0"/>
                      </a:cubicBezTo>
                      <a:cubicBezTo>
                        <a:pt x="25" y="0"/>
                        <a:pt x="25" y="0"/>
                        <a:pt x="25" y="0"/>
                      </a:cubicBezTo>
                      <a:cubicBezTo>
                        <a:pt x="11" y="0"/>
                        <a:pt x="0" y="11"/>
                        <a:pt x="0" y="25"/>
                      </a:cubicBezTo>
                      <a:cubicBezTo>
                        <a:pt x="0" y="39"/>
                        <a:pt x="11" y="51"/>
                        <a:pt x="2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60" name="Freeform 285"/>
                <p:cNvSpPr/>
                <p:nvPr/>
              </p:nvSpPr>
              <p:spPr bwMode="auto">
                <a:xfrm>
                  <a:off x="1087438" y="433388"/>
                  <a:ext cx="566738" cy="242888"/>
                </a:xfrm>
                <a:custGeom>
                  <a:avLst/>
                  <a:gdLst>
                    <a:gd name="T0" fmla="*/ 0 w 847"/>
                    <a:gd name="T1" fmla="*/ 352 h 364"/>
                    <a:gd name="T2" fmla="*/ 0 w 847"/>
                    <a:gd name="T3" fmla="*/ 364 h 364"/>
                    <a:gd name="T4" fmla="*/ 11 w 847"/>
                    <a:gd name="T5" fmla="*/ 364 h 364"/>
                    <a:gd name="T6" fmla="*/ 836 w 847"/>
                    <a:gd name="T7" fmla="*/ 364 h 364"/>
                    <a:gd name="T8" fmla="*/ 847 w 847"/>
                    <a:gd name="T9" fmla="*/ 364 h 364"/>
                    <a:gd name="T10" fmla="*/ 847 w 847"/>
                    <a:gd name="T11" fmla="*/ 352 h 364"/>
                    <a:gd name="T12" fmla="*/ 836 w 847"/>
                    <a:gd name="T13" fmla="*/ 341 h 364"/>
                    <a:gd name="T14" fmla="*/ 805 w 847"/>
                    <a:gd name="T15" fmla="*/ 341 h 364"/>
                    <a:gd name="T16" fmla="*/ 805 w 847"/>
                    <a:gd name="T17" fmla="*/ 330 h 364"/>
                    <a:gd name="T18" fmla="*/ 794 w 847"/>
                    <a:gd name="T19" fmla="*/ 319 h 364"/>
                    <a:gd name="T20" fmla="*/ 782 w 847"/>
                    <a:gd name="T21" fmla="*/ 319 h 364"/>
                    <a:gd name="T22" fmla="*/ 782 w 847"/>
                    <a:gd name="T23" fmla="*/ 15 h 364"/>
                    <a:gd name="T24" fmla="*/ 747 w 847"/>
                    <a:gd name="T25" fmla="*/ 0 h 364"/>
                    <a:gd name="T26" fmla="*/ 733 w 847"/>
                    <a:gd name="T27" fmla="*/ 0 h 364"/>
                    <a:gd name="T28" fmla="*/ 699 w 847"/>
                    <a:gd name="T29" fmla="*/ 15 h 364"/>
                    <a:gd name="T30" fmla="*/ 699 w 847"/>
                    <a:gd name="T31" fmla="*/ 319 h 364"/>
                    <a:gd name="T32" fmla="*/ 687 w 847"/>
                    <a:gd name="T33" fmla="*/ 319 h 364"/>
                    <a:gd name="T34" fmla="*/ 676 w 847"/>
                    <a:gd name="T35" fmla="*/ 330 h 364"/>
                    <a:gd name="T36" fmla="*/ 676 w 847"/>
                    <a:gd name="T37" fmla="*/ 341 h 364"/>
                    <a:gd name="T38" fmla="*/ 591 w 847"/>
                    <a:gd name="T39" fmla="*/ 341 h 364"/>
                    <a:gd name="T40" fmla="*/ 591 w 847"/>
                    <a:gd name="T41" fmla="*/ 330 h 364"/>
                    <a:gd name="T42" fmla="*/ 579 w 847"/>
                    <a:gd name="T43" fmla="*/ 319 h 364"/>
                    <a:gd name="T44" fmla="*/ 567 w 847"/>
                    <a:gd name="T45" fmla="*/ 319 h 364"/>
                    <a:gd name="T46" fmla="*/ 567 w 847"/>
                    <a:gd name="T47" fmla="*/ 15 h 364"/>
                    <a:gd name="T48" fmla="*/ 533 w 847"/>
                    <a:gd name="T49" fmla="*/ 0 h 364"/>
                    <a:gd name="T50" fmla="*/ 519 w 847"/>
                    <a:gd name="T51" fmla="*/ 0 h 364"/>
                    <a:gd name="T52" fmla="*/ 485 w 847"/>
                    <a:gd name="T53" fmla="*/ 15 h 364"/>
                    <a:gd name="T54" fmla="*/ 485 w 847"/>
                    <a:gd name="T55" fmla="*/ 319 h 364"/>
                    <a:gd name="T56" fmla="*/ 473 w 847"/>
                    <a:gd name="T57" fmla="*/ 319 h 364"/>
                    <a:gd name="T58" fmla="*/ 462 w 847"/>
                    <a:gd name="T59" fmla="*/ 330 h 364"/>
                    <a:gd name="T60" fmla="*/ 462 w 847"/>
                    <a:gd name="T61" fmla="*/ 341 h 364"/>
                    <a:gd name="T62" fmla="*/ 376 w 847"/>
                    <a:gd name="T63" fmla="*/ 341 h 364"/>
                    <a:gd name="T64" fmla="*/ 376 w 847"/>
                    <a:gd name="T65" fmla="*/ 330 h 364"/>
                    <a:gd name="T66" fmla="*/ 365 w 847"/>
                    <a:gd name="T67" fmla="*/ 319 h 364"/>
                    <a:gd name="T68" fmla="*/ 353 w 847"/>
                    <a:gd name="T69" fmla="*/ 319 h 364"/>
                    <a:gd name="T70" fmla="*/ 353 w 847"/>
                    <a:gd name="T71" fmla="*/ 15 h 364"/>
                    <a:gd name="T72" fmla="*/ 319 w 847"/>
                    <a:gd name="T73" fmla="*/ 0 h 364"/>
                    <a:gd name="T74" fmla="*/ 305 w 847"/>
                    <a:gd name="T75" fmla="*/ 0 h 364"/>
                    <a:gd name="T76" fmla="*/ 271 w 847"/>
                    <a:gd name="T77" fmla="*/ 15 h 364"/>
                    <a:gd name="T78" fmla="*/ 271 w 847"/>
                    <a:gd name="T79" fmla="*/ 319 h 364"/>
                    <a:gd name="T80" fmla="*/ 259 w 847"/>
                    <a:gd name="T81" fmla="*/ 319 h 364"/>
                    <a:gd name="T82" fmla="*/ 247 w 847"/>
                    <a:gd name="T83" fmla="*/ 330 h 364"/>
                    <a:gd name="T84" fmla="*/ 247 w 847"/>
                    <a:gd name="T85" fmla="*/ 341 h 364"/>
                    <a:gd name="T86" fmla="*/ 162 w 847"/>
                    <a:gd name="T87" fmla="*/ 341 h 364"/>
                    <a:gd name="T88" fmla="*/ 162 w 847"/>
                    <a:gd name="T89" fmla="*/ 330 h 364"/>
                    <a:gd name="T90" fmla="*/ 151 w 847"/>
                    <a:gd name="T91" fmla="*/ 319 h 364"/>
                    <a:gd name="T92" fmla="*/ 139 w 847"/>
                    <a:gd name="T93" fmla="*/ 319 h 364"/>
                    <a:gd name="T94" fmla="*/ 139 w 847"/>
                    <a:gd name="T95" fmla="*/ 15 h 364"/>
                    <a:gd name="T96" fmla="*/ 105 w 847"/>
                    <a:gd name="T97" fmla="*/ 0 h 364"/>
                    <a:gd name="T98" fmla="*/ 90 w 847"/>
                    <a:gd name="T99" fmla="*/ 0 h 364"/>
                    <a:gd name="T100" fmla="*/ 56 w 847"/>
                    <a:gd name="T101" fmla="*/ 15 h 364"/>
                    <a:gd name="T102" fmla="*/ 56 w 847"/>
                    <a:gd name="T103" fmla="*/ 319 h 364"/>
                    <a:gd name="T104" fmla="*/ 44 w 847"/>
                    <a:gd name="T105" fmla="*/ 319 h 364"/>
                    <a:gd name="T106" fmla="*/ 33 w 847"/>
                    <a:gd name="T107" fmla="*/ 330 h 364"/>
                    <a:gd name="T108" fmla="*/ 33 w 847"/>
                    <a:gd name="T109" fmla="*/ 341 h 364"/>
                    <a:gd name="T110" fmla="*/ 11 w 847"/>
                    <a:gd name="T111" fmla="*/ 341 h 364"/>
                    <a:gd name="T112" fmla="*/ 0 w 847"/>
                    <a:gd name="T113" fmla="*/ 35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7" h="364">
                      <a:moveTo>
                        <a:pt x="0" y="352"/>
                      </a:moveTo>
                      <a:cubicBezTo>
                        <a:pt x="0" y="364"/>
                        <a:pt x="0" y="364"/>
                        <a:pt x="0" y="364"/>
                      </a:cubicBezTo>
                      <a:cubicBezTo>
                        <a:pt x="11" y="364"/>
                        <a:pt x="11" y="364"/>
                        <a:pt x="11" y="364"/>
                      </a:cubicBezTo>
                      <a:cubicBezTo>
                        <a:pt x="836" y="364"/>
                        <a:pt x="836" y="364"/>
                        <a:pt x="836" y="364"/>
                      </a:cubicBezTo>
                      <a:cubicBezTo>
                        <a:pt x="847" y="364"/>
                        <a:pt x="847" y="364"/>
                        <a:pt x="847" y="364"/>
                      </a:cubicBezTo>
                      <a:cubicBezTo>
                        <a:pt x="847" y="352"/>
                        <a:pt x="847" y="352"/>
                        <a:pt x="847" y="352"/>
                      </a:cubicBezTo>
                      <a:cubicBezTo>
                        <a:pt x="847" y="346"/>
                        <a:pt x="842" y="341"/>
                        <a:pt x="836" y="341"/>
                      </a:cubicBezTo>
                      <a:cubicBezTo>
                        <a:pt x="805" y="341"/>
                        <a:pt x="805" y="341"/>
                        <a:pt x="805" y="341"/>
                      </a:cubicBezTo>
                      <a:cubicBezTo>
                        <a:pt x="805" y="330"/>
                        <a:pt x="805" y="330"/>
                        <a:pt x="805" y="330"/>
                      </a:cubicBezTo>
                      <a:cubicBezTo>
                        <a:pt x="805" y="324"/>
                        <a:pt x="800" y="319"/>
                        <a:pt x="794" y="319"/>
                      </a:cubicBezTo>
                      <a:cubicBezTo>
                        <a:pt x="782" y="319"/>
                        <a:pt x="782" y="319"/>
                        <a:pt x="782" y="319"/>
                      </a:cubicBezTo>
                      <a:cubicBezTo>
                        <a:pt x="782" y="15"/>
                        <a:pt x="782" y="15"/>
                        <a:pt x="782" y="15"/>
                      </a:cubicBezTo>
                      <a:cubicBezTo>
                        <a:pt x="768" y="15"/>
                        <a:pt x="756" y="9"/>
                        <a:pt x="747" y="0"/>
                      </a:cubicBezTo>
                      <a:cubicBezTo>
                        <a:pt x="733" y="0"/>
                        <a:pt x="733" y="0"/>
                        <a:pt x="733" y="0"/>
                      </a:cubicBezTo>
                      <a:cubicBezTo>
                        <a:pt x="724" y="9"/>
                        <a:pt x="712" y="15"/>
                        <a:pt x="699" y="15"/>
                      </a:cubicBezTo>
                      <a:cubicBezTo>
                        <a:pt x="699" y="319"/>
                        <a:pt x="699" y="319"/>
                        <a:pt x="699" y="319"/>
                      </a:cubicBezTo>
                      <a:cubicBezTo>
                        <a:pt x="687" y="319"/>
                        <a:pt x="687" y="319"/>
                        <a:pt x="687" y="319"/>
                      </a:cubicBezTo>
                      <a:cubicBezTo>
                        <a:pt x="681" y="319"/>
                        <a:pt x="676" y="324"/>
                        <a:pt x="676" y="330"/>
                      </a:cubicBezTo>
                      <a:cubicBezTo>
                        <a:pt x="676" y="341"/>
                        <a:pt x="676" y="341"/>
                        <a:pt x="676" y="341"/>
                      </a:cubicBezTo>
                      <a:cubicBezTo>
                        <a:pt x="591" y="341"/>
                        <a:pt x="591" y="341"/>
                        <a:pt x="591" y="341"/>
                      </a:cubicBezTo>
                      <a:cubicBezTo>
                        <a:pt x="591" y="330"/>
                        <a:pt x="591" y="330"/>
                        <a:pt x="591" y="330"/>
                      </a:cubicBezTo>
                      <a:cubicBezTo>
                        <a:pt x="591" y="324"/>
                        <a:pt x="586" y="319"/>
                        <a:pt x="579" y="319"/>
                      </a:cubicBezTo>
                      <a:cubicBezTo>
                        <a:pt x="567" y="319"/>
                        <a:pt x="567" y="319"/>
                        <a:pt x="567" y="319"/>
                      </a:cubicBezTo>
                      <a:cubicBezTo>
                        <a:pt x="567" y="15"/>
                        <a:pt x="567" y="15"/>
                        <a:pt x="567" y="15"/>
                      </a:cubicBezTo>
                      <a:cubicBezTo>
                        <a:pt x="554" y="15"/>
                        <a:pt x="542" y="9"/>
                        <a:pt x="533" y="0"/>
                      </a:cubicBezTo>
                      <a:cubicBezTo>
                        <a:pt x="519" y="0"/>
                        <a:pt x="519" y="0"/>
                        <a:pt x="519" y="0"/>
                      </a:cubicBezTo>
                      <a:cubicBezTo>
                        <a:pt x="510" y="9"/>
                        <a:pt x="498" y="15"/>
                        <a:pt x="485" y="15"/>
                      </a:cubicBezTo>
                      <a:cubicBezTo>
                        <a:pt x="485" y="319"/>
                        <a:pt x="485" y="319"/>
                        <a:pt x="485" y="319"/>
                      </a:cubicBezTo>
                      <a:cubicBezTo>
                        <a:pt x="473" y="319"/>
                        <a:pt x="473" y="319"/>
                        <a:pt x="473" y="319"/>
                      </a:cubicBezTo>
                      <a:cubicBezTo>
                        <a:pt x="467" y="319"/>
                        <a:pt x="462" y="324"/>
                        <a:pt x="462" y="330"/>
                      </a:cubicBezTo>
                      <a:cubicBezTo>
                        <a:pt x="462" y="341"/>
                        <a:pt x="462" y="341"/>
                        <a:pt x="462" y="341"/>
                      </a:cubicBezTo>
                      <a:cubicBezTo>
                        <a:pt x="376" y="341"/>
                        <a:pt x="376" y="341"/>
                        <a:pt x="376" y="341"/>
                      </a:cubicBezTo>
                      <a:cubicBezTo>
                        <a:pt x="376" y="330"/>
                        <a:pt x="376" y="330"/>
                        <a:pt x="376" y="330"/>
                      </a:cubicBezTo>
                      <a:cubicBezTo>
                        <a:pt x="376" y="324"/>
                        <a:pt x="371" y="319"/>
                        <a:pt x="365" y="319"/>
                      </a:cubicBezTo>
                      <a:cubicBezTo>
                        <a:pt x="353" y="319"/>
                        <a:pt x="353" y="319"/>
                        <a:pt x="353" y="319"/>
                      </a:cubicBezTo>
                      <a:cubicBezTo>
                        <a:pt x="353" y="15"/>
                        <a:pt x="353" y="15"/>
                        <a:pt x="353" y="15"/>
                      </a:cubicBezTo>
                      <a:cubicBezTo>
                        <a:pt x="340" y="15"/>
                        <a:pt x="328" y="9"/>
                        <a:pt x="319" y="0"/>
                      </a:cubicBezTo>
                      <a:cubicBezTo>
                        <a:pt x="305" y="0"/>
                        <a:pt x="305" y="0"/>
                        <a:pt x="305" y="0"/>
                      </a:cubicBezTo>
                      <a:cubicBezTo>
                        <a:pt x="296" y="9"/>
                        <a:pt x="284" y="15"/>
                        <a:pt x="271" y="15"/>
                      </a:cubicBezTo>
                      <a:cubicBezTo>
                        <a:pt x="271" y="319"/>
                        <a:pt x="271" y="319"/>
                        <a:pt x="271" y="319"/>
                      </a:cubicBezTo>
                      <a:cubicBezTo>
                        <a:pt x="259" y="319"/>
                        <a:pt x="259" y="319"/>
                        <a:pt x="259" y="319"/>
                      </a:cubicBezTo>
                      <a:cubicBezTo>
                        <a:pt x="252" y="319"/>
                        <a:pt x="247" y="324"/>
                        <a:pt x="247" y="330"/>
                      </a:cubicBezTo>
                      <a:cubicBezTo>
                        <a:pt x="247" y="341"/>
                        <a:pt x="247" y="341"/>
                        <a:pt x="247" y="341"/>
                      </a:cubicBezTo>
                      <a:cubicBezTo>
                        <a:pt x="162" y="341"/>
                        <a:pt x="162" y="341"/>
                        <a:pt x="162" y="341"/>
                      </a:cubicBezTo>
                      <a:cubicBezTo>
                        <a:pt x="162" y="330"/>
                        <a:pt x="162" y="330"/>
                        <a:pt x="162" y="330"/>
                      </a:cubicBezTo>
                      <a:cubicBezTo>
                        <a:pt x="162" y="324"/>
                        <a:pt x="157" y="319"/>
                        <a:pt x="151" y="319"/>
                      </a:cubicBezTo>
                      <a:cubicBezTo>
                        <a:pt x="139" y="319"/>
                        <a:pt x="139" y="319"/>
                        <a:pt x="139" y="319"/>
                      </a:cubicBezTo>
                      <a:cubicBezTo>
                        <a:pt x="139" y="15"/>
                        <a:pt x="139" y="15"/>
                        <a:pt x="139" y="15"/>
                      </a:cubicBezTo>
                      <a:cubicBezTo>
                        <a:pt x="126" y="15"/>
                        <a:pt x="113" y="9"/>
                        <a:pt x="105" y="0"/>
                      </a:cubicBezTo>
                      <a:cubicBezTo>
                        <a:pt x="90" y="0"/>
                        <a:pt x="90" y="0"/>
                        <a:pt x="90" y="0"/>
                      </a:cubicBezTo>
                      <a:cubicBezTo>
                        <a:pt x="82" y="9"/>
                        <a:pt x="69" y="15"/>
                        <a:pt x="56" y="15"/>
                      </a:cubicBezTo>
                      <a:cubicBezTo>
                        <a:pt x="56" y="319"/>
                        <a:pt x="56" y="319"/>
                        <a:pt x="56" y="319"/>
                      </a:cubicBezTo>
                      <a:cubicBezTo>
                        <a:pt x="44" y="319"/>
                        <a:pt x="44" y="319"/>
                        <a:pt x="44" y="319"/>
                      </a:cubicBezTo>
                      <a:cubicBezTo>
                        <a:pt x="38" y="319"/>
                        <a:pt x="33" y="324"/>
                        <a:pt x="33" y="330"/>
                      </a:cubicBezTo>
                      <a:cubicBezTo>
                        <a:pt x="33" y="341"/>
                        <a:pt x="33" y="341"/>
                        <a:pt x="33" y="341"/>
                      </a:cubicBezTo>
                      <a:cubicBezTo>
                        <a:pt x="11" y="341"/>
                        <a:pt x="11" y="341"/>
                        <a:pt x="11" y="341"/>
                      </a:cubicBezTo>
                      <a:cubicBezTo>
                        <a:pt x="5" y="341"/>
                        <a:pt x="0" y="346"/>
                        <a:pt x="0" y="3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61" name="Freeform 286"/>
                <p:cNvSpPr>
                  <a:spLocks noEditPoints="1"/>
                </p:cNvSpPr>
                <p:nvPr/>
              </p:nvSpPr>
              <p:spPr bwMode="auto">
                <a:xfrm>
                  <a:off x="1066800" y="184151"/>
                  <a:ext cx="609600" cy="184150"/>
                </a:xfrm>
                <a:custGeom>
                  <a:avLst/>
                  <a:gdLst>
                    <a:gd name="T0" fmla="*/ 191 w 384"/>
                    <a:gd name="T1" fmla="*/ 0 h 116"/>
                    <a:gd name="T2" fmla="*/ 0 w 384"/>
                    <a:gd name="T3" fmla="*/ 116 h 116"/>
                    <a:gd name="T4" fmla="*/ 384 w 384"/>
                    <a:gd name="T5" fmla="*/ 116 h 116"/>
                    <a:gd name="T6" fmla="*/ 191 w 384"/>
                    <a:gd name="T7" fmla="*/ 0 h 116"/>
                    <a:gd name="T8" fmla="*/ 191 w 384"/>
                    <a:gd name="T9" fmla="*/ 38 h 116"/>
                    <a:gd name="T10" fmla="*/ 268 w 384"/>
                    <a:gd name="T11" fmla="*/ 84 h 116"/>
                    <a:gd name="T12" fmla="*/ 114 w 384"/>
                    <a:gd name="T13" fmla="*/ 84 h 116"/>
                    <a:gd name="T14" fmla="*/ 191 w 384"/>
                    <a:gd name="T15" fmla="*/ 38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16">
                      <a:moveTo>
                        <a:pt x="191" y="0"/>
                      </a:moveTo>
                      <a:lnTo>
                        <a:pt x="0" y="116"/>
                      </a:lnTo>
                      <a:lnTo>
                        <a:pt x="384" y="116"/>
                      </a:lnTo>
                      <a:lnTo>
                        <a:pt x="191" y="0"/>
                      </a:lnTo>
                      <a:close/>
                      <a:moveTo>
                        <a:pt x="191" y="38"/>
                      </a:moveTo>
                      <a:lnTo>
                        <a:pt x="268" y="84"/>
                      </a:lnTo>
                      <a:lnTo>
                        <a:pt x="114" y="84"/>
                      </a:lnTo>
                      <a:lnTo>
                        <a:pt x="191"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sp>
          <p:nvSpPr>
            <p:cNvPr id="62" name="文本框 61"/>
            <p:cNvSpPr txBox="1"/>
            <p:nvPr/>
          </p:nvSpPr>
          <p:spPr>
            <a:xfrm>
              <a:off x="7146178" y="4624157"/>
              <a:ext cx="2234894" cy="630942"/>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7049" t="6299"/>
          <a:stretch>
            <a:fillRect/>
          </a:stretch>
        </p:blipFill>
        <p:spPr>
          <a:xfrm rot="16200000">
            <a:off x="2667000" y="-2667000"/>
            <a:ext cx="6858000" cy="12192000"/>
          </a:xfrm>
          <a:prstGeom prst="rect">
            <a:avLst/>
          </a:prstGeom>
        </p:spPr>
      </p:pic>
      <p:grpSp>
        <p:nvGrpSpPr>
          <p:cNvPr id="2" name="组合 1"/>
          <p:cNvGrpSpPr/>
          <p:nvPr/>
        </p:nvGrpSpPr>
        <p:grpSpPr>
          <a:xfrm>
            <a:off x="3584947" y="2146527"/>
            <a:ext cx="5022106" cy="2282248"/>
            <a:chOff x="3756831" y="2146527"/>
            <a:chExt cx="5022106" cy="2282248"/>
          </a:xfrm>
        </p:grpSpPr>
        <p:grpSp>
          <p:nvGrpSpPr>
            <p:cNvPr id="21" name="组合 20"/>
            <p:cNvGrpSpPr/>
            <p:nvPr/>
          </p:nvGrpSpPr>
          <p:grpSpPr>
            <a:xfrm>
              <a:off x="5367638" y="2146527"/>
              <a:ext cx="1800493" cy="1742007"/>
              <a:chOff x="9861114" y="2850253"/>
              <a:chExt cx="1800493" cy="1742007"/>
            </a:xfrm>
          </p:grpSpPr>
          <p:grpSp>
            <p:nvGrpSpPr>
              <p:cNvPr id="31" name="组合 30"/>
              <p:cNvGrpSpPr/>
              <p:nvPr/>
            </p:nvGrpSpPr>
            <p:grpSpPr>
              <a:xfrm>
                <a:off x="10231920" y="2850253"/>
                <a:ext cx="929038" cy="929038"/>
                <a:chOff x="10388162" y="3077752"/>
                <a:chExt cx="1115492" cy="1115492"/>
              </a:xfrm>
            </p:grpSpPr>
            <p:sp>
              <p:nvSpPr>
                <p:cNvPr id="40" name="Oval 677"/>
                <p:cNvSpPr>
                  <a:spLocks noChangeArrowheads="1"/>
                </p:cNvSpPr>
                <p:nvPr/>
              </p:nvSpPr>
              <p:spPr bwMode="auto">
                <a:xfrm>
                  <a:off x="10388162" y="3077752"/>
                  <a:ext cx="1115492" cy="1115492"/>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41" name="组合 40"/>
                <p:cNvGrpSpPr/>
                <p:nvPr/>
              </p:nvGrpSpPr>
              <p:grpSpPr>
                <a:xfrm>
                  <a:off x="10625299" y="3271249"/>
                  <a:ext cx="648803" cy="741768"/>
                  <a:chOff x="6348474" y="3659169"/>
                  <a:chExt cx="542927" cy="620713"/>
                </a:xfrm>
                <a:solidFill>
                  <a:schemeClr val="bg1">
                    <a:lumMod val="50000"/>
                  </a:schemeClr>
                </a:solidFill>
              </p:grpSpPr>
              <p:sp>
                <p:nvSpPr>
                  <p:cNvPr id="42" name="Oval 678"/>
                  <p:cNvSpPr>
                    <a:spLocks noChangeArrowheads="1"/>
                  </p:cNvSpPr>
                  <p:nvPr/>
                </p:nvSpPr>
                <p:spPr bwMode="auto">
                  <a:xfrm>
                    <a:off x="6348474" y="4210032"/>
                    <a:ext cx="349253"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679"/>
                  <p:cNvSpPr/>
                  <p:nvPr/>
                </p:nvSpPr>
                <p:spPr bwMode="auto">
                  <a:xfrm>
                    <a:off x="6507223" y="3659172"/>
                    <a:ext cx="384178" cy="495298"/>
                  </a:xfrm>
                  <a:custGeom>
                    <a:avLst/>
                    <a:gdLst>
                      <a:gd name="T0" fmla="*/ 274 w 418"/>
                      <a:gd name="T1" fmla="*/ 18 h 539"/>
                      <a:gd name="T2" fmla="*/ 0 w 418"/>
                      <a:gd name="T3" fmla="*/ 432 h 539"/>
                      <a:gd name="T4" fmla="*/ 182 w 418"/>
                      <a:gd name="T5" fmla="*/ 539 h 539"/>
                      <a:gd name="T6" fmla="*/ 410 w 418"/>
                      <a:gd name="T7" fmla="*/ 98 h 539"/>
                      <a:gd name="T8" fmla="*/ 398 w 418"/>
                      <a:gd name="T9" fmla="*/ 57 h 539"/>
                      <a:gd name="T10" fmla="*/ 315 w 418"/>
                      <a:gd name="T11" fmla="*/ 9 h 539"/>
                      <a:gd name="T12" fmla="*/ 274 w 418"/>
                      <a:gd name="T13" fmla="*/ 18 h 539"/>
                    </a:gdLst>
                    <a:ahLst/>
                    <a:cxnLst>
                      <a:cxn ang="0">
                        <a:pos x="T0" y="T1"/>
                      </a:cxn>
                      <a:cxn ang="0">
                        <a:pos x="T2" y="T3"/>
                      </a:cxn>
                      <a:cxn ang="0">
                        <a:pos x="T4" y="T5"/>
                      </a:cxn>
                      <a:cxn ang="0">
                        <a:pos x="T6" y="T7"/>
                      </a:cxn>
                      <a:cxn ang="0">
                        <a:pos x="T8" y="T9"/>
                      </a:cxn>
                      <a:cxn ang="0">
                        <a:pos x="T10" y="T11"/>
                      </a:cxn>
                      <a:cxn ang="0">
                        <a:pos x="T12" y="T13"/>
                      </a:cxn>
                    </a:cxnLst>
                    <a:rect l="0" t="0" r="r" b="b"/>
                    <a:pathLst>
                      <a:path w="418" h="539">
                        <a:moveTo>
                          <a:pt x="274" y="18"/>
                        </a:moveTo>
                        <a:cubicBezTo>
                          <a:pt x="0" y="432"/>
                          <a:pt x="0" y="432"/>
                          <a:pt x="0" y="432"/>
                        </a:cubicBezTo>
                        <a:cubicBezTo>
                          <a:pt x="182" y="539"/>
                          <a:pt x="182" y="539"/>
                          <a:pt x="182" y="539"/>
                        </a:cubicBezTo>
                        <a:cubicBezTo>
                          <a:pt x="410" y="98"/>
                          <a:pt x="410" y="98"/>
                          <a:pt x="410" y="98"/>
                        </a:cubicBezTo>
                        <a:cubicBezTo>
                          <a:pt x="418" y="84"/>
                          <a:pt x="412" y="66"/>
                          <a:pt x="398" y="57"/>
                        </a:cubicBezTo>
                        <a:cubicBezTo>
                          <a:pt x="315" y="9"/>
                          <a:pt x="315" y="9"/>
                          <a:pt x="315" y="9"/>
                        </a:cubicBezTo>
                        <a:cubicBezTo>
                          <a:pt x="301" y="0"/>
                          <a:pt x="283" y="5"/>
                          <a:pt x="27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680"/>
                  <p:cNvSpPr/>
                  <p:nvPr/>
                </p:nvSpPr>
                <p:spPr bwMode="auto">
                  <a:xfrm>
                    <a:off x="6591359" y="3689334"/>
                    <a:ext cx="300041" cy="465136"/>
                  </a:xfrm>
                  <a:custGeom>
                    <a:avLst/>
                    <a:gdLst>
                      <a:gd name="T0" fmla="*/ 0 w 327"/>
                      <a:gd name="T1" fmla="*/ 453 h 506"/>
                      <a:gd name="T2" fmla="*/ 91 w 327"/>
                      <a:gd name="T3" fmla="*/ 506 h 506"/>
                      <a:gd name="T4" fmla="*/ 319 w 327"/>
                      <a:gd name="T5" fmla="*/ 65 h 506"/>
                      <a:gd name="T6" fmla="*/ 307 w 327"/>
                      <a:gd name="T7" fmla="*/ 24 h 506"/>
                      <a:gd name="T8" fmla="*/ 266 w 327"/>
                      <a:gd name="T9" fmla="*/ 0 h 506"/>
                      <a:gd name="T10" fmla="*/ 0 w 327"/>
                      <a:gd name="T11" fmla="*/ 453 h 506"/>
                    </a:gdLst>
                    <a:ahLst/>
                    <a:cxnLst>
                      <a:cxn ang="0">
                        <a:pos x="T0" y="T1"/>
                      </a:cxn>
                      <a:cxn ang="0">
                        <a:pos x="T2" y="T3"/>
                      </a:cxn>
                      <a:cxn ang="0">
                        <a:pos x="T4" y="T5"/>
                      </a:cxn>
                      <a:cxn ang="0">
                        <a:pos x="T6" y="T7"/>
                      </a:cxn>
                      <a:cxn ang="0">
                        <a:pos x="T8" y="T9"/>
                      </a:cxn>
                      <a:cxn ang="0">
                        <a:pos x="T10" y="T11"/>
                      </a:cxn>
                    </a:cxnLst>
                    <a:rect l="0" t="0" r="r" b="b"/>
                    <a:pathLst>
                      <a:path w="327" h="506">
                        <a:moveTo>
                          <a:pt x="0" y="453"/>
                        </a:moveTo>
                        <a:cubicBezTo>
                          <a:pt x="91" y="506"/>
                          <a:pt x="91" y="506"/>
                          <a:pt x="91" y="506"/>
                        </a:cubicBezTo>
                        <a:cubicBezTo>
                          <a:pt x="319" y="65"/>
                          <a:pt x="319" y="65"/>
                          <a:pt x="319" y="65"/>
                        </a:cubicBezTo>
                        <a:cubicBezTo>
                          <a:pt x="327" y="51"/>
                          <a:pt x="321" y="33"/>
                          <a:pt x="307" y="24"/>
                        </a:cubicBezTo>
                        <a:cubicBezTo>
                          <a:pt x="266" y="0"/>
                          <a:pt x="266" y="0"/>
                          <a:pt x="266" y="0"/>
                        </a:cubicBezTo>
                        <a:lnTo>
                          <a:pt x="0" y="4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681"/>
                  <p:cNvSpPr/>
                  <p:nvPr/>
                </p:nvSpPr>
                <p:spPr bwMode="auto">
                  <a:xfrm>
                    <a:off x="6742173" y="3659169"/>
                    <a:ext cx="149226" cy="119063"/>
                  </a:xfrm>
                  <a:custGeom>
                    <a:avLst/>
                    <a:gdLst>
                      <a:gd name="T0" fmla="*/ 19 w 163"/>
                      <a:gd name="T1" fmla="*/ 18 h 129"/>
                      <a:gd name="T2" fmla="*/ 0 w 163"/>
                      <a:gd name="T3" fmla="*/ 47 h 129"/>
                      <a:gd name="T4" fmla="*/ 139 w 163"/>
                      <a:gd name="T5" fmla="*/ 129 h 129"/>
                      <a:gd name="T6" fmla="*/ 155 w 163"/>
                      <a:gd name="T7" fmla="*/ 98 h 129"/>
                      <a:gd name="T8" fmla="*/ 143 w 163"/>
                      <a:gd name="T9" fmla="*/ 57 h 129"/>
                      <a:gd name="T10" fmla="*/ 60 w 163"/>
                      <a:gd name="T11" fmla="*/ 9 h 129"/>
                      <a:gd name="T12" fmla="*/ 19 w 163"/>
                      <a:gd name="T13" fmla="*/ 18 h 129"/>
                    </a:gdLst>
                    <a:ahLst/>
                    <a:cxnLst>
                      <a:cxn ang="0">
                        <a:pos x="T0" y="T1"/>
                      </a:cxn>
                      <a:cxn ang="0">
                        <a:pos x="T2" y="T3"/>
                      </a:cxn>
                      <a:cxn ang="0">
                        <a:pos x="T4" y="T5"/>
                      </a:cxn>
                      <a:cxn ang="0">
                        <a:pos x="T6" y="T7"/>
                      </a:cxn>
                      <a:cxn ang="0">
                        <a:pos x="T8" y="T9"/>
                      </a:cxn>
                      <a:cxn ang="0">
                        <a:pos x="T10" y="T11"/>
                      </a:cxn>
                      <a:cxn ang="0">
                        <a:pos x="T12" y="T13"/>
                      </a:cxn>
                    </a:cxnLst>
                    <a:rect l="0" t="0" r="r" b="b"/>
                    <a:pathLst>
                      <a:path w="163" h="129">
                        <a:moveTo>
                          <a:pt x="19" y="18"/>
                        </a:moveTo>
                        <a:cubicBezTo>
                          <a:pt x="0" y="47"/>
                          <a:pt x="0" y="47"/>
                          <a:pt x="0" y="47"/>
                        </a:cubicBezTo>
                        <a:cubicBezTo>
                          <a:pt x="139" y="129"/>
                          <a:pt x="139" y="129"/>
                          <a:pt x="139" y="129"/>
                        </a:cubicBezTo>
                        <a:cubicBezTo>
                          <a:pt x="155" y="98"/>
                          <a:pt x="155" y="98"/>
                          <a:pt x="155" y="98"/>
                        </a:cubicBezTo>
                        <a:cubicBezTo>
                          <a:pt x="163" y="84"/>
                          <a:pt x="157" y="66"/>
                          <a:pt x="143" y="57"/>
                        </a:cubicBezTo>
                        <a:cubicBezTo>
                          <a:pt x="60" y="9"/>
                          <a:pt x="60" y="9"/>
                          <a:pt x="60" y="9"/>
                        </a:cubicBezTo>
                        <a:cubicBezTo>
                          <a:pt x="46" y="0"/>
                          <a:pt x="28" y="5"/>
                          <a:pt x="1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682"/>
                  <p:cNvSpPr/>
                  <p:nvPr/>
                </p:nvSpPr>
                <p:spPr bwMode="auto">
                  <a:xfrm>
                    <a:off x="6802494" y="3687747"/>
                    <a:ext cx="88900" cy="90488"/>
                  </a:xfrm>
                  <a:custGeom>
                    <a:avLst/>
                    <a:gdLst>
                      <a:gd name="T0" fmla="*/ 0 w 96"/>
                      <a:gd name="T1" fmla="*/ 55 h 98"/>
                      <a:gd name="T2" fmla="*/ 72 w 96"/>
                      <a:gd name="T3" fmla="*/ 98 h 98"/>
                      <a:gd name="T4" fmla="*/ 88 w 96"/>
                      <a:gd name="T5" fmla="*/ 67 h 98"/>
                      <a:gd name="T6" fmla="*/ 76 w 96"/>
                      <a:gd name="T7" fmla="*/ 26 h 98"/>
                      <a:gd name="T8" fmla="*/ 32 w 96"/>
                      <a:gd name="T9" fmla="*/ 0 h 98"/>
                      <a:gd name="T10" fmla="*/ 0 w 96"/>
                      <a:gd name="T11" fmla="*/ 55 h 98"/>
                    </a:gdLst>
                    <a:ahLst/>
                    <a:cxnLst>
                      <a:cxn ang="0">
                        <a:pos x="T0" y="T1"/>
                      </a:cxn>
                      <a:cxn ang="0">
                        <a:pos x="T2" y="T3"/>
                      </a:cxn>
                      <a:cxn ang="0">
                        <a:pos x="T4" y="T5"/>
                      </a:cxn>
                      <a:cxn ang="0">
                        <a:pos x="T6" y="T7"/>
                      </a:cxn>
                      <a:cxn ang="0">
                        <a:pos x="T8" y="T9"/>
                      </a:cxn>
                      <a:cxn ang="0">
                        <a:pos x="T10" y="T11"/>
                      </a:cxn>
                    </a:cxnLst>
                    <a:rect l="0" t="0" r="r" b="b"/>
                    <a:pathLst>
                      <a:path w="96" h="98">
                        <a:moveTo>
                          <a:pt x="0" y="55"/>
                        </a:moveTo>
                        <a:cubicBezTo>
                          <a:pt x="72" y="98"/>
                          <a:pt x="72" y="98"/>
                          <a:pt x="72" y="98"/>
                        </a:cubicBezTo>
                        <a:cubicBezTo>
                          <a:pt x="88" y="67"/>
                          <a:pt x="88" y="67"/>
                          <a:pt x="88" y="67"/>
                        </a:cubicBezTo>
                        <a:cubicBezTo>
                          <a:pt x="96" y="53"/>
                          <a:pt x="90" y="35"/>
                          <a:pt x="76" y="26"/>
                        </a:cubicBezTo>
                        <a:cubicBezTo>
                          <a:pt x="32" y="0"/>
                          <a:pt x="32" y="0"/>
                          <a:pt x="32" y="0"/>
                        </a:cubicBezTo>
                        <a:lnTo>
                          <a:pt x="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683"/>
                  <p:cNvSpPr/>
                  <p:nvPr/>
                </p:nvSpPr>
                <p:spPr bwMode="auto">
                  <a:xfrm>
                    <a:off x="6483416" y="4056054"/>
                    <a:ext cx="190502" cy="169863"/>
                  </a:xfrm>
                  <a:custGeom>
                    <a:avLst/>
                    <a:gdLst>
                      <a:gd name="T0" fmla="*/ 21 w 208"/>
                      <a:gd name="T1" fmla="*/ 52 h 184"/>
                      <a:gd name="T2" fmla="*/ 31 w 208"/>
                      <a:gd name="T3" fmla="*/ 166 h 184"/>
                      <a:gd name="T4" fmla="*/ 41 w 208"/>
                      <a:gd name="T5" fmla="*/ 172 h 184"/>
                      <a:gd name="T6" fmla="*/ 51 w 208"/>
                      <a:gd name="T7" fmla="*/ 178 h 184"/>
                      <a:gd name="T8" fmla="*/ 61 w 208"/>
                      <a:gd name="T9" fmla="*/ 184 h 184"/>
                      <a:gd name="T10" fmla="*/ 166 w 208"/>
                      <a:gd name="T11" fmla="*/ 137 h 184"/>
                      <a:gd name="T12" fmla="*/ 208 w 208"/>
                      <a:gd name="T13" fmla="*/ 106 h 184"/>
                      <a:gd name="T14" fmla="*/ 123 w 208"/>
                      <a:gd name="T15" fmla="*/ 56 h 184"/>
                      <a:gd name="T16" fmla="*/ 113 w 208"/>
                      <a:gd name="T17" fmla="*/ 50 h 184"/>
                      <a:gd name="T18" fmla="*/ 27 w 208"/>
                      <a:gd name="T19" fmla="*/ 0 h 184"/>
                      <a:gd name="T20" fmla="*/ 21 w 208"/>
                      <a:gd name="T21" fmla="*/ 5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84">
                        <a:moveTo>
                          <a:pt x="21" y="52"/>
                        </a:moveTo>
                        <a:cubicBezTo>
                          <a:pt x="43" y="69"/>
                          <a:pt x="50" y="122"/>
                          <a:pt x="31" y="166"/>
                        </a:cubicBezTo>
                        <a:cubicBezTo>
                          <a:pt x="41" y="172"/>
                          <a:pt x="41" y="172"/>
                          <a:pt x="41" y="172"/>
                        </a:cubicBezTo>
                        <a:cubicBezTo>
                          <a:pt x="51" y="178"/>
                          <a:pt x="51" y="178"/>
                          <a:pt x="51" y="178"/>
                        </a:cubicBezTo>
                        <a:cubicBezTo>
                          <a:pt x="61" y="184"/>
                          <a:pt x="61" y="184"/>
                          <a:pt x="61" y="184"/>
                        </a:cubicBezTo>
                        <a:cubicBezTo>
                          <a:pt x="90" y="146"/>
                          <a:pt x="140" y="127"/>
                          <a:pt x="166" y="137"/>
                        </a:cubicBezTo>
                        <a:cubicBezTo>
                          <a:pt x="191" y="147"/>
                          <a:pt x="208" y="106"/>
                          <a:pt x="208" y="106"/>
                        </a:cubicBezTo>
                        <a:cubicBezTo>
                          <a:pt x="123" y="56"/>
                          <a:pt x="123" y="56"/>
                          <a:pt x="123" y="56"/>
                        </a:cubicBezTo>
                        <a:cubicBezTo>
                          <a:pt x="113" y="50"/>
                          <a:pt x="113" y="50"/>
                          <a:pt x="113" y="50"/>
                        </a:cubicBezTo>
                        <a:cubicBezTo>
                          <a:pt x="27" y="0"/>
                          <a:pt x="27" y="0"/>
                          <a:pt x="27" y="0"/>
                        </a:cubicBezTo>
                        <a:cubicBezTo>
                          <a:pt x="27" y="0"/>
                          <a:pt x="0" y="35"/>
                          <a:pt x="21"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684"/>
                  <p:cNvSpPr/>
                  <p:nvPr/>
                </p:nvSpPr>
                <p:spPr bwMode="auto">
                  <a:xfrm>
                    <a:off x="6497646" y="4208469"/>
                    <a:ext cx="41275" cy="31750"/>
                  </a:xfrm>
                  <a:custGeom>
                    <a:avLst/>
                    <a:gdLst>
                      <a:gd name="T0" fmla="*/ 20 w 26"/>
                      <a:gd name="T1" fmla="*/ 20 h 20"/>
                      <a:gd name="T2" fmla="*/ 26 w 26"/>
                      <a:gd name="T3" fmla="*/ 11 h 20"/>
                      <a:gd name="T4" fmla="*/ 9 w 26"/>
                      <a:gd name="T5" fmla="*/ 0 h 20"/>
                      <a:gd name="T6" fmla="*/ 0 w 26"/>
                      <a:gd name="T7" fmla="*/ 15 h 20"/>
                      <a:gd name="T8" fmla="*/ 20 w 26"/>
                      <a:gd name="T9" fmla="*/ 20 h 20"/>
                    </a:gdLst>
                    <a:ahLst/>
                    <a:cxnLst>
                      <a:cxn ang="0">
                        <a:pos x="T0" y="T1"/>
                      </a:cxn>
                      <a:cxn ang="0">
                        <a:pos x="T2" y="T3"/>
                      </a:cxn>
                      <a:cxn ang="0">
                        <a:pos x="T4" y="T5"/>
                      </a:cxn>
                      <a:cxn ang="0">
                        <a:pos x="T6" y="T7"/>
                      </a:cxn>
                      <a:cxn ang="0">
                        <a:pos x="T8" y="T9"/>
                      </a:cxn>
                    </a:cxnLst>
                    <a:rect l="0" t="0" r="r" b="b"/>
                    <a:pathLst>
                      <a:path w="26" h="20">
                        <a:moveTo>
                          <a:pt x="20" y="20"/>
                        </a:moveTo>
                        <a:lnTo>
                          <a:pt x="26" y="11"/>
                        </a:lnTo>
                        <a:lnTo>
                          <a:pt x="9" y="0"/>
                        </a:lnTo>
                        <a:lnTo>
                          <a:pt x="0" y="15"/>
                        </a:lnTo>
                        <a:lnTo>
                          <a:pt x="2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685"/>
                  <p:cNvSpPr/>
                  <p:nvPr/>
                </p:nvSpPr>
                <p:spPr bwMode="auto">
                  <a:xfrm>
                    <a:off x="6515101" y="4216400"/>
                    <a:ext cx="23813" cy="23813"/>
                  </a:xfrm>
                  <a:custGeom>
                    <a:avLst/>
                    <a:gdLst>
                      <a:gd name="T0" fmla="*/ 0 w 15"/>
                      <a:gd name="T1" fmla="*/ 13 h 15"/>
                      <a:gd name="T2" fmla="*/ 9 w 15"/>
                      <a:gd name="T3" fmla="*/ 15 h 15"/>
                      <a:gd name="T4" fmla="*/ 15 w 15"/>
                      <a:gd name="T5" fmla="*/ 6 h 15"/>
                      <a:gd name="T6" fmla="*/ 7 w 15"/>
                      <a:gd name="T7" fmla="*/ 0 h 15"/>
                      <a:gd name="T8" fmla="*/ 0 w 15"/>
                      <a:gd name="T9" fmla="*/ 13 h 15"/>
                    </a:gdLst>
                    <a:ahLst/>
                    <a:cxnLst>
                      <a:cxn ang="0">
                        <a:pos x="T0" y="T1"/>
                      </a:cxn>
                      <a:cxn ang="0">
                        <a:pos x="T2" y="T3"/>
                      </a:cxn>
                      <a:cxn ang="0">
                        <a:pos x="T4" y="T5"/>
                      </a:cxn>
                      <a:cxn ang="0">
                        <a:pos x="T6" y="T7"/>
                      </a:cxn>
                      <a:cxn ang="0">
                        <a:pos x="T8" y="T9"/>
                      </a:cxn>
                    </a:cxnLst>
                    <a:rect l="0" t="0" r="r" b="b"/>
                    <a:pathLst>
                      <a:path w="15" h="15">
                        <a:moveTo>
                          <a:pt x="0" y="13"/>
                        </a:moveTo>
                        <a:lnTo>
                          <a:pt x="9" y="15"/>
                        </a:lnTo>
                        <a:lnTo>
                          <a:pt x="15" y="6"/>
                        </a:lnTo>
                        <a:lnTo>
                          <a:pt x="7"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9" name="矩形 38"/>
              <p:cNvSpPr/>
              <p:nvPr/>
            </p:nvSpPr>
            <p:spPr>
              <a:xfrm>
                <a:off x="9861114" y="402947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研究的结论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0" name="文本框 49"/>
            <p:cNvSpPr txBox="1"/>
            <p:nvPr/>
          </p:nvSpPr>
          <p:spPr>
            <a:xfrm>
              <a:off x="3756831" y="4059443"/>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22741" t="22814" r="15198" b="14099"/>
          <a:stretch>
            <a:fillRect/>
          </a:stretch>
        </p:blipFill>
        <p:spPr>
          <a:xfrm rot="16200000">
            <a:off x="2667001" y="-2667000"/>
            <a:ext cx="6857999" cy="12192000"/>
          </a:xfrm>
          <a:prstGeom prst="rect">
            <a:avLst/>
          </a:prstGeom>
          <a:solidFill>
            <a:schemeClr val="bg1">
              <a:lumMod val="50000"/>
            </a:schemeClr>
          </a:solidFill>
        </p:spPr>
      </p:pic>
      <p:grpSp>
        <p:nvGrpSpPr>
          <p:cNvPr id="63" name="组合 62"/>
          <p:cNvGrpSpPr/>
          <p:nvPr/>
        </p:nvGrpSpPr>
        <p:grpSpPr>
          <a:xfrm>
            <a:off x="857331" y="385333"/>
            <a:ext cx="929038" cy="929038"/>
            <a:chOff x="10388162" y="3077752"/>
            <a:chExt cx="1115492" cy="1115492"/>
          </a:xfrm>
        </p:grpSpPr>
        <p:sp>
          <p:nvSpPr>
            <p:cNvPr id="65" name="Oval 677"/>
            <p:cNvSpPr>
              <a:spLocks noChangeArrowheads="1"/>
            </p:cNvSpPr>
            <p:nvPr/>
          </p:nvSpPr>
          <p:spPr bwMode="auto">
            <a:xfrm>
              <a:off x="10388162" y="3077752"/>
              <a:ext cx="1115492" cy="1115492"/>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66" name="组合 65"/>
            <p:cNvGrpSpPr/>
            <p:nvPr/>
          </p:nvGrpSpPr>
          <p:grpSpPr>
            <a:xfrm>
              <a:off x="10625299" y="3271249"/>
              <a:ext cx="648803" cy="741768"/>
              <a:chOff x="6348474" y="3659169"/>
              <a:chExt cx="542927" cy="620713"/>
            </a:xfrm>
            <a:solidFill>
              <a:schemeClr val="bg1">
                <a:lumMod val="50000"/>
              </a:schemeClr>
            </a:solidFill>
          </p:grpSpPr>
          <p:sp>
            <p:nvSpPr>
              <p:cNvPr id="67" name="Oval 678"/>
              <p:cNvSpPr>
                <a:spLocks noChangeArrowheads="1"/>
              </p:cNvSpPr>
              <p:nvPr/>
            </p:nvSpPr>
            <p:spPr bwMode="auto">
              <a:xfrm>
                <a:off x="6348474" y="4210032"/>
                <a:ext cx="349253"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679"/>
              <p:cNvSpPr/>
              <p:nvPr/>
            </p:nvSpPr>
            <p:spPr bwMode="auto">
              <a:xfrm>
                <a:off x="6507223" y="3659172"/>
                <a:ext cx="384178" cy="495298"/>
              </a:xfrm>
              <a:custGeom>
                <a:avLst/>
                <a:gdLst>
                  <a:gd name="T0" fmla="*/ 274 w 418"/>
                  <a:gd name="T1" fmla="*/ 18 h 539"/>
                  <a:gd name="T2" fmla="*/ 0 w 418"/>
                  <a:gd name="T3" fmla="*/ 432 h 539"/>
                  <a:gd name="T4" fmla="*/ 182 w 418"/>
                  <a:gd name="T5" fmla="*/ 539 h 539"/>
                  <a:gd name="T6" fmla="*/ 410 w 418"/>
                  <a:gd name="T7" fmla="*/ 98 h 539"/>
                  <a:gd name="T8" fmla="*/ 398 w 418"/>
                  <a:gd name="T9" fmla="*/ 57 h 539"/>
                  <a:gd name="T10" fmla="*/ 315 w 418"/>
                  <a:gd name="T11" fmla="*/ 9 h 539"/>
                  <a:gd name="T12" fmla="*/ 274 w 418"/>
                  <a:gd name="T13" fmla="*/ 18 h 539"/>
                </a:gdLst>
                <a:ahLst/>
                <a:cxnLst>
                  <a:cxn ang="0">
                    <a:pos x="T0" y="T1"/>
                  </a:cxn>
                  <a:cxn ang="0">
                    <a:pos x="T2" y="T3"/>
                  </a:cxn>
                  <a:cxn ang="0">
                    <a:pos x="T4" y="T5"/>
                  </a:cxn>
                  <a:cxn ang="0">
                    <a:pos x="T6" y="T7"/>
                  </a:cxn>
                  <a:cxn ang="0">
                    <a:pos x="T8" y="T9"/>
                  </a:cxn>
                  <a:cxn ang="0">
                    <a:pos x="T10" y="T11"/>
                  </a:cxn>
                  <a:cxn ang="0">
                    <a:pos x="T12" y="T13"/>
                  </a:cxn>
                </a:cxnLst>
                <a:rect l="0" t="0" r="r" b="b"/>
                <a:pathLst>
                  <a:path w="418" h="539">
                    <a:moveTo>
                      <a:pt x="274" y="18"/>
                    </a:moveTo>
                    <a:cubicBezTo>
                      <a:pt x="0" y="432"/>
                      <a:pt x="0" y="432"/>
                      <a:pt x="0" y="432"/>
                    </a:cubicBezTo>
                    <a:cubicBezTo>
                      <a:pt x="182" y="539"/>
                      <a:pt x="182" y="539"/>
                      <a:pt x="182" y="539"/>
                    </a:cubicBezTo>
                    <a:cubicBezTo>
                      <a:pt x="410" y="98"/>
                      <a:pt x="410" y="98"/>
                      <a:pt x="410" y="98"/>
                    </a:cubicBezTo>
                    <a:cubicBezTo>
                      <a:pt x="418" y="84"/>
                      <a:pt x="412" y="66"/>
                      <a:pt x="398" y="57"/>
                    </a:cubicBezTo>
                    <a:cubicBezTo>
                      <a:pt x="315" y="9"/>
                      <a:pt x="315" y="9"/>
                      <a:pt x="315" y="9"/>
                    </a:cubicBezTo>
                    <a:cubicBezTo>
                      <a:pt x="301" y="0"/>
                      <a:pt x="283" y="5"/>
                      <a:pt x="27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680"/>
              <p:cNvSpPr/>
              <p:nvPr/>
            </p:nvSpPr>
            <p:spPr bwMode="auto">
              <a:xfrm>
                <a:off x="6591359" y="3689334"/>
                <a:ext cx="300041" cy="465136"/>
              </a:xfrm>
              <a:custGeom>
                <a:avLst/>
                <a:gdLst>
                  <a:gd name="T0" fmla="*/ 0 w 327"/>
                  <a:gd name="T1" fmla="*/ 453 h 506"/>
                  <a:gd name="T2" fmla="*/ 91 w 327"/>
                  <a:gd name="T3" fmla="*/ 506 h 506"/>
                  <a:gd name="T4" fmla="*/ 319 w 327"/>
                  <a:gd name="T5" fmla="*/ 65 h 506"/>
                  <a:gd name="T6" fmla="*/ 307 w 327"/>
                  <a:gd name="T7" fmla="*/ 24 h 506"/>
                  <a:gd name="T8" fmla="*/ 266 w 327"/>
                  <a:gd name="T9" fmla="*/ 0 h 506"/>
                  <a:gd name="T10" fmla="*/ 0 w 327"/>
                  <a:gd name="T11" fmla="*/ 453 h 506"/>
                </a:gdLst>
                <a:ahLst/>
                <a:cxnLst>
                  <a:cxn ang="0">
                    <a:pos x="T0" y="T1"/>
                  </a:cxn>
                  <a:cxn ang="0">
                    <a:pos x="T2" y="T3"/>
                  </a:cxn>
                  <a:cxn ang="0">
                    <a:pos x="T4" y="T5"/>
                  </a:cxn>
                  <a:cxn ang="0">
                    <a:pos x="T6" y="T7"/>
                  </a:cxn>
                  <a:cxn ang="0">
                    <a:pos x="T8" y="T9"/>
                  </a:cxn>
                  <a:cxn ang="0">
                    <a:pos x="T10" y="T11"/>
                  </a:cxn>
                </a:cxnLst>
                <a:rect l="0" t="0" r="r" b="b"/>
                <a:pathLst>
                  <a:path w="327" h="506">
                    <a:moveTo>
                      <a:pt x="0" y="453"/>
                    </a:moveTo>
                    <a:cubicBezTo>
                      <a:pt x="91" y="506"/>
                      <a:pt x="91" y="506"/>
                      <a:pt x="91" y="506"/>
                    </a:cubicBezTo>
                    <a:cubicBezTo>
                      <a:pt x="319" y="65"/>
                      <a:pt x="319" y="65"/>
                      <a:pt x="319" y="65"/>
                    </a:cubicBezTo>
                    <a:cubicBezTo>
                      <a:pt x="327" y="51"/>
                      <a:pt x="321" y="33"/>
                      <a:pt x="307" y="24"/>
                    </a:cubicBezTo>
                    <a:cubicBezTo>
                      <a:pt x="266" y="0"/>
                      <a:pt x="266" y="0"/>
                      <a:pt x="266" y="0"/>
                    </a:cubicBezTo>
                    <a:lnTo>
                      <a:pt x="0" y="4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681"/>
              <p:cNvSpPr/>
              <p:nvPr/>
            </p:nvSpPr>
            <p:spPr bwMode="auto">
              <a:xfrm>
                <a:off x="6742173" y="3659169"/>
                <a:ext cx="149226" cy="119063"/>
              </a:xfrm>
              <a:custGeom>
                <a:avLst/>
                <a:gdLst>
                  <a:gd name="T0" fmla="*/ 19 w 163"/>
                  <a:gd name="T1" fmla="*/ 18 h 129"/>
                  <a:gd name="T2" fmla="*/ 0 w 163"/>
                  <a:gd name="T3" fmla="*/ 47 h 129"/>
                  <a:gd name="T4" fmla="*/ 139 w 163"/>
                  <a:gd name="T5" fmla="*/ 129 h 129"/>
                  <a:gd name="T6" fmla="*/ 155 w 163"/>
                  <a:gd name="T7" fmla="*/ 98 h 129"/>
                  <a:gd name="T8" fmla="*/ 143 w 163"/>
                  <a:gd name="T9" fmla="*/ 57 h 129"/>
                  <a:gd name="T10" fmla="*/ 60 w 163"/>
                  <a:gd name="T11" fmla="*/ 9 h 129"/>
                  <a:gd name="T12" fmla="*/ 19 w 163"/>
                  <a:gd name="T13" fmla="*/ 18 h 129"/>
                </a:gdLst>
                <a:ahLst/>
                <a:cxnLst>
                  <a:cxn ang="0">
                    <a:pos x="T0" y="T1"/>
                  </a:cxn>
                  <a:cxn ang="0">
                    <a:pos x="T2" y="T3"/>
                  </a:cxn>
                  <a:cxn ang="0">
                    <a:pos x="T4" y="T5"/>
                  </a:cxn>
                  <a:cxn ang="0">
                    <a:pos x="T6" y="T7"/>
                  </a:cxn>
                  <a:cxn ang="0">
                    <a:pos x="T8" y="T9"/>
                  </a:cxn>
                  <a:cxn ang="0">
                    <a:pos x="T10" y="T11"/>
                  </a:cxn>
                  <a:cxn ang="0">
                    <a:pos x="T12" y="T13"/>
                  </a:cxn>
                </a:cxnLst>
                <a:rect l="0" t="0" r="r" b="b"/>
                <a:pathLst>
                  <a:path w="163" h="129">
                    <a:moveTo>
                      <a:pt x="19" y="18"/>
                    </a:moveTo>
                    <a:cubicBezTo>
                      <a:pt x="0" y="47"/>
                      <a:pt x="0" y="47"/>
                      <a:pt x="0" y="47"/>
                    </a:cubicBezTo>
                    <a:cubicBezTo>
                      <a:pt x="139" y="129"/>
                      <a:pt x="139" y="129"/>
                      <a:pt x="139" y="129"/>
                    </a:cubicBezTo>
                    <a:cubicBezTo>
                      <a:pt x="155" y="98"/>
                      <a:pt x="155" y="98"/>
                      <a:pt x="155" y="98"/>
                    </a:cubicBezTo>
                    <a:cubicBezTo>
                      <a:pt x="163" y="84"/>
                      <a:pt x="157" y="66"/>
                      <a:pt x="143" y="57"/>
                    </a:cubicBezTo>
                    <a:cubicBezTo>
                      <a:pt x="60" y="9"/>
                      <a:pt x="60" y="9"/>
                      <a:pt x="60" y="9"/>
                    </a:cubicBezTo>
                    <a:cubicBezTo>
                      <a:pt x="46" y="0"/>
                      <a:pt x="28" y="5"/>
                      <a:pt x="1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682"/>
              <p:cNvSpPr/>
              <p:nvPr/>
            </p:nvSpPr>
            <p:spPr bwMode="auto">
              <a:xfrm>
                <a:off x="6802494" y="3687747"/>
                <a:ext cx="88900" cy="90488"/>
              </a:xfrm>
              <a:custGeom>
                <a:avLst/>
                <a:gdLst>
                  <a:gd name="T0" fmla="*/ 0 w 96"/>
                  <a:gd name="T1" fmla="*/ 55 h 98"/>
                  <a:gd name="T2" fmla="*/ 72 w 96"/>
                  <a:gd name="T3" fmla="*/ 98 h 98"/>
                  <a:gd name="T4" fmla="*/ 88 w 96"/>
                  <a:gd name="T5" fmla="*/ 67 h 98"/>
                  <a:gd name="T6" fmla="*/ 76 w 96"/>
                  <a:gd name="T7" fmla="*/ 26 h 98"/>
                  <a:gd name="T8" fmla="*/ 32 w 96"/>
                  <a:gd name="T9" fmla="*/ 0 h 98"/>
                  <a:gd name="T10" fmla="*/ 0 w 96"/>
                  <a:gd name="T11" fmla="*/ 55 h 98"/>
                </a:gdLst>
                <a:ahLst/>
                <a:cxnLst>
                  <a:cxn ang="0">
                    <a:pos x="T0" y="T1"/>
                  </a:cxn>
                  <a:cxn ang="0">
                    <a:pos x="T2" y="T3"/>
                  </a:cxn>
                  <a:cxn ang="0">
                    <a:pos x="T4" y="T5"/>
                  </a:cxn>
                  <a:cxn ang="0">
                    <a:pos x="T6" y="T7"/>
                  </a:cxn>
                  <a:cxn ang="0">
                    <a:pos x="T8" y="T9"/>
                  </a:cxn>
                  <a:cxn ang="0">
                    <a:pos x="T10" y="T11"/>
                  </a:cxn>
                </a:cxnLst>
                <a:rect l="0" t="0" r="r" b="b"/>
                <a:pathLst>
                  <a:path w="96" h="98">
                    <a:moveTo>
                      <a:pt x="0" y="55"/>
                    </a:moveTo>
                    <a:cubicBezTo>
                      <a:pt x="72" y="98"/>
                      <a:pt x="72" y="98"/>
                      <a:pt x="72" y="98"/>
                    </a:cubicBezTo>
                    <a:cubicBezTo>
                      <a:pt x="88" y="67"/>
                      <a:pt x="88" y="67"/>
                      <a:pt x="88" y="67"/>
                    </a:cubicBezTo>
                    <a:cubicBezTo>
                      <a:pt x="96" y="53"/>
                      <a:pt x="90" y="35"/>
                      <a:pt x="76" y="26"/>
                    </a:cubicBezTo>
                    <a:cubicBezTo>
                      <a:pt x="32" y="0"/>
                      <a:pt x="32" y="0"/>
                      <a:pt x="32" y="0"/>
                    </a:cubicBezTo>
                    <a:lnTo>
                      <a:pt x="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683"/>
              <p:cNvSpPr/>
              <p:nvPr/>
            </p:nvSpPr>
            <p:spPr bwMode="auto">
              <a:xfrm>
                <a:off x="6483416" y="4056054"/>
                <a:ext cx="190502" cy="169863"/>
              </a:xfrm>
              <a:custGeom>
                <a:avLst/>
                <a:gdLst>
                  <a:gd name="T0" fmla="*/ 21 w 208"/>
                  <a:gd name="T1" fmla="*/ 52 h 184"/>
                  <a:gd name="T2" fmla="*/ 31 w 208"/>
                  <a:gd name="T3" fmla="*/ 166 h 184"/>
                  <a:gd name="T4" fmla="*/ 41 w 208"/>
                  <a:gd name="T5" fmla="*/ 172 h 184"/>
                  <a:gd name="T6" fmla="*/ 51 w 208"/>
                  <a:gd name="T7" fmla="*/ 178 h 184"/>
                  <a:gd name="T8" fmla="*/ 61 w 208"/>
                  <a:gd name="T9" fmla="*/ 184 h 184"/>
                  <a:gd name="T10" fmla="*/ 166 w 208"/>
                  <a:gd name="T11" fmla="*/ 137 h 184"/>
                  <a:gd name="T12" fmla="*/ 208 w 208"/>
                  <a:gd name="T13" fmla="*/ 106 h 184"/>
                  <a:gd name="T14" fmla="*/ 123 w 208"/>
                  <a:gd name="T15" fmla="*/ 56 h 184"/>
                  <a:gd name="T16" fmla="*/ 113 w 208"/>
                  <a:gd name="T17" fmla="*/ 50 h 184"/>
                  <a:gd name="T18" fmla="*/ 27 w 208"/>
                  <a:gd name="T19" fmla="*/ 0 h 184"/>
                  <a:gd name="T20" fmla="*/ 21 w 208"/>
                  <a:gd name="T21" fmla="*/ 5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84">
                    <a:moveTo>
                      <a:pt x="21" y="52"/>
                    </a:moveTo>
                    <a:cubicBezTo>
                      <a:pt x="43" y="69"/>
                      <a:pt x="50" y="122"/>
                      <a:pt x="31" y="166"/>
                    </a:cubicBezTo>
                    <a:cubicBezTo>
                      <a:pt x="41" y="172"/>
                      <a:pt x="41" y="172"/>
                      <a:pt x="41" y="172"/>
                    </a:cubicBezTo>
                    <a:cubicBezTo>
                      <a:pt x="51" y="178"/>
                      <a:pt x="51" y="178"/>
                      <a:pt x="51" y="178"/>
                    </a:cubicBezTo>
                    <a:cubicBezTo>
                      <a:pt x="61" y="184"/>
                      <a:pt x="61" y="184"/>
                      <a:pt x="61" y="184"/>
                    </a:cubicBezTo>
                    <a:cubicBezTo>
                      <a:pt x="90" y="146"/>
                      <a:pt x="140" y="127"/>
                      <a:pt x="166" y="137"/>
                    </a:cubicBezTo>
                    <a:cubicBezTo>
                      <a:pt x="191" y="147"/>
                      <a:pt x="208" y="106"/>
                      <a:pt x="208" y="106"/>
                    </a:cubicBezTo>
                    <a:cubicBezTo>
                      <a:pt x="123" y="56"/>
                      <a:pt x="123" y="56"/>
                      <a:pt x="123" y="56"/>
                    </a:cubicBezTo>
                    <a:cubicBezTo>
                      <a:pt x="113" y="50"/>
                      <a:pt x="113" y="50"/>
                      <a:pt x="113" y="50"/>
                    </a:cubicBezTo>
                    <a:cubicBezTo>
                      <a:pt x="27" y="0"/>
                      <a:pt x="27" y="0"/>
                      <a:pt x="27" y="0"/>
                    </a:cubicBezTo>
                    <a:cubicBezTo>
                      <a:pt x="27" y="0"/>
                      <a:pt x="0" y="35"/>
                      <a:pt x="21"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684"/>
              <p:cNvSpPr/>
              <p:nvPr/>
            </p:nvSpPr>
            <p:spPr bwMode="auto">
              <a:xfrm>
                <a:off x="6497646" y="4208469"/>
                <a:ext cx="41275" cy="31750"/>
              </a:xfrm>
              <a:custGeom>
                <a:avLst/>
                <a:gdLst>
                  <a:gd name="T0" fmla="*/ 20 w 26"/>
                  <a:gd name="T1" fmla="*/ 20 h 20"/>
                  <a:gd name="T2" fmla="*/ 26 w 26"/>
                  <a:gd name="T3" fmla="*/ 11 h 20"/>
                  <a:gd name="T4" fmla="*/ 9 w 26"/>
                  <a:gd name="T5" fmla="*/ 0 h 20"/>
                  <a:gd name="T6" fmla="*/ 0 w 26"/>
                  <a:gd name="T7" fmla="*/ 15 h 20"/>
                  <a:gd name="T8" fmla="*/ 20 w 26"/>
                  <a:gd name="T9" fmla="*/ 20 h 20"/>
                </a:gdLst>
                <a:ahLst/>
                <a:cxnLst>
                  <a:cxn ang="0">
                    <a:pos x="T0" y="T1"/>
                  </a:cxn>
                  <a:cxn ang="0">
                    <a:pos x="T2" y="T3"/>
                  </a:cxn>
                  <a:cxn ang="0">
                    <a:pos x="T4" y="T5"/>
                  </a:cxn>
                  <a:cxn ang="0">
                    <a:pos x="T6" y="T7"/>
                  </a:cxn>
                  <a:cxn ang="0">
                    <a:pos x="T8" y="T9"/>
                  </a:cxn>
                </a:cxnLst>
                <a:rect l="0" t="0" r="r" b="b"/>
                <a:pathLst>
                  <a:path w="26" h="20">
                    <a:moveTo>
                      <a:pt x="20" y="20"/>
                    </a:moveTo>
                    <a:lnTo>
                      <a:pt x="26" y="11"/>
                    </a:lnTo>
                    <a:lnTo>
                      <a:pt x="9" y="0"/>
                    </a:lnTo>
                    <a:lnTo>
                      <a:pt x="0" y="15"/>
                    </a:lnTo>
                    <a:lnTo>
                      <a:pt x="2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685"/>
              <p:cNvSpPr/>
              <p:nvPr/>
            </p:nvSpPr>
            <p:spPr bwMode="auto">
              <a:xfrm>
                <a:off x="6515101" y="4216400"/>
                <a:ext cx="23813" cy="23813"/>
              </a:xfrm>
              <a:custGeom>
                <a:avLst/>
                <a:gdLst>
                  <a:gd name="T0" fmla="*/ 0 w 15"/>
                  <a:gd name="T1" fmla="*/ 13 h 15"/>
                  <a:gd name="T2" fmla="*/ 9 w 15"/>
                  <a:gd name="T3" fmla="*/ 15 h 15"/>
                  <a:gd name="T4" fmla="*/ 15 w 15"/>
                  <a:gd name="T5" fmla="*/ 6 h 15"/>
                  <a:gd name="T6" fmla="*/ 7 w 15"/>
                  <a:gd name="T7" fmla="*/ 0 h 15"/>
                  <a:gd name="T8" fmla="*/ 0 w 15"/>
                  <a:gd name="T9" fmla="*/ 13 h 15"/>
                </a:gdLst>
                <a:ahLst/>
                <a:cxnLst>
                  <a:cxn ang="0">
                    <a:pos x="T0" y="T1"/>
                  </a:cxn>
                  <a:cxn ang="0">
                    <a:pos x="T2" y="T3"/>
                  </a:cxn>
                  <a:cxn ang="0">
                    <a:pos x="T4" y="T5"/>
                  </a:cxn>
                  <a:cxn ang="0">
                    <a:pos x="T6" y="T7"/>
                  </a:cxn>
                  <a:cxn ang="0">
                    <a:pos x="T8" y="T9"/>
                  </a:cxn>
                </a:cxnLst>
                <a:rect l="0" t="0" r="r" b="b"/>
                <a:pathLst>
                  <a:path w="15" h="15">
                    <a:moveTo>
                      <a:pt x="0" y="13"/>
                    </a:moveTo>
                    <a:lnTo>
                      <a:pt x="9" y="15"/>
                    </a:lnTo>
                    <a:lnTo>
                      <a:pt x="15" y="6"/>
                    </a:lnTo>
                    <a:lnTo>
                      <a:pt x="7"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4" name="矩形 63"/>
          <p:cNvSpPr/>
          <p:nvPr/>
        </p:nvSpPr>
        <p:spPr>
          <a:xfrm>
            <a:off x="2466992" y="356939"/>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研究的结论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856185"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75" name="Oval 81"/>
          <p:cNvSpPr/>
          <p:nvPr/>
        </p:nvSpPr>
        <p:spPr>
          <a:xfrm>
            <a:off x="8965052" y="2318828"/>
            <a:ext cx="781439" cy="781336"/>
          </a:xfrm>
          <a:prstGeom prst="ellipse">
            <a:avLst/>
          </a:prstGeom>
          <a:noFill/>
          <a:ln w="889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p>
        </p:txBody>
      </p:sp>
      <p:sp>
        <p:nvSpPr>
          <p:cNvPr id="76" name="Oval 82"/>
          <p:cNvSpPr/>
          <p:nvPr/>
        </p:nvSpPr>
        <p:spPr>
          <a:xfrm>
            <a:off x="8965052" y="4168040"/>
            <a:ext cx="781439" cy="781336"/>
          </a:xfrm>
          <a:prstGeom prst="ellipse">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p>
        </p:txBody>
      </p:sp>
      <p:sp>
        <p:nvSpPr>
          <p:cNvPr id="77" name="Oval 83"/>
          <p:cNvSpPr/>
          <p:nvPr/>
        </p:nvSpPr>
        <p:spPr>
          <a:xfrm>
            <a:off x="9674910" y="3241412"/>
            <a:ext cx="781439" cy="781336"/>
          </a:xfrm>
          <a:prstGeom prst="ellipse">
            <a:avLst/>
          </a:prstGeom>
          <a:solidFill>
            <a:schemeClr val="accent1">
              <a:lumMod val="75000"/>
            </a:schemeClr>
          </a:solidFill>
          <a:ln w="889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p>
        </p:txBody>
      </p:sp>
      <p:sp>
        <p:nvSpPr>
          <p:cNvPr id="78" name="Oval 86"/>
          <p:cNvSpPr/>
          <p:nvPr/>
        </p:nvSpPr>
        <p:spPr>
          <a:xfrm>
            <a:off x="1824131" y="3096122"/>
            <a:ext cx="1072056" cy="1071916"/>
          </a:xfrm>
          <a:prstGeom prst="ellipse">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p>
        </p:txBody>
      </p:sp>
      <p:sp>
        <p:nvSpPr>
          <p:cNvPr id="79" name="Freeform 5"/>
          <p:cNvSpPr/>
          <p:nvPr/>
        </p:nvSpPr>
        <p:spPr bwMode="auto">
          <a:xfrm>
            <a:off x="2948907" y="3458507"/>
            <a:ext cx="751431" cy="343102"/>
          </a:xfrm>
          <a:custGeom>
            <a:avLst/>
            <a:gdLst>
              <a:gd name="T0" fmla="*/ 1592 w 1592"/>
              <a:gd name="T1" fmla="*/ 362 h 727"/>
              <a:gd name="T2" fmla="*/ 1186 w 1592"/>
              <a:gd name="T3" fmla="*/ 0 h 727"/>
              <a:gd name="T4" fmla="*/ 1186 w 1592"/>
              <a:gd name="T5" fmla="*/ 141 h 727"/>
              <a:gd name="T6" fmla="*/ 406 w 1592"/>
              <a:gd name="T7" fmla="*/ 141 h 727"/>
              <a:gd name="T8" fmla="*/ 406 w 1592"/>
              <a:gd name="T9" fmla="*/ 0 h 727"/>
              <a:gd name="T10" fmla="*/ 0 w 1592"/>
              <a:gd name="T11" fmla="*/ 362 h 727"/>
              <a:gd name="T12" fmla="*/ 406 w 1592"/>
              <a:gd name="T13" fmla="*/ 727 h 727"/>
              <a:gd name="T14" fmla="*/ 406 w 1592"/>
              <a:gd name="T15" fmla="*/ 586 h 727"/>
              <a:gd name="T16" fmla="*/ 1186 w 1592"/>
              <a:gd name="T17" fmla="*/ 586 h 727"/>
              <a:gd name="T18" fmla="*/ 1186 w 1592"/>
              <a:gd name="T19" fmla="*/ 727 h 727"/>
              <a:gd name="T20" fmla="*/ 1592 w 1592"/>
              <a:gd name="T21" fmla="*/ 362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2" h="727">
                <a:moveTo>
                  <a:pt x="1592" y="362"/>
                </a:moveTo>
                <a:lnTo>
                  <a:pt x="1186" y="0"/>
                </a:lnTo>
                <a:lnTo>
                  <a:pt x="1186" y="141"/>
                </a:lnTo>
                <a:lnTo>
                  <a:pt x="406" y="141"/>
                </a:lnTo>
                <a:lnTo>
                  <a:pt x="406" y="0"/>
                </a:lnTo>
                <a:lnTo>
                  <a:pt x="0" y="362"/>
                </a:lnTo>
                <a:lnTo>
                  <a:pt x="406" y="727"/>
                </a:lnTo>
                <a:lnTo>
                  <a:pt x="406" y="586"/>
                </a:lnTo>
                <a:lnTo>
                  <a:pt x="1186" y="586"/>
                </a:lnTo>
                <a:lnTo>
                  <a:pt x="1186" y="727"/>
                </a:lnTo>
                <a:lnTo>
                  <a:pt x="1592" y="362"/>
                </a:lnTo>
                <a:close/>
              </a:path>
            </a:pathLst>
          </a:custGeom>
          <a:solidFill>
            <a:schemeClr val="bg1">
              <a:lumMod val="85000"/>
            </a:schemeClr>
          </a:solidFill>
          <a:ln>
            <a:noFill/>
          </a:ln>
        </p:spPr>
        <p:txBody>
          <a:bodyPr vert="horz" wrap="square" lIns="182889" tIns="91445" rIns="182889" bIns="91445" numCol="1" anchor="t" anchorCtr="0" compatLnSpc="1"/>
          <a:lstStyle/>
          <a:p>
            <a:endParaRPr lang="id-ID"/>
          </a:p>
        </p:txBody>
      </p:sp>
      <p:sp>
        <p:nvSpPr>
          <p:cNvPr id="80" name="Freeform 5"/>
          <p:cNvSpPr/>
          <p:nvPr/>
        </p:nvSpPr>
        <p:spPr bwMode="auto">
          <a:xfrm>
            <a:off x="4861017" y="3458507"/>
            <a:ext cx="751431" cy="343102"/>
          </a:xfrm>
          <a:custGeom>
            <a:avLst/>
            <a:gdLst>
              <a:gd name="T0" fmla="*/ 1592 w 1592"/>
              <a:gd name="T1" fmla="*/ 362 h 727"/>
              <a:gd name="T2" fmla="*/ 1186 w 1592"/>
              <a:gd name="T3" fmla="*/ 0 h 727"/>
              <a:gd name="T4" fmla="*/ 1186 w 1592"/>
              <a:gd name="T5" fmla="*/ 141 h 727"/>
              <a:gd name="T6" fmla="*/ 406 w 1592"/>
              <a:gd name="T7" fmla="*/ 141 h 727"/>
              <a:gd name="T8" fmla="*/ 406 w 1592"/>
              <a:gd name="T9" fmla="*/ 0 h 727"/>
              <a:gd name="T10" fmla="*/ 0 w 1592"/>
              <a:gd name="T11" fmla="*/ 362 h 727"/>
              <a:gd name="T12" fmla="*/ 406 w 1592"/>
              <a:gd name="T13" fmla="*/ 727 h 727"/>
              <a:gd name="T14" fmla="*/ 406 w 1592"/>
              <a:gd name="T15" fmla="*/ 586 h 727"/>
              <a:gd name="T16" fmla="*/ 1186 w 1592"/>
              <a:gd name="T17" fmla="*/ 586 h 727"/>
              <a:gd name="T18" fmla="*/ 1186 w 1592"/>
              <a:gd name="T19" fmla="*/ 727 h 727"/>
              <a:gd name="T20" fmla="*/ 1592 w 1592"/>
              <a:gd name="T21" fmla="*/ 362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2" h="727">
                <a:moveTo>
                  <a:pt x="1592" y="362"/>
                </a:moveTo>
                <a:lnTo>
                  <a:pt x="1186" y="0"/>
                </a:lnTo>
                <a:lnTo>
                  <a:pt x="1186" y="141"/>
                </a:lnTo>
                <a:lnTo>
                  <a:pt x="406" y="141"/>
                </a:lnTo>
                <a:lnTo>
                  <a:pt x="406" y="0"/>
                </a:lnTo>
                <a:lnTo>
                  <a:pt x="0" y="362"/>
                </a:lnTo>
                <a:lnTo>
                  <a:pt x="406" y="727"/>
                </a:lnTo>
                <a:lnTo>
                  <a:pt x="406" y="586"/>
                </a:lnTo>
                <a:lnTo>
                  <a:pt x="1186" y="586"/>
                </a:lnTo>
                <a:lnTo>
                  <a:pt x="1186" y="727"/>
                </a:lnTo>
                <a:lnTo>
                  <a:pt x="1592" y="362"/>
                </a:lnTo>
                <a:close/>
              </a:path>
            </a:pathLst>
          </a:custGeom>
          <a:solidFill>
            <a:schemeClr val="bg1">
              <a:lumMod val="85000"/>
            </a:schemeClr>
          </a:solidFill>
          <a:ln>
            <a:noFill/>
          </a:ln>
        </p:spPr>
        <p:txBody>
          <a:bodyPr vert="horz" wrap="square" lIns="182889" tIns="91445" rIns="182889" bIns="91445" numCol="1" anchor="t" anchorCtr="0" compatLnSpc="1"/>
          <a:lstStyle/>
          <a:p>
            <a:endParaRPr lang="id-ID"/>
          </a:p>
        </p:txBody>
      </p:sp>
      <p:sp>
        <p:nvSpPr>
          <p:cNvPr id="81" name="Oval 97"/>
          <p:cNvSpPr/>
          <p:nvPr/>
        </p:nvSpPr>
        <p:spPr>
          <a:xfrm>
            <a:off x="7560460" y="3096122"/>
            <a:ext cx="1072056" cy="1071916"/>
          </a:xfrm>
          <a:prstGeom prst="ellipse">
            <a:avLst/>
          </a:prstGeom>
          <a:solidFill>
            <a:srgbClr val="5A9FC6"/>
          </a:solidFill>
          <a:ln w="88900">
            <a:solidFill>
              <a:srgbClr val="5A9FC6"/>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p>
        </p:txBody>
      </p:sp>
      <p:sp>
        <p:nvSpPr>
          <p:cNvPr id="82" name="Freeform 5"/>
          <p:cNvSpPr/>
          <p:nvPr/>
        </p:nvSpPr>
        <p:spPr bwMode="auto">
          <a:xfrm>
            <a:off x="6773126" y="3458507"/>
            <a:ext cx="751431" cy="343102"/>
          </a:xfrm>
          <a:custGeom>
            <a:avLst/>
            <a:gdLst>
              <a:gd name="T0" fmla="*/ 1592 w 1592"/>
              <a:gd name="T1" fmla="*/ 362 h 727"/>
              <a:gd name="T2" fmla="*/ 1186 w 1592"/>
              <a:gd name="T3" fmla="*/ 0 h 727"/>
              <a:gd name="T4" fmla="*/ 1186 w 1592"/>
              <a:gd name="T5" fmla="*/ 141 h 727"/>
              <a:gd name="T6" fmla="*/ 406 w 1592"/>
              <a:gd name="T7" fmla="*/ 141 h 727"/>
              <a:gd name="T8" fmla="*/ 406 w 1592"/>
              <a:gd name="T9" fmla="*/ 0 h 727"/>
              <a:gd name="T10" fmla="*/ 0 w 1592"/>
              <a:gd name="T11" fmla="*/ 362 h 727"/>
              <a:gd name="T12" fmla="*/ 406 w 1592"/>
              <a:gd name="T13" fmla="*/ 727 h 727"/>
              <a:gd name="T14" fmla="*/ 406 w 1592"/>
              <a:gd name="T15" fmla="*/ 586 h 727"/>
              <a:gd name="T16" fmla="*/ 1186 w 1592"/>
              <a:gd name="T17" fmla="*/ 586 h 727"/>
              <a:gd name="T18" fmla="*/ 1186 w 1592"/>
              <a:gd name="T19" fmla="*/ 727 h 727"/>
              <a:gd name="T20" fmla="*/ 1592 w 1592"/>
              <a:gd name="T21" fmla="*/ 362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2" h="727">
                <a:moveTo>
                  <a:pt x="1592" y="362"/>
                </a:moveTo>
                <a:lnTo>
                  <a:pt x="1186" y="0"/>
                </a:lnTo>
                <a:lnTo>
                  <a:pt x="1186" y="141"/>
                </a:lnTo>
                <a:lnTo>
                  <a:pt x="406" y="141"/>
                </a:lnTo>
                <a:lnTo>
                  <a:pt x="406" y="0"/>
                </a:lnTo>
                <a:lnTo>
                  <a:pt x="0" y="362"/>
                </a:lnTo>
                <a:lnTo>
                  <a:pt x="406" y="727"/>
                </a:lnTo>
                <a:lnTo>
                  <a:pt x="406" y="586"/>
                </a:lnTo>
                <a:lnTo>
                  <a:pt x="1186" y="586"/>
                </a:lnTo>
                <a:lnTo>
                  <a:pt x="1186" y="727"/>
                </a:lnTo>
                <a:lnTo>
                  <a:pt x="1592" y="362"/>
                </a:lnTo>
                <a:close/>
              </a:path>
            </a:pathLst>
          </a:custGeom>
          <a:solidFill>
            <a:schemeClr val="bg1">
              <a:lumMod val="85000"/>
            </a:schemeClr>
          </a:solidFill>
          <a:ln>
            <a:noFill/>
          </a:ln>
        </p:spPr>
        <p:txBody>
          <a:bodyPr vert="horz" wrap="square" lIns="182889" tIns="91445" rIns="182889" bIns="91445" numCol="1" anchor="t" anchorCtr="0" compatLnSpc="1"/>
          <a:lstStyle/>
          <a:p>
            <a:endParaRPr lang="id-ID"/>
          </a:p>
        </p:txBody>
      </p:sp>
      <p:sp>
        <p:nvSpPr>
          <p:cNvPr id="83" name="Freeform 5"/>
          <p:cNvSpPr/>
          <p:nvPr/>
        </p:nvSpPr>
        <p:spPr bwMode="auto">
          <a:xfrm>
            <a:off x="8777998" y="3458507"/>
            <a:ext cx="751431" cy="343102"/>
          </a:xfrm>
          <a:custGeom>
            <a:avLst/>
            <a:gdLst>
              <a:gd name="T0" fmla="*/ 1592 w 1592"/>
              <a:gd name="T1" fmla="*/ 362 h 727"/>
              <a:gd name="T2" fmla="*/ 1186 w 1592"/>
              <a:gd name="T3" fmla="*/ 0 h 727"/>
              <a:gd name="T4" fmla="*/ 1186 w 1592"/>
              <a:gd name="T5" fmla="*/ 141 h 727"/>
              <a:gd name="T6" fmla="*/ 406 w 1592"/>
              <a:gd name="T7" fmla="*/ 141 h 727"/>
              <a:gd name="T8" fmla="*/ 406 w 1592"/>
              <a:gd name="T9" fmla="*/ 0 h 727"/>
              <a:gd name="T10" fmla="*/ 0 w 1592"/>
              <a:gd name="T11" fmla="*/ 362 h 727"/>
              <a:gd name="T12" fmla="*/ 406 w 1592"/>
              <a:gd name="T13" fmla="*/ 727 h 727"/>
              <a:gd name="T14" fmla="*/ 406 w 1592"/>
              <a:gd name="T15" fmla="*/ 586 h 727"/>
              <a:gd name="T16" fmla="*/ 1186 w 1592"/>
              <a:gd name="T17" fmla="*/ 586 h 727"/>
              <a:gd name="T18" fmla="*/ 1186 w 1592"/>
              <a:gd name="T19" fmla="*/ 727 h 727"/>
              <a:gd name="T20" fmla="*/ 1592 w 1592"/>
              <a:gd name="T21" fmla="*/ 362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2" h="727">
                <a:moveTo>
                  <a:pt x="1592" y="362"/>
                </a:moveTo>
                <a:lnTo>
                  <a:pt x="1186" y="0"/>
                </a:lnTo>
                <a:lnTo>
                  <a:pt x="1186" y="141"/>
                </a:lnTo>
                <a:lnTo>
                  <a:pt x="406" y="141"/>
                </a:lnTo>
                <a:lnTo>
                  <a:pt x="406" y="0"/>
                </a:lnTo>
                <a:lnTo>
                  <a:pt x="0" y="362"/>
                </a:lnTo>
                <a:lnTo>
                  <a:pt x="406" y="727"/>
                </a:lnTo>
                <a:lnTo>
                  <a:pt x="406" y="586"/>
                </a:lnTo>
                <a:lnTo>
                  <a:pt x="1186" y="586"/>
                </a:lnTo>
                <a:lnTo>
                  <a:pt x="1186" y="727"/>
                </a:lnTo>
                <a:lnTo>
                  <a:pt x="1592" y="362"/>
                </a:lnTo>
                <a:close/>
              </a:path>
            </a:pathLst>
          </a:custGeom>
          <a:solidFill>
            <a:schemeClr val="bg1">
              <a:lumMod val="85000"/>
            </a:schemeClr>
          </a:solidFill>
          <a:ln>
            <a:noFill/>
          </a:ln>
        </p:spPr>
        <p:txBody>
          <a:bodyPr vert="horz" wrap="square" lIns="182889" tIns="91445" rIns="182889" bIns="91445" numCol="1" anchor="t" anchorCtr="0" compatLnSpc="1"/>
          <a:lstStyle/>
          <a:p>
            <a:endParaRPr lang="id-ID"/>
          </a:p>
        </p:txBody>
      </p:sp>
      <p:sp>
        <p:nvSpPr>
          <p:cNvPr id="84" name="Freeform 9"/>
          <p:cNvSpPr/>
          <p:nvPr/>
        </p:nvSpPr>
        <p:spPr bwMode="auto">
          <a:xfrm flipV="1">
            <a:off x="8390670" y="4181984"/>
            <a:ext cx="483692" cy="470185"/>
          </a:xfrm>
          <a:custGeom>
            <a:avLst/>
            <a:gdLst>
              <a:gd name="T0" fmla="*/ 420 w 591"/>
              <a:gd name="T1" fmla="*/ 59 h 574"/>
              <a:gd name="T2" fmla="*/ 40 w 591"/>
              <a:gd name="T3" fmla="*/ 58 h 574"/>
              <a:gd name="T4" fmla="*/ 0 w 591"/>
              <a:gd name="T5" fmla="*/ 98 h 574"/>
              <a:gd name="T6" fmla="*/ 0 w 591"/>
              <a:gd name="T7" fmla="*/ 574 h 574"/>
              <a:gd name="T8" fmla="*/ 186 w 591"/>
              <a:gd name="T9" fmla="*/ 574 h 574"/>
              <a:gd name="T10" fmla="*/ 186 w 591"/>
              <a:gd name="T11" fmla="*/ 278 h 574"/>
              <a:gd name="T12" fmla="*/ 218 w 591"/>
              <a:gd name="T13" fmla="*/ 246 h 574"/>
              <a:gd name="T14" fmla="*/ 420 w 591"/>
              <a:gd name="T15" fmla="*/ 246 h 574"/>
              <a:gd name="T16" fmla="*/ 420 w 591"/>
              <a:gd name="T17" fmla="*/ 305 h 574"/>
              <a:gd name="T18" fmla="*/ 591 w 591"/>
              <a:gd name="T19" fmla="*/ 152 h 574"/>
              <a:gd name="T20" fmla="*/ 420 w 591"/>
              <a:gd name="T21" fmla="*/ 0 h 574"/>
              <a:gd name="T22" fmla="*/ 420 w 591"/>
              <a:gd name="T23" fmla="*/ 5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1" h="574">
                <a:moveTo>
                  <a:pt x="420" y="59"/>
                </a:moveTo>
                <a:cubicBezTo>
                  <a:pt x="40" y="58"/>
                  <a:pt x="40" y="58"/>
                  <a:pt x="40" y="58"/>
                </a:cubicBezTo>
                <a:cubicBezTo>
                  <a:pt x="18" y="58"/>
                  <a:pt x="0" y="76"/>
                  <a:pt x="0" y="98"/>
                </a:cubicBezTo>
                <a:cubicBezTo>
                  <a:pt x="0" y="574"/>
                  <a:pt x="0" y="574"/>
                  <a:pt x="0" y="574"/>
                </a:cubicBezTo>
                <a:cubicBezTo>
                  <a:pt x="186" y="574"/>
                  <a:pt x="186" y="574"/>
                  <a:pt x="186" y="574"/>
                </a:cubicBezTo>
                <a:cubicBezTo>
                  <a:pt x="186" y="278"/>
                  <a:pt x="186" y="278"/>
                  <a:pt x="186" y="278"/>
                </a:cubicBezTo>
                <a:cubicBezTo>
                  <a:pt x="186" y="260"/>
                  <a:pt x="201" y="246"/>
                  <a:pt x="218" y="246"/>
                </a:cubicBezTo>
                <a:cubicBezTo>
                  <a:pt x="420" y="246"/>
                  <a:pt x="420" y="246"/>
                  <a:pt x="420" y="246"/>
                </a:cubicBezTo>
                <a:cubicBezTo>
                  <a:pt x="420" y="305"/>
                  <a:pt x="420" y="305"/>
                  <a:pt x="420" y="305"/>
                </a:cubicBezTo>
                <a:cubicBezTo>
                  <a:pt x="591" y="152"/>
                  <a:pt x="591" y="152"/>
                  <a:pt x="591" y="152"/>
                </a:cubicBezTo>
                <a:cubicBezTo>
                  <a:pt x="420" y="0"/>
                  <a:pt x="420" y="0"/>
                  <a:pt x="420" y="0"/>
                </a:cubicBezTo>
                <a:lnTo>
                  <a:pt x="420" y="59"/>
                </a:lnTo>
                <a:close/>
              </a:path>
            </a:pathLst>
          </a:custGeom>
          <a:solidFill>
            <a:schemeClr val="bg1">
              <a:lumMod val="85000"/>
            </a:schemeClr>
          </a:solidFill>
          <a:ln>
            <a:noFill/>
          </a:ln>
        </p:spPr>
        <p:txBody>
          <a:bodyPr vert="horz" wrap="square" lIns="182889" tIns="91445" rIns="182889" bIns="91445" numCol="1" anchor="t" anchorCtr="0" compatLnSpc="1"/>
          <a:lstStyle/>
          <a:p>
            <a:endParaRPr lang="id-ID"/>
          </a:p>
        </p:txBody>
      </p:sp>
      <p:sp>
        <p:nvSpPr>
          <p:cNvPr id="85" name="Oval 85"/>
          <p:cNvSpPr/>
          <p:nvPr/>
        </p:nvSpPr>
        <p:spPr>
          <a:xfrm>
            <a:off x="3736241" y="3096122"/>
            <a:ext cx="1072056" cy="1071916"/>
          </a:xfrm>
          <a:prstGeom prst="ellipse">
            <a:avLst/>
          </a:prstGeom>
          <a:solidFill>
            <a:srgbClr val="5A9FC6"/>
          </a:solidFill>
          <a:ln w="88900">
            <a:solidFill>
              <a:srgbClr val="5A9FC6"/>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p>
        </p:txBody>
      </p:sp>
      <p:sp>
        <p:nvSpPr>
          <p:cNvPr id="86" name="Oval 93"/>
          <p:cNvSpPr/>
          <p:nvPr/>
        </p:nvSpPr>
        <p:spPr>
          <a:xfrm>
            <a:off x="5648350" y="3096122"/>
            <a:ext cx="1072056" cy="1071916"/>
          </a:xfrm>
          <a:prstGeom prst="ellipse">
            <a:avLst/>
          </a:prstGeom>
          <a:noFill/>
          <a:ln w="889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dirty="0"/>
          </a:p>
        </p:txBody>
      </p:sp>
      <p:sp>
        <p:nvSpPr>
          <p:cNvPr id="87" name="Freeform 34"/>
          <p:cNvSpPr>
            <a:spLocks noChangeArrowheads="1"/>
          </p:cNvSpPr>
          <p:nvPr/>
        </p:nvSpPr>
        <p:spPr bwMode="auto">
          <a:xfrm>
            <a:off x="7925089" y="3318568"/>
            <a:ext cx="343989" cy="607357"/>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endParaRPr lang="en-US"/>
          </a:p>
        </p:txBody>
      </p:sp>
      <p:sp>
        <p:nvSpPr>
          <p:cNvPr id="88" name="Freeform 44"/>
          <p:cNvSpPr>
            <a:spLocks noChangeArrowheads="1"/>
          </p:cNvSpPr>
          <p:nvPr/>
        </p:nvSpPr>
        <p:spPr bwMode="auto">
          <a:xfrm>
            <a:off x="9920355" y="3364962"/>
            <a:ext cx="345914" cy="439867"/>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bg1"/>
          </a:solidFill>
          <a:ln>
            <a:noFill/>
          </a:ln>
          <a:effectLst/>
        </p:spPr>
        <p:txBody>
          <a:bodyPr wrap="none" anchor="ctr"/>
          <a:lstStyle/>
          <a:p>
            <a:endParaRPr lang="en-US"/>
          </a:p>
        </p:txBody>
      </p:sp>
      <p:sp>
        <p:nvSpPr>
          <p:cNvPr id="89" name="Freeform 79"/>
          <p:cNvSpPr>
            <a:spLocks noChangeArrowheads="1"/>
          </p:cNvSpPr>
          <p:nvPr/>
        </p:nvSpPr>
        <p:spPr bwMode="auto">
          <a:xfrm>
            <a:off x="3998484" y="3374782"/>
            <a:ext cx="524537" cy="524537"/>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endParaRPr lang="en-US"/>
          </a:p>
        </p:txBody>
      </p:sp>
      <p:sp>
        <p:nvSpPr>
          <p:cNvPr id="90" name="Freeform 110"/>
          <p:cNvSpPr>
            <a:spLocks noChangeArrowheads="1"/>
          </p:cNvSpPr>
          <p:nvPr/>
        </p:nvSpPr>
        <p:spPr bwMode="auto">
          <a:xfrm>
            <a:off x="2048409" y="3378310"/>
            <a:ext cx="561987" cy="454945"/>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accent1"/>
          </a:solidFill>
          <a:ln>
            <a:noFill/>
          </a:ln>
          <a:effectLst/>
        </p:spPr>
        <p:txBody>
          <a:bodyPr wrap="none" anchor="ctr"/>
          <a:lstStyle/>
          <a:p>
            <a:endParaRPr lang="en-US"/>
          </a:p>
        </p:txBody>
      </p:sp>
      <p:sp>
        <p:nvSpPr>
          <p:cNvPr id="91" name="Freeform 145"/>
          <p:cNvSpPr>
            <a:spLocks noChangeArrowheads="1"/>
          </p:cNvSpPr>
          <p:nvPr/>
        </p:nvSpPr>
        <p:spPr bwMode="auto">
          <a:xfrm>
            <a:off x="5893735" y="3338894"/>
            <a:ext cx="542188" cy="542184"/>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bg1">
              <a:lumMod val="75000"/>
            </a:schemeClr>
          </a:solidFill>
          <a:ln>
            <a:noFill/>
          </a:ln>
          <a:effectLst/>
        </p:spPr>
        <p:txBody>
          <a:bodyPr wrap="none" anchor="ctr"/>
          <a:lstStyle/>
          <a:p>
            <a:endParaRPr lang="en-US"/>
          </a:p>
        </p:txBody>
      </p:sp>
      <p:sp>
        <p:nvSpPr>
          <p:cNvPr id="92" name="Freeform 146"/>
          <p:cNvSpPr>
            <a:spLocks noChangeArrowheads="1"/>
          </p:cNvSpPr>
          <p:nvPr/>
        </p:nvSpPr>
        <p:spPr bwMode="auto">
          <a:xfrm>
            <a:off x="9240828" y="2514852"/>
            <a:ext cx="247936" cy="345886"/>
          </a:xfrm>
          <a:custGeom>
            <a:avLst/>
            <a:gdLst>
              <a:gd name="T0" fmla="*/ 318 w 356"/>
              <a:gd name="T1" fmla="*/ 54 h 497"/>
              <a:gd name="T2" fmla="*/ 318 w 356"/>
              <a:gd name="T3" fmla="*/ 54 h 497"/>
              <a:gd name="T4" fmla="*/ 283 w 356"/>
              <a:gd name="T5" fmla="*/ 124 h 497"/>
              <a:gd name="T6" fmla="*/ 71 w 356"/>
              <a:gd name="T7" fmla="*/ 124 h 497"/>
              <a:gd name="T8" fmla="*/ 36 w 356"/>
              <a:gd name="T9" fmla="*/ 54 h 497"/>
              <a:gd name="T10" fmla="*/ 0 w 356"/>
              <a:gd name="T11" fmla="*/ 89 h 497"/>
              <a:gd name="T12" fmla="*/ 0 w 356"/>
              <a:gd name="T13" fmla="*/ 461 h 497"/>
              <a:gd name="T14" fmla="*/ 36 w 356"/>
              <a:gd name="T15" fmla="*/ 496 h 497"/>
              <a:gd name="T16" fmla="*/ 318 w 356"/>
              <a:gd name="T17" fmla="*/ 496 h 497"/>
              <a:gd name="T18" fmla="*/ 355 w 356"/>
              <a:gd name="T19" fmla="*/ 461 h 497"/>
              <a:gd name="T20" fmla="*/ 355 w 356"/>
              <a:gd name="T21" fmla="*/ 89 h 497"/>
              <a:gd name="T22" fmla="*/ 318 w 356"/>
              <a:gd name="T23" fmla="*/ 54 h 497"/>
              <a:gd name="T24" fmla="*/ 265 w 356"/>
              <a:gd name="T25" fmla="*/ 98 h 497"/>
              <a:gd name="T26" fmla="*/ 265 w 356"/>
              <a:gd name="T27" fmla="*/ 98 h 497"/>
              <a:gd name="T28" fmla="*/ 292 w 356"/>
              <a:gd name="T29" fmla="*/ 54 h 497"/>
              <a:gd name="T30" fmla="*/ 230 w 356"/>
              <a:gd name="T31" fmla="*/ 54 h 497"/>
              <a:gd name="T32" fmla="*/ 212 w 356"/>
              <a:gd name="T33" fmla="*/ 0 h 497"/>
              <a:gd name="T34" fmla="*/ 133 w 356"/>
              <a:gd name="T35" fmla="*/ 0 h 497"/>
              <a:gd name="T36" fmla="*/ 115 w 356"/>
              <a:gd name="T37" fmla="*/ 54 h 497"/>
              <a:gd name="T38" fmla="*/ 61 w 356"/>
              <a:gd name="T39" fmla="*/ 54 h 497"/>
              <a:gd name="T40" fmla="*/ 89 w 356"/>
              <a:gd name="T41" fmla="*/ 98 h 497"/>
              <a:gd name="T42" fmla="*/ 265 w 356"/>
              <a:gd name="T43" fmla="*/ 9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solidFill>
            <a:schemeClr val="accent5"/>
          </a:solidFill>
          <a:ln>
            <a:noFill/>
          </a:ln>
          <a:effectLst/>
        </p:spPr>
        <p:txBody>
          <a:bodyPr wrap="none" anchor="ctr"/>
          <a:lstStyle/>
          <a:p>
            <a:endParaRPr lang="en-US"/>
          </a:p>
        </p:txBody>
      </p:sp>
      <p:sp>
        <p:nvSpPr>
          <p:cNvPr id="93" name="Freeform 149"/>
          <p:cNvSpPr>
            <a:spLocks noChangeArrowheads="1"/>
          </p:cNvSpPr>
          <p:nvPr/>
        </p:nvSpPr>
        <p:spPr bwMode="auto">
          <a:xfrm>
            <a:off x="9187483" y="4338634"/>
            <a:ext cx="337469" cy="459446"/>
          </a:xfrm>
          <a:custGeom>
            <a:avLst/>
            <a:gdLst>
              <a:gd name="T0" fmla="*/ 106 w 364"/>
              <a:gd name="T1" fmla="*/ 479 h 498"/>
              <a:gd name="T2" fmla="*/ 106 w 364"/>
              <a:gd name="T3" fmla="*/ 479 h 498"/>
              <a:gd name="T4" fmla="*/ 176 w 364"/>
              <a:gd name="T5" fmla="*/ 497 h 498"/>
              <a:gd name="T6" fmla="*/ 248 w 364"/>
              <a:gd name="T7" fmla="*/ 479 h 498"/>
              <a:gd name="T8" fmla="*/ 248 w 364"/>
              <a:gd name="T9" fmla="*/ 426 h 498"/>
              <a:gd name="T10" fmla="*/ 106 w 364"/>
              <a:gd name="T11" fmla="*/ 426 h 498"/>
              <a:gd name="T12" fmla="*/ 106 w 364"/>
              <a:gd name="T13" fmla="*/ 479 h 498"/>
              <a:gd name="T14" fmla="*/ 248 w 364"/>
              <a:gd name="T15" fmla="*/ 400 h 498"/>
              <a:gd name="T16" fmla="*/ 248 w 364"/>
              <a:gd name="T17" fmla="*/ 400 h 498"/>
              <a:gd name="T18" fmla="*/ 354 w 364"/>
              <a:gd name="T19" fmla="*/ 151 h 498"/>
              <a:gd name="T20" fmla="*/ 176 w 364"/>
              <a:gd name="T21" fmla="*/ 0 h 498"/>
              <a:gd name="T22" fmla="*/ 0 w 364"/>
              <a:gd name="T23" fmla="*/ 151 h 498"/>
              <a:gd name="T24" fmla="*/ 106 w 364"/>
              <a:gd name="T25" fmla="*/ 400 h 498"/>
              <a:gd name="T26" fmla="*/ 248 w 364"/>
              <a:gd name="T27" fmla="*/ 400 h 498"/>
              <a:gd name="T28" fmla="*/ 53 w 364"/>
              <a:gd name="T29" fmla="*/ 151 h 498"/>
              <a:gd name="T30" fmla="*/ 53 w 364"/>
              <a:gd name="T31" fmla="*/ 151 h 498"/>
              <a:gd name="T32" fmla="*/ 176 w 364"/>
              <a:gd name="T33" fmla="*/ 53 h 498"/>
              <a:gd name="T34" fmla="*/ 301 w 364"/>
              <a:gd name="T35" fmla="*/ 151 h 498"/>
              <a:gd name="T36" fmla="*/ 257 w 364"/>
              <a:gd name="T37" fmla="*/ 249 h 498"/>
              <a:gd name="T38" fmla="*/ 194 w 364"/>
              <a:gd name="T39" fmla="*/ 355 h 498"/>
              <a:gd name="T40" fmla="*/ 159 w 364"/>
              <a:gd name="T41" fmla="*/ 355 h 498"/>
              <a:gd name="T42" fmla="*/ 97 w 364"/>
              <a:gd name="T43" fmla="*/ 249 h 498"/>
              <a:gd name="T44" fmla="*/ 53 w 364"/>
              <a:gd name="T45" fmla="*/ 15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solidFill>
            <a:schemeClr val="accent1"/>
          </a:solidFill>
          <a:ln>
            <a:noFill/>
          </a:ln>
          <a:effectLst/>
        </p:spPr>
        <p:txBody>
          <a:bodyPr wrap="none" anchor="ctr"/>
          <a:lstStyle/>
          <a:p>
            <a:endParaRPr lang="en-US"/>
          </a:p>
        </p:txBody>
      </p:sp>
      <p:sp>
        <p:nvSpPr>
          <p:cNvPr id="95" name="文本框 94"/>
          <p:cNvSpPr txBox="1"/>
          <p:nvPr/>
        </p:nvSpPr>
        <p:spPr>
          <a:xfrm>
            <a:off x="1735651" y="5235914"/>
            <a:ext cx="8720697" cy="630942"/>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19718" t="18958" r="12522" b="12715"/>
          <a:stretch>
            <a:fillRect/>
          </a:stretch>
        </p:blipFill>
        <p:spPr>
          <a:xfrm rot="16200000">
            <a:off x="2220516" y="-2792017"/>
            <a:ext cx="7179469" cy="12763502"/>
          </a:xfrm>
          <a:prstGeom prst="rect">
            <a:avLst/>
          </a:prstGeom>
          <a:solidFill>
            <a:schemeClr val="bg1">
              <a:lumMod val="50000"/>
            </a:schemeClr>
          </a:solidFill>
        </p:spPr>
      </p:pic>
      <p:grpSp>
        <p:nvGrpSpPr>
          <p:cNvPr id="107" name="组合 106"/>
          <p:cNvGrpSpPr/>
          <p:nvPr/>
        </p:nvGrpSpPr>
        <p:grpSpPr>
          <a:xfrm>
            <a:off x="-1266092" y="524884"/>
            <a:ext cx="5549665" cy="1064765"/>
            <a:chOff x="-1266092" y="643693"/>
            <a:chExt cx="5549665" cy="714459"/>
          </a:xfrm>
        </p:grpSpPr>
        <p:sp>
          <p:nvSpPr>
            <p:cNvPr id="102" name="Freeform 26"/>
            <p:cNvSpPr/>
            <p:nvPr/>
          </p:nvSpPr>
          <p:spPr bwMode="auto">
            <a:xfrm flipH="1" flipV="1">
              <a:off x="-155846" y="1203801"/>
              <a:ext cx="3789773" cy="154351"/>
            </a:xfrm>
            <a:custGeom>
              <a:avLst/>
              <a:gdLst/>
              <a:ahLst/>
              <a:cxnLst>
                <a:cxn ang="0">
                  <a:pos x="1300" y="0"/>
                </a:cxn>
                <a:cxn ang="0">
                  <a:pos x="925" y="0"/>
                </a:cxn>
                <a:cxn ang="0">
                  <a:pos x="159" y="0"/>
                </a:cxn>
                <a:cxn ang="0">
                  <a:pos x="0" y="159"/>
                </a:cxn>
                <a:cxn ang="0">
                  <a:pos x="925" y="159"/>
                </a:cxn>
                <a:cxn ang="0">
                  <a:pos x="1300" y="159"/>
                </a:cxn>
                <a:cxn ang="0">
                  <a:pos x="2880" y="159"/>
                </a:cxn>
                <a:cxn ang="0">
                  <a:pos x="2880" y="0"/>
                </a:cxn>
                <a:cxn ang="0">
                  <a:pos x="1300" y="0"/>
                </a:cxn>
              </a:cxnLst>
              <a:rect l="0" t="0" r="r" b="b"/>
              <a:pathLst>
                <a:path w="2880" h="159">
                  <a:moveTo>
                    <a:pt x="1300" y="0"/>
                  </a:moveTo>
                  <a:lnTo>
                    <a:pt x="925" y="0"/>
                  </a:lnTo>
                  <a:lnTo>
                    <a:pt x="159" y="0"/>
                  </a:lnTo>
                  <a:lnTo>
                    <a:pt x="0" y="159"/>
                  </a:lnTo>
                  <a:lnTo>
                    <a:pt x="925" y="159"/>
                  </a:lnTo>
                  <a:lnTo>
                    <a:pt x="1300" y="159"/>
                  </a:lnTo>
                  <a:lnTo>
                    <a:pt x="2880" y="159"/>
                  </a:lnTo>
                  <a:lnTo>
                    <a:pt x="2880" y="0"/>
                  </a:lnTo>
                  <a:lnTo>
                    <a:pt x="1300" y="0"/>
                  </a:lnTo>
                  <a:close/>
                </a:path>
              </a:pathLst>
            </a:custGeom>
            <a:solidFill>
              <a:srgbClr val="5A9FC6"/>
            </a:solidFill>
            <a:ln w="9525">
              <a:noFill/>
              <a:round/>
            </a:ln>
          </p:spPr>
          <p:txBody>
            <a:bodyPr vert="horz" wrap="square" lIns="91440" tIns="45720" rIns="91440" bIns="45720" numCol="1" anchor="t" anchorCtr="0" compatLnSpc="1"/>
            <a:lstStyle/>
            <a:p>
              <a:endParaRPr lang="ru-RU"/>
            </a:p>
          </p:txBody>
        </p:sp>
        <p:sp>
          <p:nvSpPr>
            <p:cNvPr id="101" name="Freeform 17"/>
            <p:cNvSpPr/>
            <p:nvPr/>
          </p:nvSpPr>
          <p:spPr bwMode="auto">
            <a:xfrm flipH="1">
              <a:off x="-1266092" y="643693"/>
              <a:ext cx="5549665" cy="501310"/>
            </a:xfrm>
            <a:custGeom>
              <a:avLst/>
              <a:gdLst/>
              <a:ahLst/>
              <a:cxnLst>
                <a:cxn ang="0">
                  <a:pos x="1359" y="0"/>
                </a:cxn>
                <a:cxn ang="0">
                  <a:pos x="234" y="0"/>
                </a:cxn>
                <a:cxn ang="0">
                  <a:pos x="0" y="234"/>
                </a:cxn>
                <a:cxn ang="0">
                  <a:pos x="1359" y="234"/>
                </a:cxn>
                <a:cxn ang="0">
                  <a:pos x="1911" y="234"/>
                </a:cxn>
                <a:cxn ang="0">
                  <a:pos x="1911" y="0"/>
                </a:cxn>
                <a:cxn ang="0">
                  <a:pos x="1359" y="0"/>
                </a:cxn>
              </a:cxnLst>
              <a:rect l="0" t="0" r="r" b="b"/>
              <a:pathLst>
                <a:path w="1911" h="234">
                  <a:moveTo>
                    <a:pt x="1359" y="0"/>
                  </a:moveTo>
                  <a:lnTo>
                    <a:pt x="234" y="0"/>
                  </a:lnTo>
                  <a:lnTo>
                    <a:pt x="0" y="234"/>
                  </a:lnTo>
                  <a:lnTo>
                    <a:pt x="1359" y="234"/>
                  </a:lnTo>
                  <a:lnTo>
                    <a:pt x="1911" y="234"/>
                  </a:lnTo>
                  <a:lnTo>
                    <a:pt x="1911" y="0"/>
                  </a:lnTo>
                  <a:lnTo>
                    <a:pt x="1359" y="0"/>
                  </a:lnTo>
                  <a:close/>
                </a:path>
              </a:pathLst>
            </a:custGeom>
            <a:solidFill>
              <a:srgbClr val="5A9FC6"/>
            </a:solidFill>
            <a:ln w="9525">
              <a:noFill/>
              <a:round/>
            </a:ln>
          </p:spPr>
          <p:txBody>
            <a:bodyPr vert="horz" wrap="square" lIns="91440" tIns="45720" rIns="91440" bIns="45720" numCol="1" anchor="t" anchorCtr="0" compatLnSpc="1"/>
            <a:lstStyle/>
            <a:p>
              <a:endParaRPr lang="ru-RU"/>
            </a:p>
          </p:txBody>
        </p:sp>
      </p:grpSp>
      <p:sp>
        <p:nvSpPr>
          <p:cNvPr id="105" name="文本框 104"/>
          <p:cNvSpPr txBox="1"/>
          <p:nvPr/>
        </p:nvSpPr>
        <p:spPr>
          <a:xfrm>
            <a:off x="158226" y="524884"/>
            <a:ext cx="4005695" cy="707886"/>
          </a:xfrm>
          <a:prstGeom prst="rect">
            <a:avLst/>
          </a:prstGeom>
          <a:noFill/>
        </p:spPr>
        <p:txBody>
          <a:bodyPr wrap="square" rtlCol="0">
            <a:spAutoFit/>
          </a:bodyPr>
          <a:lstStyle/>
          <a:p>
            <a:pPr algn="ctr"/>
            <a:r>
              <a:rPr lang="zh-CN" altLang="en-US" sz="4000" dirty="0" smtClean="0">
                <a:solidFill>
                  <a:schemeClr val="bg1"/>
                </a:solidFill>
                <a:latin typeface="微软雅黑" panose="020B0503020204020204" pitchFamily="34" charset="-122"/>
                <a:ea typeface="微软雅黑" panose="020B0503020204020204" pitchFamily="34" charset="-122"/>
              </a:rPr>
              <a:t>目录</a:t>
            </a:r>
            <a:r>
              <a:rPr lang="en-US" altLang="zh-CN" sz="2000" dirty="0" smtClean="0">
                <a:solidFill>
                  <a:schemeClr val="bg1"/>
                </a:solidFill>
                <a:latin typeface="华文仿宋" panose="02010600040101010101" pitchFamily="2" charset="-122"/>
                <a:ea typeface="华文仿宋" panose="02010600040101010101" pitchFamily="2" charset="-122"/>
              </a:rPr>
              <a:t>Contents</a:t>
            </a:r>
            <a:endParaRPr lang="zh-CN" altLang="en-US" sz="2000" dirty="0">
              <a:solidFill>
                <a:schemeClr val="bg1"/>
              </a:solidFill>
              <a:latin typeface="华文仿宋" panose="02010600040101010101" pitchFamily="2" charset="-122"/>
              <a:ea typeface="华文仿宋" panose="02010600040101010101" pitchFamily="2" charset="-122"/>
            </a:endParaRPr>
          </a:p>
        </p:txBody>
      </p:sp>
      <p:grpSp>
        <p:nvGrpSpPr>
          <p:cNvPr id="118" name="组合 117"/>
          <p:cNvGrpSpPr/>
          <p:nvPr/>
        </p:nvGrpSpPr>
        <p:grpSpPr>
          <a:xfrm>
            <a:off x="440295" y="2809937"/>
            <a:ext cx="2031325" cy="1782323"/>
            <a:chOff x="192840" y="2809937"/>
            <a:chExt cx="2031325" cy="1782323"/>
          </a:xfrm>
        </p:grpSpPr>
        <p:grpSp>
          <p:nvGrpSpPr>
            <p:cNvPr id="2" name="组合 1"/>
            <p:cNvGrpSpPr/>
            <p:nvPr/>
          </p:nvGrpSpPr>
          <p:grpSpPr>
            <a:xfrm>
              <a:off x="623867" y="2809937"/>
              <a:ext cx="964086" cy="962690"/>
              <a:chOff x="1963065" y="3149079"/>
              <a:chExt cx="964086" cy="962690"/>
            </a:xfrm>
          </p:grpSpPr>
          <p:sp>
            <p:nvSpPr>
              <p:cNvPr id="10" name="Oval 28"/>
              <p:cNvSpPr>
                <a:spLocks noChangeArrowheads="1"/>
              </p:cNvSpPr>
              <p:nvPr/>
            </p:nvSpPr>
            <p:spPr bwMode="auto">
              <a:xfrm>
                <a:off x="1963065" y="3149079"/>
                <a:ext cx="964086" cy="962690"/>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11" name="组合 10"/>
              <p:cNvGrpSpPr/>
              <p:nvPr/>
            </p:nvGrpSpPr>
            <p:grpSpPr>
              <a:xfrm>
                <a:off x="2194669" y="3400215"/>
                <a:ext cx="500878" cy="403214"/>
                <a:chOff x="1638306" y="3616334"/>
                <a:chExt cx="569914" cy="458789"/>
              </a:xfrm>
              <a:solidFill>
                <a:schemeClr val="bg1">
                  <a:lumMod val="50000"/>
                </a:schemeClr>
              </a:solidFill>
            </p:grpSpPr>
            <p:sp>
              <p:nvSpPr>
                <p:cNvPr id="12" name="Freeform 29"/>
                <p:cNvSpPr/>
                <p:nvPr/>
              </p:nvSpPr>
              <p:spPr bwMode="auto">
                <a:xfrm>
                  <a:off x="1638306" y="4017973"/>
                  <a:ext cx="569914" cy="57150"/>
                </a:xfrm>
                <a:custGeom>
                  <a:avLst/>
                  <a:gdLst>
                    <a:gd name="T0" fmla="*/ 335 w 359"/>
                    <a:gd name="T1" fmla="*/ 19 h 36"/>
                    <a:gd name="T2" fmla="*/ 326 w 359"/>
                    <a:gd name="T3" fmla="*/ 0 h 36"/>
                    <a:gd name="T4" fmla="*/ 33 w 359"/>
                    <a:gd name="T5" fmla="*/ 0 h 36"/>
                    <a:gd name="T6" fmla="*/ 25 w 359"/>
                    <a:gd name="T7" fmla="*/ 19 h 36"/>
                    <a:gd name="T8" fmla="*/ 0 w 359"/>
                    <a:gd name="T9" fmla="*/ 19 h 36"/>
                    <a:gd name="T10" fmla="*/ 0 w 359"/>
                    <a:gd name="T11" fmla="*/ 36 h 36"/>
                    <a:gd name="T12" fmla="*/ 359 w 359"/>
                    <a:gd name="T13" fmla="*/ 36 h 36"/>
                    <a:gd name="T14" fmla="*/ 359 w 359"/>
                    <a:gd name="T15" fmla="*/ 19 h 36"/>
                    <a:gd name="T16" fmla="*/ 335 w 359"/>
                    <a:gd name="T1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36">
                      <a:moveTo>
                        <a:pt x="335" y="19"/>
                      </a:moveTo>
                      <a:lnTo>
                        <a:pt x="326" y="0"/>
                      </a:lnTo>
                      <a:lnTo>
                        <a:pt x="33" y="0"/>
                      </a:lnTo>
                      <a:lnTo>
                        <a:pt x="25" y="19"/>
                      </a:lnTo>
                      <a:lnTo>
                        <a:pt x="0" y="19"/>
                      </a:lnTo>
                      <a:lnTo>
                        <a:pt x="0" y="36"/>
                      </a:lnTo>
                      <a:lnTo>
                        <a:pt x="359" y="36"/>
                      </a:lnTo>
                      <a:lnTo>
                        <a:pt x="359" y="19"/>
                      </a:lnTo>
                      <a:lnTo>
                        <a:pt x="335"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30"/>
                <p:cNvSpPr>
                  <a:spLocks noEditPoints="1"/>
                </p:cNvSpPr>
                <p:nvPr/>
              </p:nvSpPr>
              <p:spPr bwMode="auto">
                <a:xfrm>
                  <a:off x="1666881" y="3616334"/>
                  <a:ext cx="512764" cy="115888"/>
                </a:xfrm>
                <a:custGeom>
                  <a:avLst/>
                  <a:gdLst>
                    <a:gd name="T0" fmla="*/ 133 w 265"/>
                    <a:gd name="T1" fmla="*/ 0 h 60"/>
                    <a:gd name="T2" fmla="*/ 0 w 265"/>
                    <a:gd name="T3" fmla="*/ 49 h 60"/>
                    <a:gd name="T4" fmla="*/ 0 w 265"/>
                    <a:gd name="T5" fmla="*/ 60 h 60"/>
                    <a:gd name="T6" fmla="*/ 265 w 265"/>
                    <a:gd name="T7" fmla="*/ 60 h 60"/>
                    <a:gd name="T8" fmla="*/ 265 w 265"/>
                    <a:gd name="T9" fmla="*/ 49 h 60"/>
                    <a:gd name="T10" fmla="*/ 133 w 265"/>
                    <a:gd name="T11" fmla="*/ 0 h 60"/>
                    <a:gd name="T12" fmla="*/ 111 w 265"/>
                    <a:gd name="T13" fmla="*/ 46 h 60"/>
                    <a:gd name="T14" fmla="*/ 133 w 265"/>
                    <a:gd name="T15" fmla="*/ 24 h 60"/>
                    <a:gd name="T16" fmla="*/ 155 w 265"/>
                    <a:gd name="T17" fmla="*/ 46 h 60"/>
                    <a:gd name="T18" fmla="*/ 111 w 265"/>
                    <a:gd name="T19"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60">
                      <a:moveTo>
                        <a:pt x="133" y="0"/>
                      </a:moveTo>
                      <a:cubicBezTo>
                        <a:pt x="0" y="49"/>
                        <a:pt x="0" y="49"/>
                        <a:pt x="0" y="49"/>
                      </a:cubicBezTo>
                      <a:cubicBezTo>
                        <a:pt x="0" y="60"/>
                        <a:pt x="0" y="60"/>
                        <a:pt x="0" y="60"/>
                      </a:cubicBezTo>
                      <a:cubicBezTo>
                        <a:pt x="265" y="60"/>
                        <a:pt x="265" y="60"/>
                        <a:pt x="265" y="60"/>
                      </a:cubicBezTo>
                      <a:cubicBezTo>
                        <a:pt x="265" y="49"/>
                        <a:pt x="265" y="49"/>
                        <a:pt x="265" y="49"/>
                      </a:cubicBezTo>
                      <a:lnTo>
                        <a:pt x="133" y="0"/>
                      </a:lnTo>
                      <a:close/>
                      <a:moveTo>
                        <a:pt x="111" y="46"/>
                      </a:moveTo>
                      <a:cubicBezTo>
                        <a:pt x="111" y="34"/>
                        <a:pt x="121" y="24"/>
                        <a:pt x="133" y="24"/>
                      </a:cubicBezTo>
                      <a:cubicBezTo>
                        <a:pt x="145" y="24"/>
                        <a:pt x="155" y="34"/>
                        <a:pt x="155" y="46"/>
                      </a:cubicBezTo>
                      <a:lnTo>
                        <a:pt x="11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31"/>
                <p:cNvSpPr/>
                <p:nvPr/>
              </p:nvSpPr>
              <p:spPr bwMode="auto">
                <a:xfrm>
                  <a:off x="168275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32"/>
                <p:cNvSpPr/>
                <p:nvPr/>
              </p:nvSpPr>
              <p:spPr bwMode="auto">
                <a:xfrm>
                  <a:off x="1811344" y="3752860"/>
                  <a:ext cx="92075" cy="247651"/>
                </a:xfrm>
                <a:custGeom>
                  <a:avLst/>
                  <a:gdLst>
                    <a:gd name="T0" fmla="*/ 58 w 58"/>
                    <a:gd name="T1" fmla="*/ 0 h 156"/>
                    <a:gd name="T2" fmla="*/ 0 w 58"/>
                    <a:gd name="T3" fmla="*/ 0 h 156"/>
                    <a:gd name="T4" fmla="*/ 0 w 58"/>
                    <a:gd name="T5" fmla="*/ 16 h 156"/>
                    <a:gd name="T6" fmla="*/ 14 w 58"/>
                    <a:gd name="T7" fmla="*/ 16 h 156"/>
                    <a:gd name="T8" fmla="*/ 14 w 58"/>
                    <a:gd name="T9" fmla="*/ 156 h 156"/>
                    <a:gd name="T10" fmla="*/ 45 w 58"/>
                    <a:gd name="T11" fmla="*/ 156 h 156"/>
                    <a:gd name="T12" fmla="*/ 45 w 58"/>
                    <a:gd name="T13" fmla="*/ 16 h 156"/>
                    <a:gd name="T14" fmla="*/ 58 w 58"/>
                    <a:gd name="T15" fmla="*/ 16 h 156"/>
                    <a:gd name="T16" fmla="*/ 58 w 58"/>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56">
                      <a:moveTo>
                        <a:pt x="58" y="0"/>
                      </a:moveTo>
                      <a:lnTo>
                        <a:pt x="0" y="0"/>
                      </a:lnTo>
                      <a:lnTo>
                        <a:pt x="0" y="16"/>
                      </a:lnTo>
                      <a:lnTo>
                        <a:pt x="14" y="16"/>
                      </a:lnTo>
                      <a:lnTo>
                        <a:pt x="14" y="156"/>
                      </a:lnTo>
                      <a:lnTo>
                        <a:pt x="45" y="156"/>
                      </a:lnTo>
                      <a:lnTo>
                        <a:pt x="45" y="16"/>
                      </a:lnTo>
                      <a:lnTo>
                        <a:pt x="58" y="16"/>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33"/>
                <p:cNvSpPr/>
                <p:nvPr/>
              </p:nvSpPr>
              <p:spPr bwMode="auto">
                <a:xfrm>
                  <a:off x="194310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34"/>
                <p:cNvSpPr/>
                <p:nvPr/>
              </p:nvSpPr>
              <p:spPr bwMode="auto">
                <a:xfrm>
                  <a:off x="2073282" y="3752860"/>
                  <a:ext cx="90488" cy="247651"/>
                </a:xfrm>
                <a:custGeom>
                  <a:avLst/>
                  <a:gdLst>
                    <a:gd name="T0" fmla="*/ 57 w 57"/>
                    <a:gd name="T1" fmla="*/ 0 h 156"/>
                    <a:gd name="T2" fmla="*/ 0 w 57"/>
                    <a:gd name="T3" fmla="*/ 0 h 156"/>
                    <a:gd name="T4" fmla="*/ 0 w 57"/>
                    <a:gd name="T5" fmla="*/ 16 h 156"/>
                    <a:gd name="T6" fmla="*/ 13 w 57"/>
                    <a:gd name="T7" fmla="*/ 16 h 156"/>
                    <a:gd name="T8" fmla="*/ 13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3" y="16"/>
                      </a:lnTo>
                      <a:lnTo>
                        <a:pt x="13"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08" name="矩形 107"/>
            <p:cNvSpPr/>
            <p:nvPr/>
          </p:nvSpPr>
          <p:spPr>
            <a:xfrm>
              <a:off x="192840" y="402947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a:off x="2695207" y="2797174"/>
            <a:ext cx="2492990" cy="1795086"/>
            <a:chOff x="2552200" y="2797174"/>
            <a:chExt cx="2492990" cy="1795086"/>
          </a:xfrm>
        </p:grpSpPr>
        <p:grpSp>
          <p:nvGrpSpPr>
            <p:cNvPr id="3" name="组合 2"/>
            <p:cNvGrpSpPr/>
            <p:nvPr/>
          </p:nvGrpSpPr>
          <p:grpSpPr>
            <a:xfrm>
              <a:off x="3188413" y="2797174"/>
              <a:ext cx="964084" cy="962688"/>
              <a:chOff x="9462150" y="3136316"/>
              <a:chExt cx="964084" cy="962688"/>
            </a:xfrm>
          </p:grpSpPr>
          <p:sp>
            <p:nvSpPr>
              <p:cNvPr id="18" name="Oval 74"/>
              <p:cNvSpPr>
                <a:spLocks noChangeArrowheads="1"/>
              </p:cNvSpPr>
              <p:nvPr/>
            </p:nvSpPr>
            <p:spPr bwMode="auto">
              <a:xfrm>
                <a:off x="9462150" y="3136316"/>
                <a:ext cx="964084" cy="962688"/>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19" name="组合 18"/>
              <p:cNvGrpSpPr/>
              <p:nvPr/>
            </p:nvGrpSpPr>
            <p:grpSpPr>
              <a:xfrm>
                <a:off x="9699334" y="3319087"/>
                <a:ext cx="500876" cy="537153"/>
                <a:chOff x="8471357" y="3524024"/>
                <a:chExt cx="569912" cy="611188"/>
              </a:xfrm>
              <a:solidFill>
                <a:schemeClr val="bg1">
                  <a:lumMod val="50000"/>
                </a:schemeClr>
              </a:solidFill>
            </p:grpSpPr>
            <p:sp>
              <p:nvSpPr>
                <p:cNvPr id="20"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09" name="矩形 108"/>
            <p:cNvSpPr/>
            <p:nvPr/>
          </p:nvSpPr>
          <p:spPr>
            <a:xfrm>
              <a:off x="2552200" y="4029477"/>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5411784" y="2812417"/>
            <a:ext cx="1800493" cy="1779843"/>
            <a:chOff x="5373225" y="2812417"/>
            <a:chExt cx="1800493" cy="1779843"/>
          </a:xfrm>
        </p:grpSpPr>
        <p:grpSp>
          <p:nvGrpSpPr>
            <p:cNvPr id="100" name="组合 99"/>
            <p:cNvGrpSpPr/>
            <p:nvPr/>
          </p:nvGrpSpPr>
          <p:grpSpPr>
            <a:xfrm>
              <a:off x="5702359" y="2812417"/>
              <a:ext cx="962688" cy="966874"/>
              <a:chOff x="2799704" y="4855922"/>
              <a:chExt cx="962688" cy="966874"/>
            </a:xfrm>
          </p:grpSpPr>
          <p:sp>
            <p:nvSpPr>
              <p:cNvPr id="93" name="Oval 97"/>
              <p:cNvSpPr>
                <a:spLocks noChangeArrowheads="1"/>
              </p:cNvSpPr>
              <p:nvPr/>
            </p:nvSpPr>
            <p:spPr bwMode="auto">
              <a:xfrm>
                <a:off x="2799704" y="4855922"/>
                <a:ext cx="962688" cy="966874"/>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94" name="组合 93"/>
              <p:cNvGrpSpPr/>
              <p:nvPr/>
            </p:nvGrpSpPr>
            <p:grpSpPr>
              <a:xfrm>
                <a:off x="3031307" y="5130776"/>
                <a:ext cx="502272" cy="421350"/>
                <a:chOff x="3203575" y="5191125"/>
                <a:chExt cx="571500" cy="479425"/>
              </a:xfrm>
              <a:solidFill>
                <a:schemeClr val="bg1">
                  <a:lumMod val="50000"/>
                </a:schemeClr>
              </a:solidFill>
            </p:grpSpPr>
            <p:sp>
              <p:nvSpPr>
                <p:cNvPr id="95" name="Rectangle 98"/>
                <p:cNvSpPr>
                  <a:spLocks noChangeArrowheads="1"/>
                </p:cNvSpPr>
                <p:nvPr/>
              </p:nvSpPr>
              <p:spPr bwMode="auto">
                <a:xfrm>
                  <a:off x="3241675" y="5191125"/>
                  <a:ext cx="4953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99"/>
                <p:cNvSpPr/>
                <p:nvPr/>
              </p:nvSpPr>
              <p:spPr bwMode="auto">
                <a:xfrm>
                  <a:off x="3203575" y="5264150"/>
                  <a:ext cx="571500" cy="147638"/>
                </a:xfrm>
                <a:custGeom>
                  <a:avLst/>
                  <a:gdLst>
                    <a:gd name="T0" fmla="*/ 277 w 296"/>
                    <a:gd name="T1" fmla="*/ 0 h 76"/>
                    <a:gd name="T2" fmla="*/ 19 w 296"/>
                    <a:gd name="T3" fmla="*/ 0 h 76"/>
                    <a:gd name="T4" fmla="*/ 0 w 296"/>
                    <a:gd name="T5" fmla="*/ 48 h 76"/>
                    <a:gd name="T6" fmla="*/ 0 w 296"/>
                    <a:gd name="T7" fmla="*/ 60 h 76"/>
                    <a:gd name="T8" fmla="*/ 1 w 296"/>
                    <a:gd name="T9" fmla="*/ 60 h 76"/>
                    <a:gd name="T10" fmla="*/ 25 w 296"/>
                    <a:gd name="T11" fmla="*/ 76 h 76"/>
                    <a:gd name="T12" fmla="*/ 49 w 296"/>
                    <a:gd name="T13" fmla="*/ 60 h 76"/>
                    <a:gd name="T14" fmla="*/ 50 w 296"/>
                    <a:gd name="T15" fmla="*/ 60 h 76"/>
                    <a:gd name="T16" fmla="*/ 74 w 296"/>
                    <a:gd name="T17" fmla="*/ 76 h 76"/>
                    <a:gd name="T18" fmla="*/ 98 w 296"/>
                    <a:gd name="T19" fmla="*/ 60 h 76"/>
                    <a:gd name="T20" fmla="*/ 99 w 296"/>
                    <a:gd name="T21" fmla="*/ 60 h 76"/>
                    <a:gd name="T22" fmla="*/ 123 w 296"/>
                    <a:gd name="T23" fmla="*/ 76 h 76"/>
                    <a:gd name="T24" fmla="*/ 147 w 296"/>
                    <a:gd name="T25" fmla="*/ 60 h 76"/>
                    <a:gd name="T26" fmla="*/ 148 w 296"/>
                    <a:gd name="T27" fmla="*/ 60 h 76"/>
                    <a:gd name="T28" fmla="*/ 172 w 296"/>
                    <a:gd name="T29" fmla="*/ 76 h 76"/>
                    <a:gd name="T30" fmla="*/ 197 w 296"/>
                    <a:gd name="T31" fmla="*/ 60 h 76"/>
                    <a:gd name="T32" fmla="*/ 198 w 296"/>
                    <a:gd name="T33" fmla="*/ 60 h 76"/>
                    <a:gd name="T34" fmla="*/ 222 w 296"/>
                    <a:gd name="T35" fmla="*/ 76 h 76"/>
                    <a:gd name="T36" fmla="*/ 246 w 296"/>
                    <a:gd name="T37" fmla="*/ 60 h 76"/>
                    <a:gd name="T38" fmla="*/ 247 w 296"/>
                    <a:gd name="T39" fmla="*/ 60 h 76"/>
                    <a:gd name="T40" fmla="*/ 271 w 296"/>
                    <a:gd name="T41" fmla="*/ 76 h 76"/>
                    <a:gd name="T42" fmla="*/ 295 w 296"/>
                    <a:gd name="T43" fmla="*/ 60 h 76"/>
                    <a:gd name="T44" fmla="*/ 296 w 296"/>
                    <a:gd name="T45" fmla="*/ 60 h 76"/>
                    <a:gd name="T46" fmla="*/ 296 w 296"/>
                    <a:gd name="T47" fmla="*/ 48 h 76"/>
                    <a:gd name="T48" fmla="*/ 277 w 296"/>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76">
                      <a:moveTo>
                        <a:pt x="277" y="0"/>
                      </a:moveTo>
                      <a:cubicBezTo>
                        <a:pt x="19" y="0"/>
                        <a:pt x="19" y="0"/>
                        <a:pt x="19" y="0"/>
                      </a:cubicBezTo>
                      <a:cubicBezTo>
                        <a:pt x="0" y="48"/>
                        <a:pt x="0" y="48"/>
                        <a:pt x="0" y="48"/>
                      </a:cubicBezTo>
                      <a:cubicBezTo>
                        <a:pt x="0" y="60"/>
                        <a:pt x="0" y="60"/>
                        <a:pt x="0" y="60"/>
                      </a:cubicBezTo>
                      <a:cubicBezTo>
                        <a:pt x="1" y="60"/>
                        <a:pt x="1" y="60"/>
                        <a:pt x="1" y="60"/>
                      </a:cubicBezTo>
                      <a:cubicBezTo>
                        <a:pt x="3" y="69"/>
                        <a:pt x="13" y="76"/>
                        <a:pt x="25" y="76"/>
                      </a:cubicBezTo>
                      <a:cubicBezTo>
                        <a:pt x="36" y="76"/>
                        <a:pt x="46" y="69"/>
                        <a:pt x="49" y="60"/>
                      </a:cubicBezTo>
                      <a:cubicBezTo>
                        <a:pt x="50" y="60"/>
                        <a:pt x="50" y="60"/>
                        <a:pt x="50" y="60"/>
                      </a:cubicBezTo>
                      <a:cubicBezTo>
                        <a:pt x="52" y="69"/>
                        <a:pt x="62" y="76"/>
                        <a:pt x="74" y="76"/>
                      </a:cubicBezTo>
                      <a:cubicBezTo>
                        <a:pt x="86" y="76"/>
                        <a:pt x="96" y="69"/>
                        <a:pt x="98" y="60"/>
                      </a:cubicBezTo>
                      <a:cubicBezTo>
                        <a:pt x="99" y="60"/>
                        <a:pt x="99" y="60"/>
                        <a:pt x="99" y="60"/>
                      </a:cubicBezTo>
                      <a:cubicBezTo>
                        <a:pt x="101" y="69"/>
                        <a:pt x="111" y="76"/>
                        <a:pt x="123" y="76"/>
                      </a:cubicBezTo>
                      <a:cubicBezTo>
                        <a:pt x="135" y="76"/>
                        <a:pt x="145" y="69"/>
                        <a:pt x="147" y="60"/>
                      </a:cubicBezTo>
                      <a:cubicBezTo>
                        <a:pt x="148" y="60"/>
                        <a:pt x="148" y="60"/>
                        <a:pt x="148" y="60"/>
                      </a:cubicBezTo>
                      <a:cubicBezTo>
                        <a:pt x="151" y="69"/>
                        <a:pt x="161" y="76"/>
                        <a:pt x="172" y="76"/>
                      </a:cubicBezTo>
                      <a:cubicBezTo>
                        <a:pt x="184" y="76"/>
                        <a:pt x="194" y="69"/>
                        <a:pt x="197" y="60"/>
                      </a:cubicBezTo>
                      <a:cubicBezTo>
                        <a:pt x="198" y="60"/>
                        <a:pt x="198" y="60"/>
                        <a:pt x="198" y="60"/>
                      </a:cubicBezTo>
                      <a:cubicBezTo>
                        <a:pt x="200" y="69"/>
                        <a:pt x="210" y="76"/>
                        <a:pt x="222" y="76"/>
                      </a:cubicBezTo>
                      <a:cubicBezTo>
                        <a:pt x="234" y="76"/>
                        <a:pt x="243" y="69"/>
                        <a:pt x="246" y="60"/>
                      </a:cubicBezTo>
                      <a:cubicBezTo>
                        <a:pt x="247" y="60"/>
                        <a:pt x="247" y="60"/>
                        <a:pt x="247" y="60"/>
                      </a:cubicBezTo>
                      <a:cubicBezTo>
                        <a:pt x="249" y="69"/>
                        <a:pt x="259" y="76"/>
                        <a:pt x="271" y="76"/>
                      </a:cubicBezTo>
                      <a:cubicBezTo>
                        <a:pt x="283" y="76"/>
                        <a:pt x="293" y="69"/>
                        <a:pt x="295" y="60"/>
                      </a:cubicBezTo>
                      <a:cubicBezTo>
                        <a:pt x="296" y="60"/>
                        <a:pt x="296" y="60"/>
                        <a:pt x="296" y="60"/>
                      </a:cubicBezTo>
                      <a:cubicBezTo>
                        <a:pt x="296" y="48"/>
                        <a:pt x="296" y="48"/>
                        <a:pt x="296" y="48"/>
                      </a:cubicBezTo>
                      <a:lnTo>
                        <a:pt x="2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100"/>
                <p:cNvSpPr/>
                <p:nvPr/>
              </p:nvSpPr>
              <p:spPr bwMode="auto">
                <a:xfrm>
                  <a:off x="3203575" y="5429250"/>
                  <a:ext cx="571500" cy="241300"/>
                </a:xfrm>
                <a:custGeom>
                  <a:avLst/>
                  <a:gdLst>
                    <a:gd name="T0" fmla="*/ 337 w 360"/>
                    <a:gd name="T1" fmla="*/ 135 h 152"/>
                    <a:gd name="T2" fmla="*/ 337 w 360"/>
                    <a:gd name="T3" fmla="*/ 0 h 152"/>
                    <a:gd name="T4" fmla="*/ 301 w 360"/>
                    <a:gd name="T5" fmla="*/ 0 h 152"/>
                    <a:gd name="T6" fmla="*/ 301 w 360"/>
                    <a:gd name="T7" fmla="*/ 87 h 152"/>
                    <a:gd name="T8" fmla="*/ 146 w 360"/>
                    <a:gd name="T9" fmla="*/ 87 h 152"/>
                    <a:gd name="T10" fmla="*/ 146 w 360"/>
                    <a:gd name="T11" fmla="*/ 0 h 152"/>
                    <a:gd name="T12" fmla="*/ 127 w 360"/>
                    <a:gd name="T13" fmla="*/ 0 h 152"/>
                    <a:gd name="T14" fmla="*/ 127 w 360"/>
                    <a:gd name="T15" fmla="*/ 135 h 152"/>
                    <a:gd name="T16" fmla="*/ 59 w 360"/>
                    <a:gd name="T17" fmla="*/ 135 h 152"/>
                    <a:gd name="T18" fmla="*/ 59 w 360"/>
                    <a:gd name="T19" fmla="*/ 0 h 152"/>
                    <a:gd name="T20" fmla="*/ 24 w 360"/>
                    <a:gd name="T21" fmla="*/ 0 h 152"/>
                    <a:gd name="T22" fmla="*/ 24 w 360"/>
                    <a:gd name="T23" fmla="*/ 135 h 152"/>
                    <a:gd name="T24" fmla="*/ 0 w 360"/>
                    <a:gd name="T25" fmla="*/ 135 h 152"/>
                    <a:gd name="T26" fmla="*/ 0 w 360"/>
                    <a:gd name="T27" fmla="*/ 152 h 152"/>
                    <a:gd name="T28" fmla="*/ 360 w 360"/>
                    <a:gd name="T29" fmla="*/ 152 h 152"/>
                    <a:gd name="T30" fmla="*/ 360 w 360"/>
                    <a:gd name="T31" fmla="*/ 135 h 152"/>
                    <a:gd name="T32" fmla="*/ 337 w 360"/>
                    <a:gd name="T33" fmla="*/ 13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152">
                      <a:moveTo>
                        <a:pt x="337" y="135"/>
                      </a:moveTo>
                      <a:lnTo>
                        <a:pt x="337" y="0"/>
                      </a:lnTo>
                      <a:lnTo>
                        <a:pt x="301" y="0"/>
                      </a:lnTo>
                      <a:lnTo>
                        <a:pt x="301" y="87"/>
                      </a:lnTo>
                      <a:lnTo>
                        <a:pt x="146" y="87"/>
                      </a:lnTo>
                      <a:lnTo>
                        <a:pt x="146" y="0"/>
                      </a:lnTo>
                      <a:lnTo>
                        <a:pt x="127" y="0"/>
                      </a:lnTo>
                      <a:lnTo>
                        <a:pt x="127" y="135"/>
                      </a:lnTo>
                      <a:lnTo>
                        <a:pt x="59" y="135"/>
                      </a:lnTo>
                      <a:lnTo>
                        <a:pt x="59" y="0"/>
                      </a:lnTo>
                      <a:lnTo>
                        <a:pt x="24" y="0"/>
                      </a:lnTo>
                      <a:lnTo>
                        <a:pt x="24" y="135"/>
                      </a:lnTo>
                      <a:lnTo>
                        <a:pt x="0" y="135"/>
                      </a:lnTo>
                      <a:lnTo>
                        <a:pt x="0" y="152"/>
                      </a:lnTo>
                      <a:lnTo>
                        <a:pt x="360" y="152"/>
                      </a:lnTo>
                      <a:lnTo>
                        <a:pt x="360" y="135"/>
                      </a:lnTo>
                      <a:lnTo>
                        <a:pt x="337"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10" name="矩形 109"/>
            <p:cNvSpPr/>
            <p:nvPr/>
          </p:nvSpPr>
          <p:spPr>
            <a:xfrm>
              <a:off x="5373225" y="402947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7435864" y="2861427"/>
            <a:ext cx="2031325" cy="1730833"/>
            <a:chOff x="7501753" y="2861427"/>
            <a:chExt cx="2031325" cy="1730833"/>
          </a:xfrm>
        </p:grpSpPr>
        <p:grpSp>
          <p:nvGrpSpPr>
            <p:cNvPr id="99" name="组合 98"/>
            <p:cNvGrpSpPr/>
            <p:nvPr/>
          </p:nvGrpSpPr>
          <p:grpSpPr>
            <a:xfrm>
              <a:off x="7950304" y="2861427"/>
              <a:ext cx="929038" cy="929038"/>
              <a:chOff x="7617021" y="4331732"/>
              <a:chExt cx="1115492" cy="1115492"/>
            </a:xfrm>
          </p:grpSpPr>
          <p:sp>
            <p:nvSpPr>
              <p:cNvPr id="24" name="Oval 573"/>
              <p:cNvSpPr>
                <a:spLocks noChangeArrowheads="1"/>
              </p:cNvSpPr>
              <p:nvPr/>
            </p:nvSpPr>
            <p:spPr bwMode="auto">
              <a:xfrm>
                <a:off x="7617021" y="4331732"/>
                <a:ext cx="1115492" cy="1115492"/>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25" name="组合 24"/>
              <p:cNvGrpSpPr/>
              <p:nvPr/>
            </p:nvGrpSpPr>
            <p:grpSpPr>
              <a:xfrm>
                <a:off x="7930043" y="4481602"/>
                <a:ext cx="491347" cy="785397"/>
                <a:chOff x="6411914" y="1506538"/>
                <a:chExt cx="411162" cy="657225"/>
              </a:xfrm>
              <a:solidFill>
                <a:schemeClr val="bg1">
                  <a:lumMod val="50000"/>
                </a:schemeClr>
              </a:solidFill>
            </p:grpSpPr>
            <p:sp>
              <p:nvSpPr>
                <p:cNvPr id="26" name="Freeform 574"/>
                <p:cNvSpPr/>
                <p:nvPr/>
              </p:nvSpPr>
              <p:spPr bwMode="auto">
                <a:xfrm>
                  <a:off x="6597651" y="1506538"/>
                  <a:ext cx="41275" cy="100013"/>
                </a:xfrm>
                <a:custGeom>
                  <a:avLst/>
                  <a:gdLst>
                    <a:gd name="T0" fmla="*/ 22 w 45"/>
                    <a:gd name="T1" fmla="*/ 0 h 110"/>
                    <a:gd name="T2" fmla="*/ 0 w 45"/>
                    <a:gd name="T3" fmla="*/ 22 h 110"/>
                    <a:gd name="T4" fmla="*/ 0 w 45"/>
                    <a:gd name="T5" fmla="*/ 110 h 110"/>
                    <a:gd name="T6" fmla="*/ 45 w 45"/>
                    <a:gd name="T7" fmla="*/ 110 h 110"/>
                    <a:gd name="T8" fmla="*/ 45 w 45"/>
                    <a:gd name="T9" fmla="*/ 22 h 110"/>
                    <a:gd name="T10" fmla="*/ 22 w 45"/>
                    <a:gd name="T11" fmla="*/ 0 h 110"/>
                  </a:gdLst>
                  <a:ahLst/>
                  <a:cxnLst>
                    <a:cxn ang="0">
                      <a:pos x="T0" y="T1"/>
                    </a:cxn>
                    <a:cxn ang="0">
                      <a:pos x="T2" y="T3"/>
                    </a:cxn>
                    <a:cxn ang="0">
                      <a:pos x="T4" y="T5"/>
                    </a:cxn>
                    <a:cxn ang="0">
                      <a:pos x="T6" y="T7"/>
                    </a:cxn>
                    <a:cxn ang="0">
                      <a:pos x="T8" y="T9"/>
                    </a:cxn>
                    <a:cxn ang="0">
                      <a:pos x="T10" y="T11"/>
                    </a:cxn>
                  </a:cxnLst>
                  <a:rect l="0" t="0" r="r" b="b"/>
                  <a:pathLst>
                    <a:path w="45" h="110">
                      <a:moveTo>
                        <a:pt x="22" y="0"/>
                      </a:moveTo>
                      <a:cubicBezTo>
                        <a:pt x="10" y="0"/>
                        <a:pt x="0" y="10"/>
                        <a:pt x="0" y="22"/>
                      </a:cubicBezTo>
                      <a:cubicBezTo>
                        <a:pt x="0" y="110"/>
                        <a:pt x="0" y="110"/>
                        <a:pt x="0" y="110"/>
                      </a:cubicBezTo>
                      <a:cubicBezTo>
                        <a:pt x="45" y="110"/>
                        <a:pt x="45" y="110"/>
                        <a:pt x="45" y="110"/>
                      </a:cubicBezTo>
                      <a:cubicBezTo>
                        <a:pt x="45" y="22"/>
                        <a:pt x="45" y="22"/>
                        <a:pt x="45" y="22"/>
                      </a:cubicBezTo>
                      <a:cubicBezTo>
                        <a:pt x="45" y="10"/>
                        <a:pt x="35"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Rectangle 575"/>
                <p:cNvSpPr>
                  <a:spLocks noChangeArrowheads="1"/>
                </p:cNvSpPr>
                <p:nvPr/>
              </p:nvSpPr>
              <p:spPr bwMode="auto">
                <a:xfrm>
                  <a:off x="6608764" y="1606550"/>
                  <a:ext cx="174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Rectangle 576"/>
                <p:cNvSpPr>
                  <a:spLocks noChangeArrowheads="1"/>
                </p:cNvSpPr>
                <p:nvPr/>
              </p:nvSpPr>
              <p:spPr bwMode="auto">
                <a:xfrm>
                  <a:off x="6472239" y="1924050"/>
                  <a:ext cx="2905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577"/>
                <p:cNvSpPr/>
                <p:nvPr/>
              </p:nvSpPr>
              <p:spPr bwMode="auto">
                <a:xfrm>
                  <a:off x="6626226" y="1754188"/>
                  <a:ext cx="169863" cy="319088"/>
                </a:xfrm>
                <a:custGeom>
                  <a:avLst/>
                  <a:gdLst>
                    <a:gd name="T0" fmla="*/ 0 w 185"/>
                    <a:gd name="T1" fmla="*/ 17 h 348"/>
                    <a:gd name="T2" fmla="*/ 145 w 185"/>
                    <a:gd name="T3" fmla="*/ 340 h 348"/>
                    <a:gd name="T4" fmla="*/ 159 w 185"/>
                    <a:gd name="T5" fmla="*/ 346 h 348"/>
                    <a:gd name="T6" fmla="*/ 177 w 185"/>
                    <a:gd name="T7" fmla="*/ 338 h 348"/>
                    <a:gd name="T8" fmla="*/ 182 w 185"/>
                    <a:gd name="T9" fmla="*/ 323 h 348"/>
                    <a:gd name="T10" fmla="*/ 37 w 185"/>
                    <a:gd name="T11" fmla="*/ 0 h 348"/>
                    <a:gd name="T12" fmla="*/ 0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0" y="17"/>
                      </a:moveTo>
                      <a:cubicBezTo>
                        <a:pt x="145" y="340"/>
                        <a:pt x="145" y="340"/>
                        <a:pt x="145" y="340"/>
                      </a:cubicBezTo>
                      <a:cubicBezTo>
                        <a:pt x="147" y="346"/>
                        <a:pt x="153" y="348"/>
                        <a:pt x="159" y="346"/>
                      </a:cubicBezTo>
                      <a:cubicBezTo>
                        <a:pt x="177" y="338"/>
                        <a:pt x="177" y="338"/>
                        <a:pt x="177" y="338"/>
                      </a:cubicBezTo>
                      <a:cubicBezTo>
                        <a:pt x="182" y="335"/>
                        <a:pt x="185" y="329"/>
                        <a:pt x="182" y="323"/>
                      </a:cubicBezTo>
                      <a:cubicBezTo>
                        <a:pt x="37" y="0"/>
                        <a:pt x="37" y="0"/>
                        <a:pt x="37" y="0"/>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578"/>
                <p:cNvSpPr/>
                <p:nvPr/>
              </p:nvSpPr>
              <p:spPr bwMode="auto">
                <a:xfrm>
                  <a:off x="6772276" y="2063750"/>
                  <a:ext cx="50800" cy="100013"/>
                </a:xfrm>
                <a:custGeom>
                  <a:avLst/>
                  <a:gdLst>
                    <a:gd name="T0" fmla="*/ 10 w 32"/>
                    <a:gd name="T1" fmla="*/ 0 h 63"/>
                    <a:gd name="T2" fmla="*/ 32 w 32"/>
                    <a:gd name="T3" fmla="*/ 63 h 63"/>
                    <a:gd name="T4" fmla="*/ 32 w 32"/>
                    <a:gd name="T5" fmla="*/ 63 h 63"/>
                    <a:gd name="T6" fmla="*/ 0 w 32"/>
                    <a:gd name="T7" fmla="*/ 5 h 63"/>
                    <a:gd name="T8" fmla="*/ 10 w 32"/>
                    <a:gd name="T9" fmla="*/ 0 h 63"/>
                  </a:gdLst>
                  <a:ahLst/>
                  <a:cxnLst>
                    <a:cxn ang="0">
                      <a:pos x="T0" y="T1"/>
                    </a:cxn>
                    <a:cxn ang="0">
                      <a:pos x="T2" y="T3"/>
                    </a:cxn>
                    <a:cxn ang="0">
                      <a:pos x="T4" y="T5"/>
                    </a:cxn>
                    <a:cxn ang="0">
                      <a:pos x="T6" y="T7"/>
                    </a:cxn>
                    <a:cxn ang="0">
                      <a:pos x="T8" y="T9"/>
                    </a:cxn>
                  </a:cxnLst>
                  <a:rect l="0" t="0" r="r" b="b"/>
                  <a:pathLst>
                    <a:path w="32" h="63">
                      <a:moveTo>
                        <a:pt x="10" y="0"/>
                      </a:moveTo>
                      <a:lnTo>
                        <a:pt x="32" y="63"/>
                      </a:lnTo>
                      <a:lnTo>
                        <a:pt x="32" y="63"/>
                      </a:lnTo>
                      <a:lnTo>
                        <a:pt x="0" y="5"/>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579"/>
                <p:cNvSpPr/>
                <p:nvPr/>
              </p:nvSpPr>
              <p:spPr bwMode="auto">
                <a:xfrm>
                  <a:off x="6440489" y="1754188"/>
                  <a:ext cx="169863" cy="319088"/>
                </a:xfrm>
                <a:custGeom>
                  <a:avLst/>
                  <a:gdLst>
                    <a:gd name="T0" fmla="*/ 185 w 185"/>
                    <a:gd name="T1" fmla="*/ 17 h 348"/>
                    <a:gd name="T2" fmla="*/ 40 w 185"/>
                    <a:gd name="T3" fmla="*/ 340 h 348"/>
                    <a:gd name="T4" fmla="*/ 26 w 185"/>
                    <a:gd name="T5" fmla="*/ 346 h 348"/>
                    <a:gd name="T6" fmla="*/ 8 w 185"/>
                    <a:gd name="T7" fmla="*/ 338 h 348"/>
                    <a:gd name="T8" fmla="*/ 3 w 185"/>
                    <a:gd name="T9" fmla="*/ 323 h 348"/>
                    <a:gd name="T10" fmla="*/ 148 w 185"/>
                    <a:gd name="T11" fmla="*/ 0 h 348"/>
                    <a:gd name="T12" fmla="*/ 185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185" y="17"/>
                      </a:moveTo>
                      <a:cubicBezTo>
                        <a:pt x="40" y="340"/>
                        <a:pt x="40" y="340"/>
                        <a:pt x="40" y="340"/>
                      </a:cubicBezTo>
                      <a:cubicBezTo>
                        <a:pt x="38" y="346"/>
                        <a:pt x="32" y="348"/>
                        <a:pt x="26" y="346"/>
                      </a:cubicBezTo>
                      <a:cubicBezTo>
                        <a:pt x="8" y="338"/>
                        <a:pt x="8" y="338"/>
                        <a:pt x="8" y="338"/>
                      </a:cubicBezTo>
                      <a:cubicBezTo>
                        <a:pt x="3" y="335"/>
                        <a:pt x="0" y="329"/>
                        <a:pt x="3" y="323"/>
                      </a:cubicBezTo>
                      <a:cubicBezTo>
                        <a:pt x="148" y="0"/>
                        <a:pt x="148" y="0"/>
                        <a:pt x="148" y="0"/>
                      </a:cubicBezTo>
                      <a:lnTo>
                        <a:pt x="18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580"/>
                <p:cNvSpPr/>
                <p:nvPr/>
              </p:nvSpPr>
              <p:spPr bwMode="auto">
                <a:xfrm>
                  <a:off x="6411914" y="2063750"/>
                  <a:ext cx="52388" cy="100013"/>
                </a:xfrm>
                <a:custGeom>
                  <a:avLst/>
                  <a:gdLst>
                    <a:gd name="T0" fmla="*/ 22 w 33"/>
                    <a:gd name="T1" fmla="*/ 0 h 63"/>
                    <a:gd name="T2" fmla="*/ 0 w 33"/>
                    <a:gd name="T3" fmla="*/ 63 h 63"/>
                    <a:gd name="T4" fmla="*/ 0 w 33"/>
                    <a:gd name="T5" fmla="*/ 63 h 63"/>
                    <a:gd name="T6" fmla="*/ 33 w 33"/>
                    <a:gd name="T7" fmla="*/ 5 h 63"/>
                    <a:gd name="T8" fmla="*/ 22 w 33"/>
                    <a:gd name="T9" fmla="*/ 0 h 63"/>
                  </a:gdLst>
                  <a:ahLst/>
                  <a:cxnLst>
                    <a:cxn ang="0">
                      <a:pos x="T0" y="T1"/>
                    </a:cxn>
                    <a:cxn ang="0">
                      <a:pos x="T2" y="T3"/>
                    </a:cxn>
                    <a:cxn ang="0">
                      <a:pos x="T4" y="T5"/>
                    </a:cxn>
                    <a:cxn ang="0">
                      <a:pos x="T6" y="T7"/>
                    </a:cxn>
                    <a:cxn ang="0">
                      <a:pos x="T8" y="T9"/>
                    </a:cxn>
                  </a:cxnLst>
                  <a:rect l="0" t="0" r="r" b="b"/>
                  <a:pathLst>
                    <a:path w="33" h="63">
                      <a:moveTo>
                        <a:pt x="22" y="0"/>
                      </a:moveTo>
                      <a:lnTo>
                        <a:pt x="0" y="63"/>
                      </a:lnTo>
                      <a:lnTo>
                        <a:pt x="0" y="63"/>
                      </a:lnTo>
                      <a:lnTo>
                        <a:pt x="33" y="5"/>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581"/>
                <p:cNvSpPr>
                  <a:spLocks noEditPoints="1"/>
                </p:cNvSpPr>
                <p:nvPr/>
              </p:nvSpPr>
              <p:spPr bwMode="auto">
                <a:xfrm>
                  <a:off x="6538914" y="1617663"/>
                  <a:ext cx="158750" cy="158750"/>
                </a:xfrm>
                <a:custGeom>
                  <a:avLst/>
                  <a:gdLst>
                    <a:gd name="T0" fmla="*/ 86 w 173"/>
                    <a:gd name="T1" fmla="*/ 0 h 173"/>
                    <a:gd name="T2" fmla="*/ 0 w 173"/>
                    <a:gd name="T3" fmla="*/ 87 h 173"/>
                    <a:gd name="T4" fmla="*/ 86 w 173"/>
                    <a:gd name="T5" fmla="*/ 173 h 173"/>
                    <a:gd name="T6" fmla="*/ 173 w 173"/>
                    <a:gd name="T7" fmla="*/ 87 h 173"/>
                    <a:gd name="T8" fmla="*/ 86 w 173"/>
                    <a:gd name="T9" fmla="*/ 0 h 173"/>
                    <a:gd name="T10" fmla="*/ 86 w 173"/>
                    <a:gd name="T11" fmla="*/ 157 h 173"/>
                    <a:gd name="T12" fmla="*/ 16 w 173"/>
                    <a:gd name="T13" fmla="*/ 87 h 173"/>
                    <a:gd name="T14" fmla="*/ 86 w 173"/>
                    <a:gd name="T15" fmla="*/ 16 h 173"/>
                    <a:gd name="T16" fmla="*/ 157 w 173"/>
                    <a:gd name="T17" fmla="*/ 87 h 173"/>
                    <a:gd name="T18" fmla="*/ 86 w 173"/>
                    <a:gd name="T19"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73">
                      <a:moveTo>
                        <a:pt x="86" y="0"/>
                      </a:moveTo>
                      <a:cubicBezTo>
                        <a:pt x="39" y="0"/>
                        <a:pt x="0" y="39"/>
                        <a:pt x="0" y="87"/>
                      </a:cubicBezTo>
                      <a:cubicBezTo>
                        <a:pt x="0" y="135"/>
                        <a:pt x="39" y="173"/>
                        <a:pt x="86" y="173"/>
                      </a:cubicBezTo>
                      <a:cubicBezTo>
                        <a:pt x="134" y="173"/>
                        <a:pt x="173" y="135"/>
                        <a:pt x="173" y="87"/>
                      </a:cubicBezTo>
                      <a:cubicBezTo>
                        <a:pt x="173" y="39"/>
                        <a:pt x="134" y="0"/>
                        <a:pt x="86" y="0"/>
                      </a:cubicBezTo>
                      <a:close/>
                      <a:moveTo>
                        <a:pt x="86" y="157"/>
                      </a:moveTo>
                      <a:cubicBezTo>
                        <a:pt x="48" y="157"/>
                        <a:pt x="16" y="126"/>
                        <a:pt x="16" y="87"/>
                      </a:cubicBezTo>
                      <a:cubicBezTo>
                        <a:pt x="16" y="48"/>
                        <a:pt x="48" y="16"/>
                        <a:pt x="86" y="16"/>
                      </a:cubicBezTo>
                      <a:cubicBezTo>
                        <a:pt x="125" y="16"/>
                        <a:pt x="157" y="48"/>
                        <a:pt x="157" y="87"/>
                      </a:cubicBezTo>
                      <a:cubicBezTo>
                        <a:pt x="157" y="126"/>
                        <a:pt x="125" y="157"/>
                        <a:pt x="86"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582"/>
                <p:cNvSpPr/>
                <p:nvPr/>
              </p:nvSpPr>
              <p:spPr bwMode="auto">
                <a:xfrm>
                  <a:off x="6610351" y="1874838"/>
                  <a:ext cx="15875" cy="107950"/>
                </a:xfrm>
                <a:custGeom>
                  <a:avLst/>
                  <a:gdLst>
                    <a:gd name="T0" fmla="*/ 8 w 17"/>
                    <a:gd name="T1" fmla="*/ 0 h 118"/>
                    <a:gd name="T2" fmla="*/ 0 w 17"/>
                    <a:gd name="T3" fmla="*/ 8 h 118"/>
                    <a:gd name="T4" fmla="*/ 0 w 17"/>
                    <a:gd name="T5" fmla="*/ 110 h 118"/>
                    <a:gd name="T6" fmla="*/ 8 w 17"/>
                    <a:gd name="T7" fmla="*/ 118 h 118"/>
                    <a:gd name="T8" fmla="*/ 17 w 17"/>
                    <a:gd name="T9" fmla="*/ 110 h 118"/>
                    <a:gd name="T10" fmla="*/ 17 w 17"/>
                    <a:gd name="T11" fmla="*/ 8 h 118"/>
                    <a:gd name="T12" fmla="*/ 8 w 17"/>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7" h="118">
                      <a:moveTo>
                        <a:pt x="8" y="0"/>
                      </a:moveTo>
                      <a:cubicBezTo>
                        <a:pt x="4" y="0"/>
                        <a:pt x="0" y="3"/>
                        <a:pt x="0" y="8"/>
                      </a:cubicBezTo>
                      <a:cubicBezTo>
                        <a:pt x="0" y="110"/>
                        <a:pt x="0" y="110"/>
                        <a:pt x="0" y="110"/>
                      </a:cubicBezTo>
                      <a:cubicBezTo>
                        <a:pt x="0" y="115"/>
                        <a:pt x="4" y="118"/>
                        <a:pt x="8" y="118"/>
                      </a:cubicBezTo>
                      <a:cubicBezTo>
                        <a:pt x="13" y="118"/>
                        <a:pt x="17" y="115"/>
                        <a:pt x="17" y="110"/>
                      </a:cubicBezTo>
                      <a:cubicBezTo>
                        <a:pt x="17" y="8"/>
                        <a:pt x="17" y="8"/>
                        <a:pt x="17" y="8"/>
                      </a:cubicBezTo>
                      <a:cubicBezTo>
                        <a:pt x="17" y="3"/>
                        <a:pt x="13"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Rectangle 583"/>
                <p:cNvSpPr>
                  <a:spLocks noChangeArrowheads="1"/>
                </p:cNvSpPr>
                <p:nvPr/>
              </p:nvSpPr>
              <p:spPr bwMode="auto">
                <a:xfrm>
                  <a:off x="6456364" y="1916113"/>
                  <a:ext cx="2381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Rectangle 584"/>
                <p:cNvSpPr>
                  <a:spLocks noChangeArrowheads="1"/>
                </p:cNvSpPr>
                <p:nvPr/>
              </p:nvSpPr>
              <p:spPr bwMode="auto">
                <a:xfrm>
                  <a:off x="6756401" y="1916113"/>
                  <a:ext cx="2222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11" name="矩形 110"/>
            <p:cNvSpPr/>
            <p:nvPr/>
          </p:nvSpPr>
          <p:spPr>
            <a:xfrm>
              <a:off x="7501753" y="402947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2" name="组合 121"/>
          <p:cNvGrpSpPr/>
          <p:nvPr/>
        </p:nvGrpSpPr>
        <p:grpSpPr>
          <a:xfrm>
            <a:off x="9690776" y="2850253"/>
            <a:ext cx="1800493" cy="1742007"/>
            <a:chOff x="9861114" y="2850253"/>
            <a:chExt cx="1800493" cy="1742007"/>
          </a:xfrm>
        </p:grpSpPr>
        <p:grpSp>
          <p:nvGrpSpPr>
            <p:cNvPr id="98" name="组合 97"/>
            <p:cNvGrpSpPr/>
            <p:nvPr/>
          </p:nvGrpSpPr>
          <p:grpSpPr>
            <a:xfrm>
              <a:off x="10231920" y="2850253"/>
              <a:ext cx="929038" cy="929038"/>
              <a:chOff x="10388162" y="3077752"/>
              <a:chExt cx="1115492" cy="1115492"/>
            </a:xfrm>
          </p:grpSpPr>
          <p:sp>
            <p:nvSpPr>
              <p:cNvPr id="80" name="Oval 677"/>
              <p:cNvSpPr>
                <a:spLocks noChangeArrowheads="1"/>
              </p:cNvSpPr>
              <p:nvPr/>
            </p:nvSpPr>
            <p:spPr bwMode="auto">
              <a:xfrm>
                <a:off x="10388162" y="3077752"/>
                <a:ext cx="1115492" cy="1115492"/>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81" name="组合 80"/>
              <p:cNvGrpSpPr/>
              <p:nvPr/>
            </p:nvGrpSpPr>
            <p:grpSpPr>
              <a:xfrm>
                <a:off x="10625299" y="3271249"/>
                <a:ext cx="648803" cy="741768"/>
                <a:chOff x="6348474" y="3659169"/>
                <a:chExt cx="542927" cy="620713"/>
              </a:xfrm>
              <a:solidFill>
                <a:schemeClr val="bg1">
                  <a:lumMod val="50000"/>
                </a:schemeClr>
              </a:solidFill>
            </p:grpSpPr>
            <p:sp>
              <p:nvSpPr>
                <p:cNvPr id="82" name="Oval 678"/>
                <p:cNvSpPr>
                  <a:spLocks noChangeArrowheads="1"/>
                </p:cNvSpPr>
                <p:nvPr/>
              </p:nvSpPr>
              <p:spPr bwMode="auto">
                <a:xfrm>
                  <a:off x="6348474" y="4210032"/>
                  <a:ext cx="349253"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679"/>
                <p:cNvSpPr/>
                <p:nvPr/>
              </p:nvSpPr>
              <p:spPr bwMode="auto">
                <a:xfrm>
                  <a:off x="6507223" y="3659172"/>
                  <a:ext cx="384178" cy="495298"/>
                </a:xfrm>
                <a:custGeom>
                  <a:avLst/>
                  <a:gdLst>
                    <a:gd name="T0" fmla="*/ 274 w 418"/>
                    <a:gd name="T1" fmla="*/ 18 h 539"/>
                    <a:gd name="T2" fmla="*/ 0 w 418"/>
                    <a:gd name="T3" fmla="*/ 432 h 539"/>
                    <a:gd name="T4" fmla="*/ 182 w 418"/>
                    <a:gd name="T5" fmla="*/ 539 h 539"/>
                    <a:gd name="T6" fmla="*/ 410 w 418"/>
                    <a:gd name="T7" fmla="*/ 98 h 539"/>
                    <a:gd name="T8" fmla="*/ 398 w 418"/>
                    <a:gd name="T9" fmla="*/ 57 h 539"/>
                    <a:gd name="T10" fmla="*/ 315 w 418"/>
                    <a:gd name="T11" fmla="*/ 9 h 539"/>
                    <a:gd name="T12" fmla="*/ 274 w 418"/>
                    <a:gd name="T13" fmla="*/ 18 h 539"/>
                  </a:gdLst>
                  <a:ahLst/>
                  <a:cxnLst>
                    <a:cxn ang="0">
                      <a:pos x="T0" y="T1"/>
                    </a:cxn>
                    <a:cxn ang="0">
                      <a:pos x="T2" y="T3"/>
                    </a:cxn>
                    <a:cxn ang="0">
                      <a:pos x="T4" y="T5"/>
                    </a:cxn>
                    <a:cxn ang="0">
                      <a:pos x="T6" y="T7"/>
                    </a:cxn>
                    <a:cxn ang="0">
                      <a:pos x="T8" y="T9"/>
                    </a:cxn>
                    <a:cxn ang="0">
                      <a:pos x="T10" y="T11"/>
                    </a:cxn>
                    <a:cxn ang="0">
                      <a:pos x="T12" y="T13"/>
                    </a:cxn>
                  </a:cxnLst>
                  <a:rect l="0" t="0" r="r" b="b"/>
                  <a:pathLst>
                    <a:path w="418" h="539">
                      <a:moveTo>
                        <a:pt x="274" y="18"/>
                      </a:moveTo>
                      <a:cubicBezTo>
                        <a:pt x="0" y="432"/>
                        <a:pt x="0" y="432"/>
                        <a:pt x="0" y="432"/>
                      </a:cubicBezTo>
                      <a:cubicBezTo>
                        <a:pt x="182" y="539"/>
                        <a:pt x="182" y="539"/>
                        <a:pt x="182" y="539"/>
                      </a:cubicBezTo>
                      <a:cubicBezTo>
                        <a:pt x="410" y="98"/>
                        <a:pt x="410" y="98"/>
                        <a:pt x="410" y="98"/>
                      </a:cubicBezTo>
                      <a:cubicBezTo>
                        <a:pt x="418" y="84"/>
                        <a:pt x="412" y="66"/>
                        <a:pt x="398" y="57"/>
                      </a:cubicBezTo>
                      <a:cubicBezTo>
                        <a:pt x="315" y="9"/>
                        <a:pt x="315" y="9"/>
                        <a:pt x="315" y="9"/>
                      </a:cubicBezTo>
                      <a:cubicBezTo>
                        <a:pt x="301" y="0"/>
                        <a:pt x="283" y="5"/>
                        <a:pt x="27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680"/>
                <p:cNvSpPr/>
                <p:nvPr/>
              </p:nvSpPr>
              <p:spPr bwMode="auto">
                <a:xfrm>
                  <a:off x="6591359" y="3689334"/>
                  <a:ext cx="300041" cy="465136"/>
                </a:xfrm>
                <a:custGeom>
                  <a:avLst/>
                  <a:gdLst>
                    <a:gd name="T0" fmla="*/ 0 w 327"/>
                    <a:gd name="T1" fmla="*/ 453 h 506"/>
                    <a:gd name="T2" fmla="*/ 91 w 327"/>
                    <a:gd name="T3" fmla="*/ 506 h 506"/>
                    <a:gd name="T4" fmla="*/ 319 w 327"/>
                    <a:gd name="T5" fmla="*/ 65 h 506"/>
                    <a:gd name="T6" fmla="*/ 307 w 327"/>
                    <a:gd name="T7" fmla="*/ 24 h 506"/>
                    <a:gd name="T8" fmla="*/ 266 w 327"/>
                    <a:gd name="T9" fmla="*/ 0 h 506"/>
                    <a:gd name="T10" fmla="*/ 0 w 327"/>
                    <a:gd name="T11" fmla="*/ 453 h 506"/>
                  </a:gdLst>
                  <a:ahLst/>
                  <a:cxnLst>
                    <a:cxn ang="0">
                      <a:pos x="T0" y="T1"/>
                    </a:cxn>
                    <a:cxn ang="0">
                      <a:pos x="T2" y="T3"/>
                    </a:cxn>
                    <a:cxn ang="0">
                      <a:pos x="T4" y="T5"/>
                    </a:cxn>
                    <a:cxn ang="0">
                      <a:pos x="T6" y="T7"/>
                    </a:cxn>
                    <a:cxn ang="0">
                      <a:pos x="T8" y="T9"/>
                    </a:cxn>
                    <a:cxn ang="0">
                      <a:pos x="T10" y="T11"/>
                    </a:cxn>
                  </a:cxnLst>
                  <a:rect l="0" t="0" r="r" b="b"/>
                  <a:pathLst>
                    <a:path w="327" h="506">
                      <a:moveTo>
                        <a:pt x="0" y="453"/>
                      </a:moveTo>
                      <a:cubicBezTo>
                        <a:pt x="91" y="506"/>
                        <a:pt x="91" y="506"/>
                        <a:pt x="91" y="506"/>
                      </a:cubicBezTo>
                      <a:cubicBezTo>
                        <a:pt x="319" y="65"/>
                        <a:pt x="319" y="65"/>
                        <a:pt x="319" y="65"/>
                      </a:cubicBezTo>
                      <a:cubicBezTo>
                        <a:pt x="327" y="51"/>
                        <a:pt x="321" y="33"/>
                        <a:pt x="307" y="24"/>
                      </a:cubicBezTo>
                      <a:cubicBezTo>
                        <a:pt x="266" y="0"/>
                        <a:pt x="266" y="0"/>
                        <a:pt x="266" y="0"/>
                      </a:cubicBezTo>
                      <a:lnTo>
                        <a:pt x="0" y="4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681"/>
                <p:cNvSpPr/>
                <p:nvPr/>
              </p:nvSpPr>
              <p:spPr bwMode="auto">
                <a:xfrm>
                  <a:off x="6742173" y="3659169"/>
                  <a:ext cx="149226" cy="119063"/>
                </a:xfrm>
                <a:custGeom>
                  <a:avLst/>
                  <a:gdLst>
                    <a:gd name="T0" fmla="*/ 19 w 163"/>
                    <a:gd name="T1" fmla="*/ 18 h 129"/>
                    <a:gd name="T2" fmla="*/ 0 w 163"/>
                    <a:gd name="T3" fmla="*/ 47 h 129"/>
                    <a:gd name="T4" fmla="*/ 139 w 163"/>
                    <a:gd name="T5" fmla="*/ 129 h 129"/>
                    <a:gd name="T6" fmla="*/ 155 w 163"/>
                    <a:gd name="T7" fmla="*/ 98 h 129"/>
                    <a:gd name="T8" fmla="*/ 143 w 163"/>
                    <a:gd name="T9" fmla="*/ 57 h 129"/>
                    <a:gd name="T10" fmla="*/ 60 w 163"/>
                    <a:gd name="T11" fmla="*/ 9 h 129"/>
                    <a:gd name="T12" fmla="*/ 19 w 163"/>
                    <a:gd name="T13" fmla="*/ 18 h 129"/>
                  </a:gdLst>
                  <a:ahLst/>
                  <a:cxnLst>
                    <a:cxn ang="0">
                      <a:pos x="T0" y="T1"/>
                    </a:cxn>
                    <a:cxn ang="0">
                      <a:pos x="T2" y="T3"/>
                    </a:cxn>
                    <a:cxn ang="0">
                      <a:pos x="T4" y="T5"/>
                    </a:cxn>
                    <a:cxn ang="0">
                      <a:pos x="T6" y="T7"/>
                    </a:cxn>
                    <a:cxn ang="0">
                      <a:pos x="T8" y="T9"/>
                    </a:cxn>
                    <a:cxn ang="0">
                      <a:pos x="T10" y="T11"/>
                    </a:cxn>
                    <a:cxn ang="0">
                      <a:pos x="T12" y="T13"/>
                    </a:cxn>
                  </a:cxnLst>
                  <a:rect l="0" t="0" r="r" b="b"/>
                  <a:pathLst>
                    <a:path w="163" h="129">
                      <a:moveTo>
                        <a:pt x="19" y="18"/>
                      </a:moveTo>
                      <a:cubicBezTo>
                        <a:pt x="0" y="47"/>
                        <a:pt x="0" y="47"/>
                        <a:pt x="0" y="47"/>
                      </a:cubicBezTo>
                      <a:cubicBezTo>
                        <a:pt x="139" y="129"/>
                        <a:pt x="139" y="129"/>
                        <a:pt x="139" y="129"/>
                      </a:cubicBezTo>
                      <a:cubicBezTo>
                        <a:pt x="155" y="98"/>
                        <a:pt x="155" y="98"/>
                        <a:pt x="155" y="98"/>
                      </a:cubicBezTo>
                      <a:cubicBezTo>
                        <a:pt x="163" y="84"/>
                        <a:pt x="157" y="66"/>
                        <a:pt x="143" y="57"/>
                      </a:cubicBezTo>
                      <a:cubicBezTo>
                        <a:pt x="60" y="9"/>
                        <a:pt x="60" y="9"/>
                        <a:pt x="60" y="9"/>
                      </a:cubicBezTo>
                      <a:cubicBezTo>
                        <a:pt x="46" y="0"/>
                        <a:pt x="28" y="5"/>
                        <a:pt x="1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682"/>
                <p:cNvSpPr/>
                <p:nvPr/>
              </p:nvSpPr>
              <p:spPr bwMode="auto">
                <a:xfrm>
                  <a:off x="6802494" y="3687747"/>
                  <a:ext cx="88900" cy="90488"/>
                </a:xfrm>
                <a:custGeom>
                  <a:avLst/>
                  <a:gdLst>
                    <a:gd name="T0" fmla="*/ 0 w 96"/>
                    <a:gd name="T1" fmla="*/ 55 h 98"/>
                    <a:gd name="T2" fmla="*/ 72 w 96"/>
                    <a:gd name="T3" fmla="*/ 98 h 98"/>
                    <a:gd name="T4" fmla="*/ 88 w 96"/>
                    <a:gd name="T5" fmla="*/ 67 h 98"/>
                    <a:gd name="T6" fmla="*/ 76 w 96"/>
                    <a:gd name="T7" fmla="*/ 26 h 98"/>
                    <a:gd name="T8" fmla="*/ 32 w 96"/>
                    <a:gd name="T9" fmla="*/ 0 h 98"/>
                    <a:gd name="T10" fmla="*/ 0 w 96"/>
                    <a:gd name="T11" fmla="*/ 55 h 98"/>
                  </a:gdLst>
                  <a:ahLst/>
                  <a:cxnLst>
                    <a:cxn ang="0">
                      <a:pos x="T0" y="T1"/>
                    </a:cxn>
                    <a:cxn ang="0">
                      <a:pos x="T2" y="T3"/>
                    </a:cxn>
                    <a:cxn ang="0">
                      <a:pos x="T4" y="T5"/>
                    </a:cxn>
                    <a:cxn ang="0">
                      <a:pos x="T6" y="T7"/>
                    </a:cxn>
                    <a:cxn ang="0">
                      <a:pos x="T8" y="T9"/>
                    </a:cxn>
                    <a:cxn ang="0">
                      <a:pos x="T10" y="T11"/>
                    </a:cxn>
                  </a:cxnLst>
                  <a:rect l="0" t="0" r="r" b="b"/>
                  <a:pathLst>
                    <a:path w="96" h="98">
                      <a:moveTo>
                        <a:pt x="0" y="55"/>
                      </a:moveTo>
                      <a:cubicBezTo>
                        <a:pt x="72" y="98"/>
                        <a:pt x="72" y="98"/>
                        <a:pt x="72" y="98"/>
                      </a:cubicBezTo>
                      <a:cubicBezTo>
                        <a:pt x="88" y="67"/>
                        <a:pt x="88" y="67"/>
                        <a:pt x="88" y="67"/>
                      </a:cubicBezTo>
                      <a:cubicBezTo>
                        <a:pt x="96" y="53"/>
                        <a:pt x="90" y="35"/>
                        <a:pt x="76" y="26"/>
                      </a:cubicBezTo>
                      <a:cubicBezTo>
                        <a:pt x="32" y="0"/>
                        <a:pt x="32" y="0"/>
                        <a:pt x="32" y="0"/>
                      </a:cubicBezTo>
                      <a:lnTo>
                        <a:pt x="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683"/>
                <p:cNvSpPr/>
                <p:nvPr/>
              </p:nvSpPr>
              <p:spPr bwMode="auto">
                <a:xfrm>
                  <a:off x="6483416" y="4056054"/>
                  <a:ext cx="190502" cy="169863"/>
                </a:xfrm>
                <a:custGeom>
                  <a:avLst/>
                  <a:gdLst>
                    <a:gd name="T0" fmla="*/ 21 w 208"/>
                    <a:gd name="T1" fmla="*/ 52 h 184"/>
                    <a:gd name="T2" fmla="*/ 31 w 208"/>
                    <a:gd name="T3" fmla="*/ 166 h 184"/>
                    <a:gd name="T4" fmla="*/ 41 w 208"/>
                    <a:gd name="T5" fmla="*/ 172 h 184"/>
                    <a:gd name="T6" fmla="*/ 51 w 208"/>
                    <a:gd name="T7" fmla="*/ 178 h 184"/>
                    <a:gd name="T8" fmla="*/ 61 w 208"/>
                    <a:gd name="T9" fmla="*/ 184 h 184"/>
                    <a:gd name="T10" fmla="*/ 166 w 208"/>
                    <a:gd name="T11" fmla="*/ 137 h 184"/>
                    <a:gd name="T12" fmla="*/ 208 w 208"/>
                    <a:gd name="T13" fmla="*/ 106 h 184"/>
                    <a:gd name="T14" fmla="*/ 123 w 208"/>
                    <a:gd name="T15" fmla="*/ 56 h 184"/>
                    <a:gd name="T16" fmla="*/ 113 w 208"/>
                    <a:gd name="T17" fmla="*/ 50 h 184"/>
                    <a:gd name="T18" fmla="*/ 27 w 208"/>
                    <a:gd name="T19" fmla="*/ 0 h 184"/>
                    <a:gd name="T20" fmla="*/ 21 w 208"/>
                    <a:gd name="T21" fmla="*/ 5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84">
                      <a:moveTo>
                        <a:pt x="21" y="52"/>
                      </a:moveTo>
                      <a:cubicBezTo>
                        <a:pt x="43" y="69"/>
                        <a:pt x="50" y="122"/>
                        <a:pt x="31" y="166"/>
                      </a:cubicBezTo>
                      <a:cubicBezTo>
                        <a:pt x="41" y="172"/>
                        <a:pt x="41" y="172"/>
                        <a:pt x="41" y="172"/>
                      </a:cubicBezTo>
                      <a:cubicBezTo>
                        <a:pt x="51" y="178"/>
                        <a:pt x="51" y="178"/>
                        <a:pt x="51" y="178"/>
                      </a:cubicBezTo>
                      <a:cubicBezTo>
                        <a:pt x="61" y="184"/>
                        <a:pt x="61" y="184"/>
                        <a:pt x="61" y="184"/>
                      </a:cubicBezTo>
                      <a:cubicBezTo>
                        <a:pt x="90" y="146"/>
                        <a:pt x="140" y="127"/>
                        <a:pt x="166" y="137"/>
                      </a:cubicBezTo>
                      <a:cubicBezTo>
                        <a:pt x="191" y="147"/>
                        <a:pt x="208" y="106"/>
                        <a:pt x="208" y="106"/>
                      </a:cubicBezTo>
                      <a:cubicBezTo>
                        <a:pt x="123" y="56"/>
                        <a:pt x="123" y="56"/>
                        <a:pt x="123" y="56"/>
                      </a:cubicBezTo>
                      <a:cubicBezTo>
                        <a:pt x="113" y="50"/>
                        <a:pt x="113" y="50"/>
                        <a:pt x="113" y="50"/>
                      </a:cubicBezTo>
                      <a:cubicBezTo>
                        <a:pt x="27" y="0"/>
                        <a:pt x="27" y="0"/>
                        <a:pt x="27" y="0"/>
                      </a:cubicBezTo>
                      <a:cubicBezTo>
                        <a:pt x="27" y="0"/>
                        <a:pt x="0" y="35"/>
                        <a:pt x="21"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684"/>
                <p:cNvSpPr/>
                <p:nvPr/>
              </p:nvSpPr>
              <p:spPr bwMode="auto">
                <a:xfrm>
                  <a:off x="6497646" y="4208469"/>
                  <a:ext cx="41275" cy="31750"/>
                </a:xfrm>
                <a:custGeom>
                  <a:avLst/>
                  <a:gdLst>
                    <a:gd name="T0" fmla="*/ 20 w 26"/>
                    <a:gd name="T1" fmla="*/ 20 h 20"/>
                    <a:gd name="T2" fmla="*/ 26 w 26"/>
                    <a:gd name="T3" fmla="*/ 11 h 20"/>
                    <a:gd name="T4" fmla="*/ 9 w 26"/>
                    <a:gd name="T5" fmla="*/ 0 h 20"/>
                    <a:gd name="T6" fmla="*/ 0 w 26"/>
                    <a:gd name="T7" fmla="*/ 15 h 20"/>
                    <a:gd name="T8" fmla="*/ 20 w 26"/>
                    <a:gd name="T9" fmla="*/ 20 h 20"/>
                  </a:gdLst>
                  <a:ahLst/>
                  <a:cxnLst>
                    <a:cxn ang="0">
                      <a:pos x="T0" y="T1"/>
                    </a:cxn>
                    <a:cxn ang="0">
                      <a:pos x="T2" y="T3"/>
                    </a:cxn>
                    <a:cxn ang="0">
                      <a:pos x="T4" y="T5"/>
                    </a:cxn>
                    <a:cxn ang="0">
                      <a:pos x="T6" y="T7"/>
                    </a:cxn>
                    <a:cxn ang="0">
                      <a:pos x="T8" y="T9"/>
                    </a:cxn>
                  </a:cxnLst>
                  <a:rect l="0" t="0" r="r" b="b"/>
                  <a:pathLst>
                    <a:path w="26" h="20">
                      <a:moveTo>
                        <a:pt x="20" y="20"/>
                      </a:moveTo>
                      <a:lnTo>
                        <a:pt x="26" y="11"/>
                      </a:lnTo>
                      <a:lnTo>
                        <a:pt x="9" y="0"/>
                      </a:lnTo>
                      <a:lnTo>
                        <a:pt x="0" y="15"/>
                      </a:lnTo>
                      <a:lnTo>
                        <a:pt x="2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685"/>
                <p:cNvSpPr/>
                <p:nvPr/>
              </p:nvSpPr>
              <p:spPr bwMode="auto">
                <a:xfrm>
                  <a:off x="6515101" y="4216400"/>
                  <a:ext cx="23813" cy="23813"/>
                </a:xfrm>
                <a:custGeom>
                  <a:avLst/>
                  <a:gdLst>
                    <a:gd name="T0" fmla="*/ 0 w 15"/>
                    <a:gd name="T1" fmla="*/ 13 h 15"/>
                    <a:gd name="T2" fmla="*/ 9 w 15"/>
                    <a:gd name="T3" fmla="*/ 15 h 15"/>
                    <a:gd name="T4" fmla="*/ 15 w 15"/>
                    <a:gd name="T5" fmla="*/ 6 h 15"/>
                    <a:gd name="T6" fmla="*/ 7 w 15"/>
                    <a:gd name="T7" fmla="*/ 0 h 15"/>
                    <a:gd name="T8" fmla="*/ 0 w 15"/>
                    <a:gd name="T9" fmla="*/ 13 h 15"/>
                  </a:gdLst>
                  <a:ahLst/>
                  <a:cxnLst>
                    <a:cxn ang="0">
                      <a:pos x="T0" y="T1"/>
                    </a:cxn>
                    <a:cxn ang="0">
                      <a:pos x="T2" y="T3"/>
                    </a:cxn>
                    <a:cxn ang="0">
                      <a:pos x="T4" y="T5"/>
                    </a:cxn>
                    <a:cxn ang="0">
                      <a:pos x="T6" y="T7"/>
                    </a:cxn>
                    <a:cxn ang="0">
                      <a:pos x="T8" y="T9"/>
                    </a:cxn>
                  </a:cxnLst>
                  <a:rect l="0" t="0" r="r" b="b"/>
                  <a:pathLst>
                    <a:path w="15" h="15">
                      <a:moveTo>
                        <a:pt x="0" y="13"/>
                      </a:moveTo>
                      <a:lnTo>
                        <a:pt x="9" y="15"/>
                      </a:lnTo>
                      <a:lnTo>
                        <a:pt x="15" y="6"/>
                      </a:lnTo>
                      <a:lnTo>
                        <a:pt x="7"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12" name="矩形 111"/>
            <p:cNvSpPr/>
            <p:nvPr/>
          </p:nvSpPr>
          <p:spPr>
            <a:xfrm>
              <a:off x="9861114" y="402947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研究的结论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7049" t="6299"/>
          <a:stretch>
            <a:fillRect/>
          </a:stretch>
        </p:blipFill>
        <p:spPr>
          <a:xfrm rot="16200000">
            <a:off x="2667000" y="-2667000"/>
            <a:ext cx="6858000" cy="12192000"/>
          </a:xfrm>
          <a:prstGeom prst="rect">
            <a:avLst/>
          </a:prstGeom>
        </p:spPr>
      </p:pic>
      <p:sp>
        <p:nvSpPr>
          <p:cNvPr id="10" name="文本框 9"/>
          <p:cNvSpPr txBox="1"/>
          <p:nvPr/>
        </p:nvSpPr>
        <p:spPr>
          <a:xfrm>
            <a:off x="2383742" y="3589214"/>
            <a:ext cx="7424516" cy="1015663"/>
          </a:xfrm>
          <a:prstGeom prst="rect">
            <a:avLst/>
          </a:prstGeom>
          <a:noFill/>
        </p:spPr>
        <p:txBody>
          <a:bodyPr wrap="square" rtlCol="0">
            <a:spAutoFit/>
          </a:bodyPr>
          <a:lstStyle/>
          <a:p>
            <a:pPr algn="ctr"/>
            <a:r>
              <a:rPr lang="zh-CN" altLang="en-US" sz="6000" dirty="0" smtClean="0">
                <a:solidFill>
                  <a:srgbClr val="5A9FC6"/>
                </a:solidFill>
                <a:latin typeface="微软雅黑" panose="020B0503020204020204" pitchFamily="34" charset="-122"/>
                <a:ea typeface="微软雅黑" panose="020B0503020204020204" pitchFamily="34" charset="-122"/>
              </a:rPr>
              <a:t>欢迎各位老师指导</a:t>
            </a:r>
            <a:endParaRPr lang="zh-CN" altLang="en-US" sz="6000" dirty="0">
              <a:solidFill>
                <a:srgbClr val="5A9FC6"/>
              </a:solidFill>
              <a:latin typeface="微软雅黑" panose="020B0503020204020204" pitchFamily="34" charset="-122"/>
              <a:ea typeface="微软雅黑" panose="020B0503020204020204" pitchFamily="34" charset="-122"/>
            </a:endParaRPr>
          </a:p>
        </p:txBody>
      </p:sp>
      <p:sp>
        <p:nvSpPr>
          <p:cNvPr id="11" name="文本框 19"/>
          <p:cNvSpPr txBox="1"/>
          <p:nvPr/>
        </p:nvSpPr>
        <p:spPr>
          <a:xfrm>
            <a:off x="545823" y="2265775"/>
            <a:ext cx="11100354"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dirty="0" smtClean="0">
                <a:solidFill>
                  <a:srgbClr val="5A9FC6"/>
                </a:solidFill>
                <a:latin typeface="微软雅黑" panose="020B0503020204020204" pitchFamily="34" charset="-122"/>
                <a:ea typeface="微软雅黑" panose="020B0503020204020204" pitchFamily="34" charset="-122"/>
                <a:cs typeface="Arial" panose="020B0604020202020204" pitchFamily="34" charset="0"/>
              </a:rPr>
              <a:t>THANK YOU</a:t>
            </a:r>
            <a:endParaRPr lang="zh-CN" altLang="en-US" sz="8800" dirty="0">
              <a:solidFill>
                <a:srgbClr val="5A9FC6"/>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7049" t="6299"/>
          <a:stretch>
            <a:fillRect/>
          </a:stretch>
        </p:blipFill>
        <p:spPr>
          <a:xfrm rot="16200000">
            <a:off x="2667000" y="-2667000"/>
            <a:ext cx="6858000" cy="12192000"/>
          </a:xfrm>
          <a:prstGeom prst="rect">
            <a:avLst/>
          </a:prstGeom>
        </p:spPr>
      </p:pic>
      <p:grpSp>
        <p:nvGrpSpPr>
          <p:cNvPr id="2" name="组合 1"/>
          <p:cNvGrpSpPr/>
          <p:nvPr/>
        </p:nvGrpSpPr>
        <p:grpSpPr>
          <a:xfrm>
            <a:off x="3584947" y="2143187"/>
            <a:ext cx="5022106" cy="2274483"/>
            <a:chOff x="3584947" y="2143187"/>
            <a:chExt cx="5022106" cy="2274483"/>
          </a:xfrm>
        </p:grpSpPr>
        <p:grpSp>
          <p:nvGrpSpPr>
            <p:cNvPr id="11" name="组合 10"/>
            <p:cNvGrpSpPr/>
            <p:nvPr/>
          </p:nvGrpSpPr>
          <p:grpSpPr>
            <a:xfrm>
              <a:off x="5613957" y="2143187"/>
              <a:ext cx="964086" cy="962690"/>
              <a:chOff x="1963065" y="3149079"/>
              <a:chExt cx="964086" cy="962690"/>
            </a:xfrm>
          </p:grpSpPr>
          <p:sp>
            <p:nvSpPr>
              <p:cNvPr id="13" name="Oval 28"/>
              <p:cNvSpPr>
                <a:spLocks noChangeArrowheads="1"/>
              </p:cNvSpPr>
              <p:nvPr/>
            </p:nvSpPr>
            <p:spPr bwMode="auto">
              <a:xfrm>
                <a:off x="1963065" y="3149079"/>
                <a:ext cx="964086" cy="962690"/>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14" name="组合 13"/>
              <p:cNvGrpSpPr/>
              <p:nvPr/>
            </p:nvGrpSpPr>
            <p:grpSpPr>
              <a:xfrm>
                <a:off x="2194669" y="3400215"/>
                <a:ext cx="500878" cy="403214"/>
                <a:chOff x="1638306" y="3616334"/>
                <a:chExt cx="569914" cy="458789"/>
              </a:xfrm>
              <a:solidFill>
                <a:schemeClr val="bg1">
                  <a:lumMod val="50000"/>
                </a:schemeClr>
              </a:solidFill>
            </p:grpSpPr>
            <p:sp>
              <p:nvSpPr>
                <p:cNvPr id="15" name="Freeform 29"/>
                <p:cNvSpPr/>
                <p:nvPr/>
              </p:nvSpPr>
              <p:spPr bwMode="auto">
                <a:xfrm>
                  <a:off x="1638306" y="4017973"/>
                  <a:ext cx="569914" cy="57150"/>
                </a:xfrm>
                <a:custGeom>
                  <a:avLst/>
                  <a:gdLst>
                    <a:gd name="T0" fmla="*/ 335 w 359"/>
                    <a:gd name="T1" fmla="*/ 19 h 36"/>
                    <a:gd name="T2" fmla="*/ 326 w 359"/>
                    <a:gd name="T3" fmla="*/ 0 h 36"/>
                    <a:gd name="T4" fmla="*/ 33 w 359"/>
                    <a:gd name="T5" fmla="*/ 0 h 36"/>
                    <a:gd name="T6" fmla="*/ 25 w 359"/>
                    <a:gd name="T7" fmla="*/ 19 h 36"/>
                    <a:gd name="T8" fmla="*/ 0 w 359"/>
                    <a:gd name="T9" fmla="*/ 19 h 36"/>
                    <a:gd name="T10" fmla="*/ 0 w 359"/>
                    <a:gd name="T11" fmla="*/ 36 h 36"/>
                    <a:gd name="T12" fmla="*/ 359 w 359"/>
                    <a:gd name="T13" fmla="*/ 36 h 36"/>
                    <a:gd name="T14" fmla="*/ 359 w 359"/>
                    <a:gd name="T15" fmla="*/ 19 h 36"/>
                    <a:gd name="T16" fmla="*/ 335 w 359"/>
                    <a:gd name="T1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36">
                      <a:moveTo>
                        <a:pt x="335" y="19"/>
                      </a:moveTo>
                      <a:lnTo>
                        <a:pt x="326" y="0"/>
                      </a:lnTo>
                      <a:lnTo>
                        <a:pt x="33" y="0"/>
                      </a:lnTo>
                      <a:lnTo>
                        <a:pt x="25" y="19"/>
                      </a:lnTo>
                      <a:lnTo>
                        <a:pt x="0" y="19"/>
                      </a:lnTo>
                      <a:lnTo>
                        <a:pt x="0" y="36"/>
                      </a:lnTo>
                      <a:lnTo>
                        <a:pt x="359" y="36"/>
                      </a:lnTo>
                      <a:lnTo>
                        <a:pt x="359" y="19"/>
                      </a:lnTo>
                      <a:lnTo>
                        <a:pt x="335"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30"/>
                <p:cNvSpPr>
                  <a:spLocks noEditPoints="1"/>
                </p:cNvSpPr>
                <p:nvPr/>
              </p:nvSpPr>
              <p:spPr bwMode="auto">
                <a:xfrm>
                  <a:off x="1666881" y="3616334"/>
                  <a:ext cx="512764" cy="115888"/>
                </a:xfrm>
                <a:custGeom>
                  <a:avLst/>
                  <a:gdLst>
                    <a:gd name="T0" fmla="*/ 133 w 265"/>
                    <a:gd name="T1" fmla="*/ 0 h 60"/>
                    <a:gd name="T2" fmla="*/ 0 w 265"/>
                    <a:gd name="T3" fmla="*/ 49 h 60"/>
                    <a:gd name="T4" fmla="*/ 0 w 265"/>
                    <a:gd name="T5" fmla="*/ 60 h 60"/>
                    <a:gd name="T6" fmla="*/ 265 w 265"/>
                    <a:gd name="T7" fmla="*/ 60 h 60"/>
                    <a:gd name="T8" fmla="*/ 265 w 265"/>
                    <a:gd name="T9" fmla="*/ 49 h 60"/>
                    <a:gd name="T10" fmla="*/ 133 w 265"/>
                    <a:gd name="T11" fmla="*/ 0 h 60"/>
                    <a:gd name="T12" fmla="*/ 111 w 265"/>
                    <a:gd name="T13" fmla="*/ 46 h 60"/>
                    <a:gd name="T14" fmla="*/ 133 w 265"/>
                    <a:gd name="T15" fmla="*/ 24 h 60"/>
                    <a:gd name="T16" fmla="*/ 155 w 265"/>
                    <a:gd name="T17" fmla="*/ 46 h 60"/>
                    <a:gd name="T18" fmla="*/ 111 w 265"/>
                    <a:gd name="T19"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60">
                      <a:moveTo>
                        <a:pt x="133" y="0"/>
                      </a:moveTo>
                      <a:cubicBezTo>
                        <a:pt x="0" y="49"/>
                        <a:pt x="0" y="49"/>
                        <a:pt x="0" y="49"/>
                      </a:cubicBezTo>
                      <a:cubicBezTo>
                        <a:pt x="0" y="60"/>
                        <a:pt x="0" y="60"/>
                        <a:pt x="0" y="60"/>
                      </a:cubicBezTo>
                      <a:cubicBezTo>
                        <a:pt x="265" y="60"/>
                        <a:pt x="265" y="60"/>
                        <a:pt x="265" y="60"/>
                      </a:cubicBezTo>
                      <a:cubicBezTo>
                        <a:pt x="265" y="49"/>
                        <a:pt x="265" y="49"/>
                        <a:pt x="265" y="49"/>
                      </a:cubicBezTo>
                      <a:lnTo>
                        <a:pt x="133" y="0"/>
                      </a:lnTo>
                      <a:close/>
                      <a:moveTo>
                        <a:pt x="111" y="46"/>
                      </a:moveTo>
                      <a:cubicBezTo>
                        <a:pt x="111" y="34"/>
                        <a:pt x="121" y="24"/>
                        <a:pt x="133" y="24"/>
                      </a:cubicBezTo>
                      <a:cubicBezTo>
                        <a:pt x="145" y="24"/>
                        <a:pt x="155" y="34"/>
                        <a:pt x="155" y="46"/>
                      </a:cubicBezTo>
                      <a:lnTo>
                        <a:pt x="11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31"/>
                <p:cNvSpPr/>
                <p:nvPr/>
              </p:nvSpPr>
              <p:spPr bwMode="auto">
                <a:xfrm>
                  <a:off x="168275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32"/>
                <p:cNvSpPr/>
                <p:nvPr/>
              </p:nvSpPr>
              <p:spPr bwMode="auto">
                <a:xfrm>
                  <a:off x="1811344" y="3752860"/>
                  <a:ext cx="92075" cy="247651"/>
                </a:xfrm>
                <a:custGeom>
                  <a:avLst/>
                  <a:gdLst>
                    <a:gd name="T0" fmla="*/ 58 w 58"/>
                    <a:gd name="T1" fmla="*/ 0 h 156"/>
                    <a:gd name="T2" fmla="*/ 0 w 58"/>
                    <a:gd name="T3" fmla="*/ 0 h 156"/>
                    <a:gd name="T4" fmla="*/ 0 w 58"/>
                    <a:gd name="T5" fmla="*/ 16 h 156"/>
                    <a:gd name="T6" fmla="*/ 14 w 58"/>
                    <a:gd name="T7" fmla="*/ 16 h 156"/>
                    <a:gd name="T8" fmla="*/ 14 w 58"/>
                    <a:gd name="T9" fmla="*/ 156 h 156"/>
                    <a:gd name="T10" fmla="*/ 45 w 58"/>
                    <a:gd name="T11" fmla="*/ 156 h 156"/>
                    <a:gd name="T12" fmla="*/ 45 w 58"/>
                    <a:gd name="T13" fmla="*/ 16 h 156"/>
                    <a:gd name="T14" fmla="*/ 58 w 58"/>
                    <a:gd name="T15" fmla="*/ 16 h 156"/>
                    <a:gd name="T16" fmla="*/ 58 w 58"/>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56">
                      <a:moveTo>
                        <a:pt x="58" y="0"/>
                      </a:moveTo>
                      <a:lnTo>
                        <a:pt x="0" y="0"/>
                      </a:lnTo>
                      <a:lnTo>
                        <a:pt x="0" y="16"/>
                      </a:lnTo>
                      <a:lnTo>
                        <a:pt x="14" y="16"/>
                      </a:lnTo>
                      <a:lnTo>
                        <a:pt x="14" y="156"/>
                      </a:lnTo>
                      <a:lnTo>
                        <a:pt x="45" y="156"/>
                      </a:lnTo>
                      <a:lnTo>
                        <a:pt x="45" y="16"/>
                      </a:lnTo>
                      <a:lnTo>
                        <a:pt x="58" y="16"/>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33"/>
                <p:cNvSpPr/>
                <p:nvPr/>
              </p:nvSpPr>
              <p:spPr bwMode="auto">
                <a:xfrm>
                  <a:off x="194310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34"/>
                <p:cNvSpPr/>
                <p:nvPr/>
              </p:nvSpPr>
              <p:spPr bwMode="auto">
                <a:xfrm>
                  <a:off x="2073282" y="3752860"/>
                  <a:ext cx="90488" cy="247651"/>
                </a:xfrm>
                <a:custGeom>
                  <a:avLst/>
                  <a:gdLst>
                    <a:gd name="T0" fmla="*/ 57 w 57"/>
                    <a:gd name="T1" fmla="*/ 0 h 156"/>
                    <a:gd name="T2" fmla="*/ 0 w 57"/>
                    <a:gd name="T3" fmla="*/ 0 h 156"/>
                    <a:gd name="T4" fmla="*/ 0 w 57"/>
                    <a:gd name="T5" fmla="*/ 16 h 156"/>
                    <a:gd name="T6" fmla="*/ 13 w 57"/>
                    <a:gd name="T7" fmla="*/ 16 h 156"/>
                    <a:gd name="T8" fmla="*/ 13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3" y="16"/>
                      </a:lnTo>
                      <a:lnTo>
                        <a:pt x="13"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2" name="矩形 11"/>
            <p:cNvSpPr/>
            <p:nvPr/>
          </p:nvSpPr>
          <p:spPr>
            <a:xfrm>
              <a:off x="5080338" y="336272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584947" y="4079116"/>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22741" t="22814" r="15198" b="14099"/>
          <a:stretch>
            <a:fillRect/>
          </a:stretch>
        </p:blipFill>
        <p:spPr>
          <a:xfrm rot="16200000">
            <a:off x="2667000" y="-2667000"/>
            <a:ext cx="6857999" cy="12192000"/>
          </a:xfrm>
          <a:prstGeom prst="rect">
            <a:avLst/>
          </a:prstGeom>
          <a:solidFill>
            <a:schemeClr val="bg1">
              <a:lumMod val="50000"/>
            </a:schemeClr>
          </a:solidFill>
        </p:spPr>
      </p:pic>
      <p:grpSp>
        <p:nvGrpSpPr>
          <p:cNvPr id="65" name="组合 64"/>
          <p:cNvGrpSpPr/>
          <p:nvPr/>
        </p:nvGrpSpPr>
        <p:grpSpPr>
          <a:xfrm>
            <a:off x="832407" y="371537"/>
            <a:ext cx="964086" cy="962690"/>
            <a:chOff x="1963065" y="3149079"/>
            <a:chExt cx="964086" cy="962690"/>
          </a:xfrm>
        </p:grpSpPr>
        <p:sp>
          <p:nvSpPr>
            <p:cNvPr id="68" name="Oval 28"/>
            <p:cNvSpPr>
              <a:spLocks noChangeArrowheads="1"/>
            </p:cNvSpPr>
            <p:nvPr/>
          </p:nvSpPr>
          <p:spPr bwMode="auto">
            <a:xfrm>
              <a:off x="1963065" y="3149079"/>
              <a:ext cx="964086" cy="962690"/>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69" name="组合 68"/>
            <p:cNvGrpSpPr/>
            <p:nvPr/>
          </p:nvGrpSpPr>
          <p:grpSpPr>
            <a:xfrm>
              <a:off x="2194669" y="3400215"/>
              <a:ext cx="500878" cy="403214"/>
              <a:chOff x="1638306" y="3616334"/>
              <a:chExt cx="569914" cy="458789"/>
            </a:xfrm>
            <a:solidFill>
              <a:schemeClr val="bg1">
                <a:lumMod val="50000"/>
              </a:schemeClr>
            </a:solidFill>
          </p:grpSpPr>
          <p:sp>
            <p:nvSpPr>
              <p:cNvPr id="70" name="Freeform 29"/>
              <p:cNvSpPr/>
              <p:nvPr/>
            </p:nvSpPr>
            <p:spPr bwMode="auto">
              <a:xfrm>
                <a:off x="1638306" y="4017973"/>
                <a:ext cx="569914" cy="57150"/>
              </a:xfrm>
              <a:custGeom>
                <a:avLst/>
                <a:gdLst>
                  <a:gd name="T0" fmla="*/ 335 w 359"/>
                  <a:gd name="T1" fmla="*/ 19 h 36"/>
                  <a:gd name="T2" fmla="*/ 326 w 359"/>
                  <a:gd name="T3" fmla="*/ 0 h 36"/>
                  <a:gd name="T4" fmla="*/ 33 w 359"/>
                  <a:gd name="T5" fmla="*/ 0 h 36"/>
                  <a:gd name="T6" fmla="*/ 25 w 359"/>
                  <a:gd name="T7" fmla="*/ 19 h 36"/>
                  <a:gd name="T8" fmla="*/ 0 w 359"/>
                  <a:gd name="T9" fmla="*/ 19 h 36"/>
                  <a:gd name="T10" fmla="*/ 0 w 359"/>
                  <a:gd name="T11" fmla="*/ 36 h 36"/>
                  <a:gd name="T12" fmla="*/ 359 w 359"/>
                  <a:gd name="T13" fmla="*/ 36 h 36"/>
                  <a:gd name="T14" fmla="*/ 359 w 359"/>
                  <a:gd name="T15" fmla="*/ 19 h 36"/>
                  <a:gd name="T16" fmla="*/ 335 w 359"/>
                  <a:gd name="T1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36">
                    <a:moveTo>
                      <a:pt x="335" y="19"/>
                    </a:moveTo>
                    <a:lnTo>
                      <a:pt x="326" y="0"/>
                    </a:lnTo>
                    <a:lnTo>
                      <a:pt x="33" y="0"/>
                    </a:lnTo>
                    <a:lnTo>
                      <a:pt x="25" y="19"/>
                    </a:lnTo>
                    <a:lnTo>
                      <a:pt x="0" y="19"/>
                    </a:lnTo>
                    <a:lnTo>
                      <a:pt x="0" y="36"/>
                    </a:lnTo>
                    <a:lnTo>
                      <a:pt x="359" y="36"/>
                    </a:lnTo>
                    <a:lnTo>
                      <a:pt x="359" y="19"/>
                    </a:lnTo>
                    <a:lnTo>
                      <a:pt x="335"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30"/>
              <p:cNvSpPr>
                <a:spLocks noEditPoints="1"/>
              </p:cNvSpPr>
              <p:nvPr/>
            </p:nvSpPr>
            <p:spPr bwMode="auto">
              <a:xfrm>
                <a:off x="1666881" y="3616334"/>
                <a:ext cx="512764" cy="115888"/>
              </a:xfrm>
              <a:custGeom>
                <a:avLst/>
                <a:gdLst>
                  <a:gd name="T0" fmla="*/ 133 w 265"/>
                  <a:gd name="T1" fmla="*/ 0 h 60"/>
                  <a:gd name="T2" fmla="*/ 0 w 265"/>
                  <a:gd name="T3" fmla="*/ 49 h 60"/>
                  <a:gd name="T4" fmla="*/ 0 w 265"/>
                  <a:gd name="T5" fmla="*/ 60 h 60"/>
                  <a:gd name="T6" fmla="*/ 265 w 265"/>
                  <a:gd name="T7" fmla="*/ 60 h 60"/>
                  <a:gd name="T8" fmla="*/ 265 w 265"/>
                  <a:gd name="T9" fmla="*/ 49 h 60"/>
                  <a:gd name="T10" fmla="*/ 133 w 265"/>
                  <a:gd name="T11" fmla="*/ 0 h 60"/>
                  <a:gd name="T12" fmla="*/ 111 w 265"/>
                  <a:gd name="T13" fmla="*/ 46 h 60"/>
                  <a:gd name="T14" fmla="*/ 133 w 265"/>
                  <a:gd name="T15" fmla="*/ 24 h 60"/>
                  <a:gd name="T16" fmla="*/ 155 w 265"/>
                  <a:gd name="T17" fmla="*/ 46 h 60"/>
                  <a:gd name="T18" fmla="*/ 111 w 265"/>
                  <a:gd name="T19"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60">
                    <a:moveTo>
                      <a:pt x="133" y="0"/>
                    </a:moveTo>
                    <a:cubicBezTo>
                      <a:pt x="0" y="49"/>
                      <a:pt x="0" y="49"/>
                      <a:pt x="0" y="49"/>
                    </a:cubicBezTo>
                    <a:cubicBezTo>
                      <a:pt x="0" y="60"/>
                      <a:pt x="0" y="60"/>
                      <a:pt x="0" y="60"/>
                    </a:cubicBezTo>
                    <a:cubicBezTo>
                      <a:pt x="265" y="60"/>
                      <a:pt x="265" y="60"/>
                      <a:pt x="265" y="60"/>
                    </a:cubicBezTo>
                    <a:cubicBezTo>
                      <a:pt x="265" y="49"/>
                      <a:pt x="265" y="49"/>
                      <a:pt x="265" y="49"/>
                    </a:cubicBezTo>
                    <a:lnTo>
                      <a:pt x="133" y="0"/>
                    </a:lnTo>
                    <a:close/>
                    <a:moveTo>
                      <a:pt x="111" y="46"/>
                    </a:moveTo>
                    <a:cubicBezTo>
                      <a:pt x="111" y="34"/>
                      <a:pt x="121" y="24"/>
                      <a:pt x="133" y="24"/>
                    </a:cubicBezTo>
                    <a:cubicBezTo>
                      <a:pt x="145" y="24"/>
                      <a:pt x="155" y="34"/>
                      <a:pt x="155" y="46"/>
                    </a:cubicBezTo>
                    <a:lnTo>
                      <a:pt x="11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31"/>
              <p:cNvSpPr/>
              <p:nvPr/>
            </p:nvSpPr>
            <p:spPr bwMode="auto">
              <a:xfrm>
                <a:off x="168275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32"/>
              <p:cNvSpPr/>
              <p:nvPr/>
            </p:nvSpPr>
            <p:spPr bwMode="auto">
              <a:xfrm>
                <a:off x="1811344" y="3752860"/>
                <a:ext cx="92075" cy="247651"/>
              </a:xfrm>
              <a:custGeom>
                <a:avLst/>
                <a:gdLst>
                  <a:gd name="T0" fmla="*/ 58 w 58"/>
                  <a:gd name="T1" fmla="*/ 0 h 156"/>
                  <a:gd name="T2" fmla="*/ 0 w 58"/>
                  <a:gd name="T3" fmla="*/ 0 h 156"/>
                  <a:gd name="T4" fmla="*/ 0 w 58"/>
                  <a:gd name="T5" fmla="*/ 16 h 156"/>
                  <a:gd name="T6" fmla="*/ 14 w 58"/>
                  <a:gd name="T7" fmla="*/ 16 h 156"/>
                  <a:gd name="T8" fmla="*/ 14 w 58"/>
                  <a:gd name="T9" fmla="*/ 156 h 156"/>
                  <a:gd name="T10" fmla="*/ 45 w 58"/>
                  <a:gd name="T11" fmla="*/ 156 h 156"/>
                  <a:gd name="T12" fmla="*/ 45 w 58"/>
                  <a:gd name="T13" fmla="*/ 16 h 156"/>
                  <a:gd name="T14" fmla="*/ 58 w 58"/>
                  <a:gd name="T15" fmla="*/ 16 h 156"/>
                  <a:gd name="T16" fmla="*/ 58 w 58"/>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56">
                    <a:moveTo>
                      <a:pt x="58" y="0"/>
                    </a:moveTo>
                    <a:lnTo>
                      <a:pt x="0" y="0"/>
                    </a:lnTo>
                    <a:lnTo>
                      <a:pt x="0" y="16"/>
                    </a:lnTo>
                    <a:lnTo>
                      <a:pt x="14" y="16"/>
                    </a:lnTo>
                    <a:lnTo>
                      <a:pt x="14" y="156"/>
                    </a:lnTo>
                    <a:lnTo>
                      <a:pt x="45" y="156"/>
                    </a:lnTo>
                    <a:lnTo>
                      <a:pt x="45" y="16"/>
                    </a:lnTo>
                    <a:lnTo>
                      <a:pt x="58" y="16"/>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33"/>
              <p:cNvSpPr/>
              <p:nvPr/>
            </p:nvSpPr>
            <p:spPr bwMode="auto">
              <a:xfrm>
                <a:off x="194310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34"/>
              <p:cNvSpPr/>
              <p:nvPr/>
            </p:nvSpPr>
            <p:spPr bwMode="auto">
              <a:xfrm>
                <a:off x="2073282" y="3752860"/>
                <a:ext cx="90488" cy="247651"/>
              </a:xfrm>
              <a:custGeom>
                <a:avLst/>
                <a:gdLst>
                  <a:gd name="T0" fmla="*/ 57 w 57"/>
                  <a:gd name="T1" fmla="*/ 0 h 156"/>
                  <a:gd name="T2" fmla="*/ 0 w 57"/>
                  <a:gd name="T3" fmla="*/ 0 h 156"/>
                  <a:gd name="T4" fmla="*/ 0 w 57"/>
                  <a:gd name="T5" fmla="*/ 16 h 156"/>
                  <a:gd name="T6" fmla="*/ 13 w 57"/>
                  <a:gd name="T7" fmla="*/ 16 h 156"/>
                  <a:gd name="T8" fmla="*/ 13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3" y="16"/>
                    </a:lnTo>
                    <a:lnTo>
                      <a:pt x="13"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6" name="矩形 65"/>
          <p:cNvSpPr/>
          <p:nvPr/>
        </p:nvSpPr>
        <p:spPr>
          <a:xfrm>
            <a:off x="2327798" y="37153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76" name="Diagram 18"/>
          <p:cNvGraphicFramePr/>
          <p:nvPr/>
        </p:nvGraphicFramePr>
        <p:xfrm>
          <a:off x="6374932" y="1967115"/>
          <a:ext cx="5013314" cy="4013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7" name="Group 16"/>
          <p:cNvGrpSpPr/>
          <p:nvPr/>
        </p:nvGrpSpPr>
        <p:grpSpPr>
          <a:xfrm>
            <a:off x="6375313" y="5104094"/>
            <a:ext cx="5012107" cy="875222"/>
            <a:chOff x="823543" y="4983957"/>
            <a:chExt cx="5012107" cy="875222"/>
          </a:xfrm>
          <a:solidFill>
            <a:srgbClr val="5A9FC6"/>
          </a:solidFill>
        </p:grpSpPr>
        <p:sp>
          <p:nvSpPr>
            <p:cNvPr id="78" name="Rectangle 17"/>
            <p:cNvSpPr/>
            <p:nvPr/>
          </p:nvSpPr>
          <p:spPr>
            <a:xfrm>
              <a:off x="823543" y="5095091"/>
              <a:ext cx="5012107" cy="7640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19"/>
            <p:cNvSpPr/>
            <p:nvPr/>
          </p:nvSpPr>
          <p:spPr>
            <a:xfrm>
              <a:off x="1290181" y="4983957"/>
              <a:ext cx="395744" cy="1115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0" name="Diagram 15"/>
          <p:cNvGraphicFramePr/>
          <p:nvPr/>
        </p:nvGraphicFramePr>
        <p:xfrm>
          <a:off x="823815" y="1977553"/>
          <a:ext cx="5013314" cy="40133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91" name="Group 6"/>
          <p:cNvGrpSpPr/>
          <p:nvPr/>
        </p:nvGrpSpPr>
        <p:grpSpPr>
          <a:xfrm>
            <a:off x="823543" y="5114583"/>
            <a:ext cx="5012107" cy="875222"/>
            <a:chOff x="823543" y="4983957"/>
            <a:chExt cx="5012107" cy="875222"/>
          </a:xfrm>
          <a:solidFill>
            <a:srgbClr val="5A9FC6"/>
          </a:solidFill>
        </p:grpSpPr>
        <p:sp>
          <p:nvSpPr>
            <p:cNvPr id="92" name="Rectangle 3"/>
            <p:cNvSpPr/>
            <p:nvPr/>
          </p:nvSpPr>
          <p:spPr>
            <a:xfrm>
              <a:off x="823543" y="5095091"/>
              <a:ext cx="5012107" cy="7640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5"/>
            <p:cNvSpPr/>
            <p:nvPr/>
          </p:nvSpPr>
          <p:spPr>
            <a:xfrm>
              <a:off x="1290181" y="4983957"/>
              <a:ext cx="395744" cy="1115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文本框 122"/>
          <p:cNvSpPr txBox="1"/>
          <p:nvPr/>
        </p:nvSpPr>
        <p:spPr>
          <a:xfrm>
            <a:off x="1411416" y="5427148"/>
            <a:ext cx="3541995" cy="361637"/>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124" name="文本框 123"/>
          <p:cNvSpPr txBox="1"/>
          <p:nvPr/>
        </p:nvSpPr>
        <p:spPr>
          <a:xfrm>
            <a:off x="7039823" y="5427148"/>
            <a:ext cx="3541995" cy="361637"/>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22741" t="22814" r="15198" b="14099"/>
          <a:stretch>
            <a:fillRect/>
          </a:stretch>
        </p:blipFill>
        <p:spPr>
          <a:xfrm rot="16200000">
            <a:off x="2667000" y="-2667000"/>
            <a:ext cx="6857999" cy="12192000"/>
          </a:xfrm>
          <a:prstGeom prst="rect">
            <a:avLst/>
          </a:prstGeom>
          <a:solidFill>
            <a:schemeClr val="bg1">
              <a:lumMod val="50000"/>
            </a:schemeClr>
          </a:solidFill>
        </p:spPr>
      </p:pic>
      <p:grpSp>
        <p:nvGrpSpPr>
          <p:cNvPr id="65" name="组合 64"/>
          <p:cNvGrpSpPr/>
          <p:nvPr/>
        </p:nvGrpSpPr>
        <p:grpSpPr>
          <a:xfrm>
            <a:off x="832407" y="371537"/>
            <a:ext cx="964086" cy="962690"/>
            <a:chOff x="1963065" y="3149079"/>
            <a:chExt cx="964086" cy="962690"/>
          </a:xfrm>
        </p:grpSpPr>
        <p:sp>
          <p:nvSpPr>
            <p:cNvPr id="68" name="Oval 28"/>
            <p:cNvSpPr>
              <a:spLocks noChangeArrowheads="1"/>
            </p:cNvSpPr>
            <p:nvPr/>
          </p:nvSpPr>
          <p:spPr bwMode="auto">
            <a:xfrm>
              <a:off x="1963065" y="3149079"/>
              <a:ext cx="964086" cy="962690"/>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69" name="组合 68"/>
            <p:cNvGrpSpPr/>
            <p:nvPr/>
          </p:nvGrpSpPr>
          <p:grpSpPr>
            <a:xfrm>
              <a:off x="2194669" y="3400215"/>
              <a:ext cx="500878" cy="403214"/>
              <a:chOff x="1638306" y="3616334"/>
              <a:chExt cx="569914" cy="458789"/>
            </a:xfrm>
            <a:solidFill>
              <a:schemeClr val="bg1">
                <a:lumMod val="50000"/>
              </a:schemeClr>
            </a:solidFill>
          </p:grpSpPr>
          <p:sp>
            <p:nvSpPr>
              <p:cNvPr id="70" name="Freeform 29"/>
              <p:cNvSpPr/>
              <p:nvPr/>
            </p:nvSpPr>
            <p:spPr bwMode="auto">
              <a:xfrm>
                <a:off x="1638306" y="4017973"/>
                <a:ext cx="569914" cy="57150"/>
              </a:xfrm>
              <a:custGeom>
                <a:avLst/>
                <a:gdLst>
                  <a:gd name="T0" fmla="*/ 335 w 359"/>
                  <a:gd name="T1" fmla="*/ 19 h 36"/>
                  <a:gd name="T2" fmla="*/ 326 w 359"/>
                  <a:gd name="T3" fmla="*/ 0 h 36"/>
                  <a:gd name="T4" fmla="*/ 33 w 359"/>
                  <a:gd name="T5" fmla="*/ 0 h 36"/>
                  <a:gd name="T6" fmla="*/ 25 w 359"/>
                  <a:gd name="T7" fmla="*/ 19 h 36"/>
                  <a:gd name="T8" fmla="*/ 0 w 359"/>
                  <a:gd name="T9" fmla="*/ 19 h 36"/>
                  <a:gd name="T10" fmla="*/ 0 w 359"/>
                  <a:gd name="T11" fmla="*/ 36 h 36"/>
                  <a:gd name="T12" fmla="*/ 359 w 359"/>
                  <a:gd name="T13" fmla="*/ 36 h 36"/>
                  <a:gd name="T14" fmla="*/ 359 w 359"/>
                  <a:gd name="T15" fmla="*/ 19 h 36"/>
                  <a:gd name="T16" fmla="*/ 335 w 359"/>
                  <a:gd name="T1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36">
                    <a:moveTo>
                      <a:pt x="335" y="19"/>
                    </a:moveTo>
                    <a:lnTo>
                      <a:pt x="326" y="0"/>
                    </a:lnTo>
                    <a:lnTo>
                      <a:pt x="33" y="0"/>
                    </a:lnTo>
                    <a:lnTo>
                      <a:pt x="25" y="19"/>
                    </a:lnTo>
                    <a:lnTo>
                      <a:pt x="0" y="19"/>
                    </a:lnTo>
                    <a:lnTo>
                      <a:pt x="0" y="36"/>
                    </a:lnTo>
                    <a:lnTo>
                      <a:pt x="359" y="36"/>
                    </a:lnTo>
                    <a:lnTo>
                      <a:pt x="359" y="19"/>
                    </a:lnTo>
                    <a:lnTo>
                      <a:pt x="335"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30"/>
              <p:cNvSpPr>
                <a:spLocks noEditPoints="1"/>
              </p:cNvSpPr>
              <p:nvPr/>
            </p:nvSpPr>
            <p:spPr bwMode="auto">
              <a:xfrm>
                <a:off x="1666881" y="3616334"/>
                <a:ext cx="512764" cy="115888"/>
              </a:xfrm>
              <a:custGeom>
                <a:avLst/>
                <a:gdLst>
                  <a:gd name="T0" fmla="*/ 133 w 265"/>
                  <a:gd name="T1" fmla="*/ 0 h 60"/>
                  <a:gd name="T2" fmla="*/ 0 w 265"/>
                  <a:gd name="T3" fmla="*/ 49 h 60"/>
                  <a:gd name="T4" fmla="*/ 0 w 265"/>
                  <a:gd name="T5" fmla="*/ 60 h 60"/>
                  <a:gd name="T6" fmla="*/ 265 w 265"/>
                  <a:gd name="T7" fmla="*/ 60 h 60"/>
                  <a:gd name="T8" fmla="*/ 265 w 265"/>
                  <a:gd name="T9" fmla="*/ 49 h 60"/>
                  <a:gd name="T10" fmla="*/ 133 w 265"/>
                  <a:gd name="T11" fmla="*/ 0 h 60"/>
                  <a:gd name="T12" fmla="*/ 111 w 265"/>
                  <a:gd name="T13" fmla="*/ 46 h 60"/>
                  <a:gd name="T14" fmla="*/ 133 w 265"/>
                  <a:gd name="T15" fmla="*/ 24 h 60"/>
                  <a:gd name="T16" fmla="*/ 155 w 265"/>
                  <a:gd name="T17" fmla="*/ 46 h 60"/>
                  <a:gd name="T18" fmla="*/ 111 w 265"/>
                  <a:gd name="T19"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60">
                    <a:moveTo>
                      <a:pt x="133" y="0"/>
                    </a:moveTo>
                    <a:cubicBezTo>
                      <a:pt x="0" y="49"/>
                      <a:pt x="0" y="49"/>
                      <a:pt x="0" y="49"/>
                    </a:cubicBezTo>
                    <a:cubicBezTo>
                      <a:pt x="0" y="60"/>
                      <a:pt x="0" y="60"/>
                      <a:pt x="0" y="60"/>
                    </a:cubicBezTo>
                    <a:cubicBezTo>
                      <a:pt x="265" y="60"/>
                      <a:pt x="265" y="60"/>
                      <a:pt x="265" y="60"/>
                    </a:cubicBezTo>
                    <a:cubicBezTo>
                      <a:pt x="265" y="49"/>
                      <a:pt x="265" y="49"/>
                      <a:pt x="265" y="49"/>
                    </a:cubicBezTo>
                    <a:lnTo>
                      <a:pt x="133" y="0"/>
                    </a:lnTo>
                    <a:close/>
                    <a:moveTo>
                      <a:pt x="111" y="46"/>
                    </a:moveTo>
                    <a:cubicBezTo>
                      <a:pt x="111" y="34"/>
                      <a:pt x="121" y="24"/>
                      <a:pt x="133" y="24"/>
                    </a:cubicBezTo>
                    <a:cubicBezTo>
                      <a:pt x="145" y="24"/>
                      <a:pt x="155" y="34"/>
                      <a:pt x="155" y="46"/>
                    </a:cubicBezTo>
                    <a:lnTo>
                      <a:pt x="11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31"/>
              <p:cNvSpPr/>
              <p:nvPr/>
            </p:nvSpPr>
            <p:spPr bwMode="auto">
              <a:xfrm>
                <a:off x="168275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32"/>
              <p:cNvSpPr/>
              <p:nvPr/>
            </p:nvSpPr>
            <p:spPr bwMode="auto">
              <a:xfrm>
                <a:off x="1811344" y="3752860"/>
                <a:ext cx="92075" cy="247651"/>
              </a:xfrm>
              <a:custGeom>
                <a:avLst/>
                <a:gdLst>
                  <a:gd name="T0" fmla="*/ 58 w 58"/>
                  <a:gd name="T1" fmla="*/ 0 h 156"/>
                  <a:gd name="T2" fmla="*/ 0 w 58"/>
                  <a:gd name="T3" fmla="*/ 0 h 156"/>
                  <a:gd name="T4" fmla="*/ 0 w 58"/>
                  <a:gd name="T5" fmla="*/ 16 h 156"/>
                  <a:gd name="T6" fmla="*/ 14 w 58"/>
                  <a:gd name="T7" fmla="*/ 16 h 156"/>
                  <a:gd name="T8" fmla="*/ 14 w 58"/>
                  <a:gd name="T9" fmla="*/ 156 h 156"/>
                  <a:gd name="T10" fmla="*/ 45 w 58"/>
                  <a:gd name="T11" fmla="*/ 156 h 156"/>
                  <a:gd name="T12" fmla="*/ 45 w 58"/>
                  <a:gd name="T13" fmla="*/ 16 h 156"/>
                  <a:gd name="T14" fmla="*/ 58 w 58"/>
                  <a:gd name="T15" fmla="*/ 16 h 156"/>
                  <a:gd name="T16" fmla="*/ 58 w 58"/>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56">
                    <a:moveTo>
                      <a:pt x="58" y="0"/>
                    </a:moveTo>
                    <a:lnTo>
                      <a:pt x="0" y="0"/>
                    </a:lnTo>
                    <a:lnTo>
                      <a:pt x="0" y="16"/>
                    </a:lnTo>
                    <a:lnTo>
                      <a:pt x="14" y="16"/>
                    </a:lnTo>
                    <a:lnTo>
                      <a:pt x="14" y="156"/>
                    </a:lnTo>
                    <a:lnTo>
                      <a:pt x="45" y="156"/>
                    </a:lnTo>
                    <a:lnTo>
                      <a:pt x="45" y="16"/>
                    </a:lnTo>
                    <a:lnTo>
                      <a:pt x="58" y="16"/>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33"/>
              <p:cNvSpPr/>
              <p:nvPr/>
            </p:nvSpPr>
            <p:spPr bwMode="auto">
              <a:xfrm>
                <a:off x="194310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34"/>
              <p:cNvSpPr/>
              <p:nvPr/>
            </p:nvSpPr>
            <p:spPr bwMode="auto">
              <a:xfrm>
                <a:off x="2073282" y="3752860"/>
                <a:ext cx="90488" cy="247651"/>
              </a:xfrm>
              <a:custGeom>
                <a:avLst/>
                <a:gdLst>
                  <a:gd name="T0" fmla="*/ 57 w 57"/>
                  <a:gd name="T1" fmla="*/ 0 h 156"/>
                  <a:gd name="T2" fmla="*/ 0 w 57"/>
                  <a:gd name="T3" fmla="*/ 0 h 156"/>
                  <a:gd name="T4" fmla="*/ 0 w 57"/>
                  <a:gd name="T5" fmla="*/ 16 h 156"/>
                  <a:gd name="T6" fmla="*/ 13 w 57"/>
                  <a:gd name="T7" fmla="*/ 16 h 156"/>
                  <a:gd name="T8" fmla="*/ 13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3" y="16"/>
                    </a:lnTo>
                    <a:lnTo>
                      <a:pt x="13"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6" name="矩形 65"/>
          <p:cNvSpPr/>
          <p:nvPr/>
        </p:nvSpPr>
        <p:spPr>
          <a:xfrm>
            <a:off x="2327798" y="37153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24" name="Diagram 15"/>
          <p:cNvGraphicFramePr/>
          <p:nvPr/>
        </p:nvGraphicFramePr>
        <p:xfrm>
          <a:off x="1064011" y="2093671"/>
          <a:ext cx="6260350" cy="4013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ardrop 30"/>
          <p:cNvSpPr/>
          <p:nvPr/>
        </p:nvSpPr>
        <p:spPr>
          <a:xfrm rot="2700000">
            <a:off x="7886425" y="3657971"/>
            <a:ext cx="566845" cy="566845"/>
          </a:xfrm>
          <a:prstGeom prst="teardrop">
            <a:avLst/>
          </a:prstGeom>
          <a:noFill/>
          <a:ln w="28575">
            <a:solidFill>
              <a:srgbClr val="5A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ardrop 32"/>
          <p:cNvSpPr/>
          <p:nvPr/>
        </p:nvSpPr>
        <p:spPr>
          <a:xfrm rot="2700000">
            <a:off x="7886425" y="4486135"/>
            <a:ext cx="566845" cy="566845"/>
          </a:xfrm>
          <a:prstGeom prst="teardrop">
            <a:avLst/>
          </a:prstGeom>
          <a:noFill/>
          <a:ln w="28575">
            <a:solidFill>
              <a:srgbClr val="5A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38" name="Teardrop 33"/>
          <p:cNvSpPr/>
          <p:nvPr/>
        </p:nvSpPr>
        <p:spPr>
          <a:xfrm rot="2700000">
            <a:off x="7886424" y="5314299"/>
            <a:ext cx="566845" cy="566845"/>
          </a:xfrm>
          <a:prstGeom prst="teardrop">
            <a:avLst/>
          </a:prstGeom>
          <a:noFill/>
          <a:ln w="28575">
            <a:solidFill>
              <a:srgbClr val="5A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文本框 42"/>
          <p:cNvSpPr txBox="1"/>
          <p:nvPr/>
        </p:nvSpPr>
        <p:spPr>
          <a:xfrm>
            <a:off x="7935863" y="2357650"/>
            <a:ext cx="3496040" cy="630942"/>
          </a:xfrm>
          <a:prstGeom prst="rect">
            <a:avLst/>
          </a:prstGeom>
          <a:noFill/>
        </p:spPr>
        <p:txBody>
          <a:bodyPr wrap="square" rtlCol="0">
            <a:spAutoFit/>
          </a:bodyPr>
          <a:lstStyle/>
          <a:p>
            <a:pPr>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7935862" y="2092237"/>
            <a:ext cx="2230569"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58"/>
          <p:cNvSpPr txBox="1"/>
          <p:nvPr/>
        </p:nvSpPr>
        <p:spPr>
          <a:xfrm>
            <a:off x="7936160" y="3789778"/>
            <a:ext cx="467372" cy="276999"/>
          </a:xfrm>
          <a:prstGeom prst="rect">
            <a:avLst/>
          </a:prstGeom>
          <a:noFill/>
        </p:spPr>
        <p:txBody>
          <a:bodyPr wrap="none" rtlCol="0">
            <a:spAutoFit/>
          </a:bodyPr>
          <a:lstStyle/>
          <a:p>
            <a:pPr algn="ctr"/>
            <a:r>
              <a:rPr lang="en-US" sz="1200" dirty="0" smtClean="0">
                <a:solidFill>
                  <a:schemeClr val="tx2"/>
                </a:solidFill>
                <a:latin typeface="微软雅黑" panose="020B0503020204020204" pitchFamily="34" charset="-122"/>
              </a:rPr>
              <a:t>Text</a:t>
            </a:r>
            <a:endParaRPr lang="ru-RU" sz="1200" dirty="0">
              <a:solidFill>
                <a:schemeClr val="tx2"/>
              </a:solidFill>
              <a:latin typeface="微软雅黑" panose="020B0503020204020204" pitchFamily="34" charset="-122"/>
            </a:endParaRPr>
          </a:p>
        </p:txBody>
      </p:sp>
      <p:sp>
        <p:nvSpPr>
          <p:cNvPr id="46" name="TextBox 58"/>
          <p:cNvSpPr txBox="1"/>
          <p:nvPr/>
        </p:nvSpPr>
        <p:spPr>
          <a:xfrm>
            <a:off x="7936160" y="4651569"/>
            <a:ext cx="467372" cy="276999"/>
          </a:xfrm>
          <a:prstGeom prst="rect">
            <a:avLst/>
          </a:prstGeom>
          <a:noFill/>
        </p:spPr>
        <p:txBody>
          <a:bodyPr wrap="none" rtlCol="0">
            <a:spAutoFit/>
          </a:bodyPr>
          <a:lstStyle/>
          <a:p>
            <a:pPr algn="ctr"/>
            <a:r>
              <a:rPr lang="en-US" sz="1200" dirty="0" smtClean="0">
                <a:solidFill>
                  <a:schemeClr val="tx2"/>
                </a:solidFill>
                <a:latin typeface="微软雅黑" panose="020B0503020204020204" pitchFamily="34" charset="-122"/>
              </a:rPr>
              <a:t>Text</a:t>
            </a:r>
            <a:endParaRPr lang="ru-RU" sz="1200" dirty="0">
              <a:solidFill>
                <a:schemeClr val="tx2"/>
              </a:solidFill>
              <a:latin typeface="微软雅黑" panose="020B0503020204020204" pitchFamily="34" charset="-122"/>
            </a:endParaRPr>
          </a:p>
        </p:txBody>
      </p:sp>
      <p:sp>
        <p:nvSpPr>
          <p:cNvPr id="47" name="TextBox 58"/>
          <p:cNvSpPr txBox="1"/>
          <p:nvPr/>
        </p:nvSpPr>
        <p:spPr>
          <a:xfrm>
            <a:off x="7936160" y="5459221"/>
            <a:ext cx="467372" cy="276999"/>
          </a:xfrm>
          <a:prstGeom prst="rect">
            <a:avLst/>
          </a:prstGeom>
          <a:noFill/>
        </p:spPr>
        <p:txBody>
          <a:bodyPr wrap="none" rtlCol="0">
            <a:spAutoFit/>
          </a:bodyPr>
          <a:lstStyle/>
          <a:p>
            <a:pPr algn="ctr"/>
            <a:r>
              <a:rPr lang="en-US" sz="1200" dirty="0" smtClean="0">
                <a:solidFill>
                  <a:schemeClr val="tx2"/>
                </a:solidFill>
                <a:latin typeface="微软雅黑" panose="020B0503020204020204" pitchFamily="34" charset="-122"/>
              </a:rPr>
              <a:t>Text</a:t>
            </a:r>
            <a:endParaRPr lang="ru-RU" sz="1200" dirty="0">
              <a:solidFill>
                <a:schemeClr val="tx2"/>
              </a:solidFill>
              <a:latin typeface="微软雅黑" panose="020B0503020204020204" pitchFamily="34" charset="-122"/>
            </a:endParaRPr>
          </a:p>
        </p:txBody>
      </p:sp>
      <p:sp>
        <p:nvSpPr>
          <p:cNvPr id="48" name="文本框 47"/>
          <p:cNvSpPr txBox="1"/>
          <p:nvPr/>
        </p:nvSpPr>
        <p:spPr>
          <a:xfrm>
            <a:off x="8570664" y="3612806"/>
            <a:ext cx="2861239" cy="630942"/>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8570664" y="4423530"/>
            <a:ext cx="2861239" cy="630942"/>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8570664" y="5266208"/>
            <a:ext cx="2861239" cy="630942"/>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22741" t="22814" r="15198" b="14099"/>
          <a:stretch>
            <a:fillRect/>
          </a:stretch>
        </p:blipFill>
        <p:spPr>
          <a:xfrm rot="16200000">
            <a:off x="2667000" y="-2667000"/>
            <a:ext cx="6857999" cy="12192000"/>
          </a:xfrm>
          <a:prstGeom prst="rect">
            <a:avLst/>
          </a:prstGeom>
          <a:solidFill>
            <a:schemeClr val="bg1">
              <a:lumMod val="50000"/>
            </a:schemeClr>
          </a:solidFill>
        </p:spPr>
      </p:pic>
      <p:grpSp>
        <p:nvGrpSpPr>
          <p:cNvPr id="65" name="组合 64"/>
          <p:cNvGrpSpPr/>
          <p:nvPr/>
        </p:nvGrpSpPr>
        <p:grpSpPr>
          <a:xfrm>
            <a:off x="832407" y="371537"/>
            <a:ext cx="964086" cy="962690"/>
            <a:chOff x="1963065" y="3149079"/>
            <a:chExt cx="964086" cy="962690"/>
          </a:xfrm>
        </p:grpSpPr>
        <p:sp>
          <p:nvSpPr>
            <p:cNvPr id="68" name="Oval 28"/>
            <p:cNvSpPr>
              <a:spLocks noChangeArrowheads="1"/>
            </p:cNvSpPr>
            <p:nvPr/>
          </p:nvSpPr>
          <p:spPr bwMode="auto">
            <a:xfrm>
              <a:off x="1963065" y="3149079"/>
              <a:ext cx="964086" cy="962690"/>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69" name="组合 68"/>
            <p:cNvGrpSpPr/>
            <p:nvPr/>
          </p:nvGrpSpPr>
          <p:grpSpPr>
            <a:xfrm>
              <a:off x="2194669" y="3400215"/>
              <a:ext cx="500878" cy="403214"/>
              <a:chOff x="1638306" y="3616334"/>
              <a:chExt cx="569914" cy="458789"/>
            </a:xfrm>
            <a:solidFill>
              <a:schemeClr val="bg1">
                <a:lumMod val="50000"/>
              </a:schemeClr>
            </a:solidFill>
          </p:grpSpPr>
          <p:sp>
            <p:nvSpPr>
              <p:cNvPr id="70" name="Freeform 29"/>
              <p:cNvSpPr/>
              <p:nvPr/>
            </p:nvSpPr>
            <p:spPr bwMode="auto">
              <a:xfrm>
                <a:off x="1638306" y="4017973"/>
                <a:ext cx="569914" cy="57150"/>
              </a:xfrm>
              <a:custGeom>
                <a:avLst/>
                <a:gdLst>
                  <a:gd name="T0" fmla="*/ 335 w 359"/>
                  <a:gd name="T1" fmla="*/ 19 h 36"/>
                  <a:gd name="T2" fmla="*/ 326 w 359"/>
                  <a:gd name="T3" fmla="*/ 0 h 36"/>
                  <a:gd name="T4" fmla="*/ 33 w 359"/>
                  <a:gd name="T5" fmla="*/ 0 h 36"/>
                  <a:gd name="T6" fmla="*/ 25 w 359"/>
                  <a:gd name="T7" fmla="*/ 19 h 36"/>
                  <a:gd name="T8" fmla="*/ 0 w 359"/>
                  <a:gd name="T9" fmla="*/ 19 h 36"/>
                  <a:gd name="T10" fmla="*/ 0 w 359"/>
                  <a:gd name="T11" fmla="*/ 36 h 36"/>
                  <a:gd name="T12" fmla="*/ 359 w 359"/>
                  <a:gd name="T13" fmla="*/ 36 h 36"/>
                  <a:gd name="T14" fmla="*/ 359 w 359"/>
                  <a:gd name="T15" fmla="*/ 19 h 36"/>
                  <a:gd name="T16" fmla="*/ 335 w 359"/>
                  <a:gd name="T1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36">
                    <a:moveTo>
                      <a:pt x="335" y="19"/>
                    </a:moveTo>
                    <a:lnTo>
                      <a:pt x="326" y="0"/>
                    </a:lnTo>
                    <a:lnTo>
                      <a:pt x="33" y="0"/>
                    </a:lnTo>
                    <a:lnTo>
                      <a:pt x="25" y="19"/>
                    </a:lnTo>
                    <a:lnTo>
                      <a:pt x="0" y="19"/>
                    </a:lnTo>
                    <a:lnTo>
                      <a:pt x="0" y="36"/>
                    </a:lnTo>
                    <a:lnTo>
                      <a:pt x="359" y="36"/>
                    </a:lnTo>
                    <a:lnTo>
                      <a:pt x="359" y="19"/>
                    </a:lnTo>
                    <a:lnTo>
                      <a:pt x="335"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30"/>
              <p:cNvSpPr>
                <a:spLocks noEditPoints="1"/>
              </p:cNvSpPr>
              <p:nvPr/>
            </p:nvSpPr>
            <p:spPr bwMode="auto">
              <a:xfrm>
                <a:off x="1666881" y="3616334"/>
                <a:ext cx="512764" cy="115888"/>
              </a:xfrm>
              <a:custGeom>
                <a:avLst/>
                <a:gdLst>
                  <a:gd name="T0" fmla="*/ 133 w 265"/>
                  <a:gd name="T1" fmla="*/ 0 h 60"/>
                  <a:gd name="T2" fmla="*/ 0 w 265"/>
                  <a:gd name="T3" fmla="*/ 49 h 60"/>
                  <a:gd name="T4" fmla="*/ 0 w 265"/>
                  <a:gd name="T5" fmla="*/ 60 h 60"/>
                  <a:gd name="T6" fmla="*/ 265 w 265"/>
                  <a:gd name="T7" fmla="*/ 60 h 60"/>
                  <a:gd name="T8" fmla="*/ 265 w 265"/>
                  <a:gd name="T9" fmla="*/ 49 h 60"/>
                  <a:gd name="T10" fmla="*/ 133 w 265"/>
                  <a:gd name="T11" fmla="*/ 0 h 60"/>
                  <a:gd name="T12" fmla="*/ 111 w 265"/>
                  <a:gd name="T13" fmla="*/ 46 h 60"/>
                  <a:gd name="T14" fmla="*/ 133 w 265"/>
                  <a:gd name="T15" fmla="*/ 24 h 60"/>
                  <a:gd name="T16" fmla="*/ 155 w 265"/>
                  <a:gd name="T17" fmla="*/ 46 h 60"/>
                  <a:gd name="T18" fmla="*/ 111 w 265"/>
                  <a:gd name="T19"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60">
                    <a:moveTo>
                      <a:pt x="133" y="0"/>
                    </a:moveTo>
                    <a:cubicBezTo>
                      <a:pt x="0" y="49"/>
                      <a:pt x="0" y="49"/>
                      <a:pt x="0" y="49"/>
                    </a:cubicBezTo>
                    <a:cubicBezTo>
                      <a:pt x="0" y="60"/>
                      <a:pt x="0" y="60"/>
                      <a:pt x="0" y="60"/>
                    </a:cubicBezTo>
                    <a:cubicBezTo>
                      <a:pt x="265" y="60"/>
                      <a:pt x="265" y="60"/>
                      <a:pt x="265" y="60"/>
                    </a:cubicBezTo>
                    <a:cubicBezTo>
                      <a:pt x="265" y="49"/>
                      <a:pt x="265" y="49"/>
                      <a:pt x="265" y="49"/>
                    </a:cubicBezTo>
                    <a:lnTo>
                      <a:pt x="133" y="0"/>
                    </a:lnTo>
                    <a:close/>
                    <a:moveTo>
                      <a:pt x="111" y="46"/>
                    </a:moveTo>
                    <a:cubicBezTo>
                      <a:pt x="111" y="34"/>
                      <a:pt x="121" y="24"/>
                      <a:pt x="133" y="24"/>
                    </a:cubicBezTo>
                    <a:cubicBezTo>
                      <a:pt x="145" y="24"/>
                      <a:pt x="155" y="34"/>
                      <a:pt x="155" y="46"/>
                    </a:cubicBezTo>
                    <a:lnTo>
                      <a:pt x="11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31"/>
              <p:cNvSpPr/>
              <p:nvPr/>
            </p:nvSpPr>
            <p:spPr bwMode="auto">
              <a:xfrm>
                <a:off x="168275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32"/>
              <p:cNvSpPr/>
              <p:nvPr/>
            </p:nvSpPr>
            <p:spPr bwMode="auto">
              <a:xfrm>
                <a:off x="1811344" y="3752860"/>
                <a:ext cx="92075" cy="247651"/>
              </a:xfrm>
              <a:custGeom>
                <a:avLst/>
                <a:gdLst>
                  <a:gd name="T0" fmla="*/ 58 w 58"/>
                  <a:gd name="T1" fmla="*/ 0 h 156"/>
                  <a:gd name="T2" fmla="*/ 0 w 58"/>
                  <a:gd name="T3" fmla="*/ 0 h 156"/>
                  <a:gd name="T4" fmla="*/ 0 w 58"/>
                  <a:gd name="T5" fmla="*/ 16 h 156"/>
                  <a:gd name="T6" fmla="*/ 14 w 58"/>
                  <a:gd name="T7" fmla="*/ 16 h 156"/>
                  <a:gd name="T8" fmla="*/ 14 w 58"/>
                  <a:gd name="T9" fmla="*/ 156 h 156"/>
                  <a:gd name="T10" fmla="*/ 45 w 58"/>
                  <a:gd name="T11" fmla="*/ 156 h 156"/>
                  <a:gd name="T12" fmla="*/ 45 w 58"/>
                  <a:gd name="T13" fmla="*/ 16 h 156"/>
                  <a:gd name="T14" fmla="*/ 58 w 58"/>
                  <a:gd name="T15" fmla="*/ 16 h 156"/>
                  <a:gd name="T16" fmla="*/ 58 w 58"/>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56">
                    <a:moveTo>
                      <a:pt x="58" y="0"/>
                    </a:moveTo>
                    <a:lnTo>
                      <a:pt x="0" y="0"/>
                    </a:lnTo>
                    <a:lnTo>
                      <a:pt x="0" y="16"/>
                    </a:lnTo>
                    <a:lnTo>
                      <a:pt x="14" y="16"/>
                    </a:lnTo>
                    <a:lnTo>
                      <a:pt x="14" y="156"/>
                    </a:lnTo>
                    <a:lnTo>
                      <a:pt x="45" y="156"/>
                    </a:lnTo>
                    <a:lnTo>
                      <a:pt x="45" y="16"/>
                    </a:lnTo>
                    <a:lnTo>
                      <a:pt x="58" y="16"/>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33"/>
              <p:cNvSpPr/>
              <p:nvPr/>
            </p:nvSpPr>
            <p:spPr bwMode="auto">
              <a:xfrm>
                <a:off x="194310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34"/>
              <p:cNvSpPr/>
              <p:nvPr/>
            </p:nvSpPr>
            <p:spPr bwMode="auto">
              <a:xfrm>
                <a:off x="2073282" y="3752860"/>
                <a:ext cx="90488" cy="247651"/>
              </a:xfrm>
              <a:custGeom>
                <a:avLst/>
                <a:gdLst>
                  <a:gd name="T0" fmla="*/ 57 w 57"/>
                  <a:gd name="T1" fmla="*/ 0 h 156"/>
                  <a:gd name="T2" fmla="*/ 0 w 57"/>
                  <a:gd name="T3" fmla="*/ 0 h 156"/>
                  <a:gd name="T4" fmla="*/ 0 w 57"/>
                  <a:gd name="T5" fmla="*/ 16 h 156"/>
                  <a:gd name="T6" fmla="*/ 13 w 57"/>
                  <a:gd name="T7" fmla="*/ 16 h 156"/>
                  <a:gd name="T8" fmla="*/ 13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3" y="16"/>
                    </a:lnTo>
                    <a:lnTo>
                      <a:pt x="13"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6" name="矩形 65"/>
          <p:cNvSpPr/>
          <p:nvPr/>
        </p:nvSpPr>
        <p:spPr>
          <a:xfrm>
            <a:off x="2327798" y="37153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26" name="Diagram 15"/>
          <p:cNvGraphicFramePr/>
          <p:nvPr/>
        </p:nvGraphicFramePr>
        <p:xfrm>
          <a:off x="1756487" y="1972281"/>
          <a:ext cx="2059979" cy="2553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7" name="Diagram 24"/>
          <p:cNvGraphicFramePr/>
          <p:nvPr/>
        </p:nvGraphicFramePr>
        <p:xfrm>
          <a:off x="3909137" y="1972281"/>
          <a:ext cx="2059979" cy="25536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9" name="Diagram 25"/>
          <p:cNvGraphicFramePr/>
          <p:nvPr/>
        </p:nvGraphicFramePr>
        <p:xfrm>
          <a:off x="6061787" y="1972279"/>
          <a:ext cx="2059979" cy="25536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0" name="Diagram 26"/>
          <p:cNvGraphicFramePr/>
          <p:nvPr/>
        </p:nvGraphicFramePr>
        <p:xfrm>
          <a:off x="8214437" y="1974664"/>
          <a:ext cx="2059979" cy="255362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1" name="Rectangle 5"/>
          <p:cNvSpPr/>
          <p:nvPr/>
        </p:nvSpPr>
        <p:spPr>
          <a:xfrm>
            <a:off x="1757165" y="4525018"/>
            <a:ext cx="2059075" cy="1654266"/>
          </a:xfrm>
          <a:prstGeom prst="rect">
            <a:avLst/>
          </a:prstGeom>
          <a:solidFill>
            <a:srgbClr val="70A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bg1"/>
              </a:solidFill>
              <a:latin typeface="Lato Light" panose="020F0302020204030203" pitchFamily="34" charset="0"/>
            </a:endParaRPr>
          </a:p>
          <a:p>
            <a:pPr algn="ctr"/>
            <a:endParaRPr lang="en-US" sz="1200" dirty="0">
              <a:solidFill>
                <a:schemeClr val="bg1"/>
              </a:solidFill>
              <a:latin typeface="Lato Light" panose="020F0302020204030203" pitchFamily="34" charset="0"/>
            </a:endParaRPr>
          </a:p>
        </p:txBody>
      </p:sp>
      <p:sp>
        <p:nvSpPr>
          <p:cNvPr id="32" name="Rectangle 29"/>
          <p:cNvSpPr/>
          <p:nvPr/>
        </p:nvSpPr>
        <p:spPr>
          <a:xfrm>
            <a:off x="3909816" y="4525018"/>
            <a:ext cx="2060619" cy="1654266"/>
          </a:xfrm>
          <a:prstGeom prst="rect">
            <a:avLst/>
          </a:prstGeom>
          <a:solidFill>
            <a:srgbClr val="70A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Lato Light" panose="020F0302020204030203" pitchFamily="34" charset="0"/>
            </a:endParaRPr>
          </a:p>
        </p:txBody>
      </p:sp>
      <p:sp>
        <p:nvSpPr>
          <p:cNvPr id="34" name="Rectangle 44"/>
          <p:cNvSpPr/>
          <p:nvPr/>
        </p:nvSpPr>
        <p:spPr>
          <a:xfrm>
            <a:off x="6061630" y="4525018"/>
            <a:ext cx="2060616" cy="1654266"/>
          </a:xfrm>
          <a:prstGeom prst="rect">
            <a:avLst/>
          </a:prstGeom>
          <a:solidFill>
            <a:srgbClr val="70A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Lato Light" panose="020F0302020204030203" pitchFamily="34" charset="0"/>
            </a:endParaRPr>
          </a:p>
        </p:txBody>
      </p:sp>
      <p:sp>
        <p:nvSpPr>
          <p:cNvPr id="35" name="Rectangle 45"/>
          <p:cNvSpPr/>
          <p:nvPr/>
        </p:nvSpPr>
        <p:spPr>
          <a:xfrm>
            <a:off x="8215823" y="4527399"/>
            <a:ext cx="2058942" cy="1654266"/>
          </a:xfrm>
          <a:prstGeom prst="rect">
            <a:avLst/>
          </a:prstGeom>
          <a:solidFill>
            <a:srgbClr val="70A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Lato Light" panose="020F0302020204030203" pitchFamily="34" charset="0"/>
            </a:endParaRPr>
          </a:p>
        </p:txBody>
      </p:sp>
      <p:sp>
        <p:nvSpPr>
          <p:cNvPr id="41" name="文本框 40"/>
          <p:cNvSpPr txBox="1"/>
          <p:nvPr/>
        </p:nvSpPr>
        <p:spPr>
          <a:xfrm>
            <a:off x="1814653" y="5228303"/>
            <a:ext cx="1863801" cy="606320"/>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1631269" y="4962890"/>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4007036" y="5228303"/>
            <a:ext cx="1863801"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3823652" y="4962890"/>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6199419" y="5228303"/>
            <a:ext cx="1863801" cy="606320"/>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6016035" y="4962890"/>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8319232" y="5228303"/>
            <a:ext cx="1863801" cy="606320"/>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8135848" y="4962890"/>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7049" t="6299"/>
          <a:stretch>
            <a:fillRect/>
          </a:stretch>
        </p:blipFill>
        <p:spPr>
          <a:xfrm rot="16200000">
            <a:off x="2667000" y="-2667000"/>
            <a:ext cx="6858000" cy="12192000"/>
          </a:xfrm>
          <a:prstGeom prst="rect">
            <a:avLst/>
          </a:prstGeom>
        </p:spPr>
      </p:pic>
      <p:grpSp>
        <p:nvGrpSpPr>
          <p:cNvPr id="3" name="组合 2"/>
          <p:cNvGrpSpPr/>
          <p:nvPr/>
        </p:nvGrpSpPr>
        <p:grpSpPr>
          <a:xfrm>
            <a:off x="3584947" y="2143187"/>
            <a:ext cx="5022106" cy="2285588"/>
            <a:chOff x="3594831" y="2143187"/>
            <a:chExt cx="5022106" cy="2285588"/>
          </a:xfrm>
        </p:grpSpPr>
        <p:grpSp>
          <p:nvGrpSpPr>
            <p:cNvPr id="22" name="组合 21"/>
            <p:cNvGrpSpPr/>
            <p:nvPr/>
          </p:nvGrpSpPr>
          <p:grpSpPr>
            <a:xfrm>
              <a:off x="4859389" y="2143187"/>
              <a:ext cx="2492990" cy="1795086"/>
              <a:chOff x="2552200" y="2797174"/>
              <a:chExt cx="2492990" cy="1795086"/>
            </a:xfrm>
          </p:grpSpPr>
          <p:grpSp>
            <p:nvGrpSpPr>
              <p:cNvPr id="23" name="组合 22"/>
              <p:cNvGrpSpPr/>
              <p:nvPr/>
            </p:nvGrpSpPr>
            <p:grpSpPr>
              <a:xfrm>
                <a:off x="3188413" y="2797174"/>
                <a:ext cx="964084" cy="962688"/>
                <a:chOff x="9462150" y="3136316"/>
                <a:chExt cx="964084" cy="962688"/>
              </a:xfrm>
            </p:grpSpPr>
            <p:sp>
              <p:nvSpPr>
                <p:cNvPr id="25" name="Oval 74"/>
                <p:cNvSpPr>
                  <a:spLocks noChangeArrowheads="1"/>
                </p:cNvSpPr>
                <p:nvPr/>
              </p:nvSpPr>
              <p:spPr bwMode="auto">
                <a:xfrm>
                  <a:off x="9462150" y="3136316"/>
                  <a:ext cx="964084" cy="962688"/>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26" name="组合 25"/>
                <p:cNvGrpSpPr/>
                <p:nvPr/>
              </p:nvGrpSpPr>
              <p:grpSpPr>
                <a:xfrm>
                  <a:off x="9699334" y="3319087"/>
                  <a:ext cx="500876" cy="537153"/>
                  <a:chOff x="8471357" y="3524024"/>
                  <a:chExt cx="569912" cy="611188"/>
                </a:xfrm>
                <a:solidFill>
                  <a:schemeClr val="bg1">
                    <a:lumMod val="50000"/>
                  </a:schemeClr>
                </a:solidFill>
              </p:grpSpPr>
              <p:sp>
                <p:nvSpPr>
                  <p:cNvPr id="27"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24" name="矩形 23"/>
              <p:cNvSpPr/>
              <p:nvPr/>
            </p:nvSpPr>
            <p:spPr>
              <a:xfrm>
                <a:off x="2552200" y="4029477"/>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4" name="文本框 33"/>
            <p:cNvSpPr txBox="1"/>
            <p:nvPr/>
          </p:nvSpPr>
          <p:spPr>
            <a:xfrm>
              <a:off x="3594831" y="4059443"/>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22741" t="22814" r="15198" b="14099"/>
          <a:stretch>
            <a:fillRect/>
          </a:stretch>
        </p:blipFill>
        <p:spPr>
          <a:xfrm rot="16200000">
            <a:off x="2667000" y="-2667000"/>
            <a:ext cx="6857999" cy="12192000"/>
          </a:xfrm>
          <a:prstGeom prst="rect">
            <a:avLst/>
          </a:prstGeom>
          <a:solidFill>
            <a:schemeClr val="bg1">
              <a:lumMod val="50000"/>
            </a:schemeClr>
          </a:solidFill>
        </p:spPr>
      </p:pic>
      <p:grpSp>
        <p:nvGrpSpPr>
          <p:cNvPr id="17" name="组合 16"/>
          <p:cNvGrpSpPr/>
          <p:nvPr/>
        </p:nvGrpSpPr>
        <p:grpSpPr>
          <a:xfrm>
            <a:off x="836015" y="370819"/>
            <a:ext cx="964084" cy="962688"/>
            <a:chOff x="9462150" y="3136316"/>
            <a:chExt cx="964084" cy="962688"/>
          </a:xfrm>
        </p:grpSpPr>
        <p:sp>
          <p:nvSpPr>
            <p:cNvPr id="19" name="Oval 74"/>
            <p:cNvSpPr>
              <a:spLocks noChangeArrowheads="1"/>
            </p:cNvSpPr>
            <p:nvPr/>
          </p:nvSpPr>
          <p:spPr bwMode="auto">
            <a:xfrm>
              <a:off x="9462150" y="3136316"/>
              <a:ext cx="964084" cy="962688"/>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20" name="组合 19"/>
            <p:cNvGrpSpPr/>
            <p:nvPr/>
          </p:nvGrpSpPr>
          <p:grpSpPr>
            <a:xfrm>
              <a:off x="9699334" y="3319087"/>
              <a:ext cx="500876" cy="537153"/>
              <a:chOff x="8471357" y="3524024"/>
              <a:chExt cx="569912" cy="611188"/>
            </a:xfrm>
            <a:solidFill>
              <a:schemeClr val="bg1">
                <a:lumMod val="50000"/>
              </a:schemeClr>
            </a:solidFill>
          </p:grpSpPr>
          <p:sp>
            <p:nvSpPr>
              <p:cNvPr id="21"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8" name="矩形 17"/>
          <p:cNvSpPr/>
          <p:nvPr/>
        </p:nvSpPr>
        <p:spPr>
          <a:xfrm>
            <a:off x="2100573" y="35032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36015"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26" name="Овал 6"/>
          <p:cNvSpPr/>
          <p:nvPr/>
        </p:nvSpPr>
        <p:spPr>
          <a:xfrm>
            <a:off x="7655410" y="2981637"/>
            <a:ext cx="972359" cy="972359"/>
          </a:xfrm>
          <a:prstGeom prst="ellipse">
            <a:avLst/>
          </a:prstGeom>
          <a:solidFill>
            <a:srgbClr val="5A9FC6"/>
          </a:solidFill>
          <a:ln>
            <a:noFill/>
          </a:ln>
          <a:effectLst>
            <a:outerShdw blurRad="50800" dist="38100" dir="8100000" algn="tr" rotWithShape="0">
              <a:prstClr val="black">
                <a:alpha val="40000"/>
              </a:prstClr>
            </a:outerShdw>
          </a:effectLst>
          <a:scene3d>
            <a:camera prst="isometricOffAxis2Top"/>
            <a:lightRig rig="harsh" dir="t"/>
          </a:scene3d>
          <a:sp3d extrusionH="20320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7"/>
          <p:cNvSpPr/>
          <p:nvPr/>
        </p:nvSpPr>
        <p:spPr>
          <a:xfrm>
            <a:off x="8323127" y="4271311"/>
            <a:ext cx="972359" cy="972359"/>
          </a:xfrm>
          <a:prstGeom prst="ellipse">
            <a:avLst/>
          </a:prstGeom>
          <a:solidFill>
            <a:srgbClr val="597895">
              <a:alpha val="84000"/>
            </a:srgbClr>
          </a:solidFill>
          <a:ln>
            <a:noFill/>
          </a:ln>
          <a:effectLst>
            <a:outerShdw blurRad="50800" dist="38100" dir="8100000" algn="tr" rotWithShape="0">
              <a:prstClr val="black">
                <a:alpha val="40000"/>
              </a:prstClr>
            </a:outerShdw>
          </a:effectLst>
          <a:scene3d>
            <a:camera prst="isometricOffAxis2Top"/>
            <a:lightRig rig="harsh" dir="t"/>
          </a:scene3d>
          <a:sp3d extrusionH="9525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4"/>
          <p:cNvSpPr/>
          <p:nvPr/>
        </p:nvSpPr>
        <p:spPr>
          <a:xfrm>
            <a:off x="6963454" y="3791088"/>
            <a:ext cx="972359" cy="972359"/>
          </a:xfrm>
          <a:prstGeom prst="ellipse">
            <a:avLst/>
          </a:prstGeom>
          <a:solidFill>
            <a:schemeClr val="accent1">
              <a:alpha val="80000"/>
            </a:schemeClr>
          </a:solidFill>
          <a:ln>
            <a:noFill/>
          </a:ln>
          <a:effectLst>
            <a:outerShdw blurRad="50800" dist="38100" dir="8100000" algn="tr" rotWithShape="0">
              <a:prstClr val="black">
                <a:alpha val="40000"/>
              </a:prstClr>
            </a:outerShdw>
          </a:effectLst>
          <a:scene3d>
            <a:camera prst="isometricOffAxis2Top"/>
            <a:lightRig rig="harsh" dir="t"/>
          </a:scene3d>
          <a:sp3d extrusionH="14605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5"/>
          <p:cNvSpPr/>
          <p:nvPr/>
        </p:nvSpPr>
        <p:spPr>
          <a:xfrm>
            <a:off x="6308554" y="4715660"/>
            <a:ext cx="972359" cy="972359"/>
          </a:xfrm>
          <a:prstGeom prst="ellipse">
            <a:avLst/>
          </a:prstGeom>
          <a:solidFill>
            <a:srgbClr val="5A9FC6"/>
          </a:solidFill>
          <a:ln>
            <a:noFill/>
          </a:ln>
          <a:effectLst>
            <a:outerShdw blurRad="50800" dist="38100" dir="8100000" algn="tr" rotWithShape="0">
              <a:prstClr val="black">
                <a:alpha val="40000"/>
              </a:prstClr>
            </a:outerShdw>
          </a:effectLst>
          <a:scene3d>
            <a:camera prst="isometricOffAxis2Top"/>
            <a:lightRig rig="harsh" dir="t"/>
          </a:scene3d>
          <a:sp3d extrusionH="7620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0" name="Прямая соединительная линия 16"/>
          <p:cNvCxnSpPr/>
          <p:nvPr/>
        </p:nvCxnSpPr>
        <p:spPr>
          <a:xfrm>
            <a:off x="8725582" y="3459711"/>
            <a:ext cx="1540977" cy="0"/>
          </a:xfrm>
          <a:prstGeom prst="line">
            <a:avLst/>
          </a:prstGeom>
          <a:ln w="6350">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17"/>
          <p:cNvCxnSpPr/>
          <p:nvPr/>
        </p:nvCxnSpPr>
        <p:spPr>
          <a:xfrm>
            <a:off x="5320381" y="4274317"/>
            <a:ext cx="1543065" cy="0"/>
          </a:xfrm>
          <a:prstGeom prst="line">
            <a:avLst/>
          </a:prstGeom>
          <a:ln w="6350">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18"/>
          <p:cNvCxnSpPr/>
          <p:nvPr/>
        </p:nvCxnSpPr>
        <p:spPr>
          <a:xfrm>
            <a:off x="9392346" y="4750101"/>
            <a:ext cx="1571636" cy="1588"/>
          </a:xfrm>
          <a:prstGeom prst="line">
            <a:avLst/>
          </a:prstGeom>
          <a:ln w="6350">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19"/>
          <p:cNvCxnSpPr/>
          <p:nvPr/>
        </p:nvCxnSpPr>
        <p:spPr>
          <a:xfrm>
            <a:off x="4673325" y="5198413"/>
            <a:ext cx="1538655" cy="0"/>
          </a:xfrm>
          <a:prstGeom prst="line">
            <a:avLst/>
          </a:prstGeom>
          <a:ln w="6350">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4" name="TextBox 41"/>
          <p:cNvSpPr txBox="1"/>
          <p:nvPr/>
        </p:nvSpPr>
        <p:spPr>
          <a:xfrm>
            <a:off x="4674245" y="4691705"/>
            <a:ext cx="896399" cy="523220"/>
          </a:xfrm>
          <a:prstGeom prst="rect">
            <a:avLst/>
          </a:prstGeom>
          <a:noFill/>
          <a:ln>
            <a:noFill/>
          </a:ln>
        </p:spPr>
        <p:txBody>
          <a:bodyPr wrap="none" rtlCol="0">
            <a:spAutoFit/>
          </a:bodyPr>
          <a:lstStyle/>
          <a:p>
            <a:r>
              <a:rPr lang="en-US" sz="2800" dirty="0">
                <a:solidFill>
                  <a:schemeClr val="tx1">
                    <a:lumMod val="75000"/>
                    <a:lumOff val="25000"/>
                  </a:schemeClr>
                </a:solidFill>
                <a:latin typeface="微软雅黑" panose="020B0503020204020204" pitchFamily="34" charset="-122"/>
                <a:ea typeface="微软雅黑" panose="020B0503020204020204" pitchFamily="34" charset="-122"/>
              </a:rPr>
              <a:t>34%</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42"/>
          <p:cNvSpPr txBox="1"/>
          <p:nvPr/>
        </p:nvSpPr>
        <p:spPr>
          <a:xfrm>
            <a:off x="10075523" y="4236730"/>
            <a:ext cx="896399" cy="523220"/>
          </a:xfrm>
          <a:prstGeom prst="rect">
            <a:avLst/>
          </a:prstGeom>
          <a:noFill/>
          <a:ln>
            <a:noFill/>
          </a:ln>
        </p:spPr>
        <p:txBody>
          <a:bodyPr wrap="none" rtlCol="0">
            <a:spAutoFit/>
          </a:bodyPr>
          <a:lstStyle/>
          <a:p>
            <a:r>
              <a:rPr lang="en-US" sz="2800" dirty="0">
                <a:solidFill>
                  <a:schemeClr val="tx1">
                    <a:lumMod val="75000"/>
                    <a:lumOff val="25000"/>
                  </a:schemeClr>
                </a:solidFill>
                <a:latin typeface="微软雅黑" panose="020B0503020204020204" pitchFamily="34" charset="-122"/>
                <a:ea typeface="微软雅黑" panose="020B0503020204020204" pitchFamily="34" charset="-122"/>
              </a:rPr>
              <a:t>42%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43"/>
          <p:cNvSpPr txBox="1"/>
          <p:nvPr/>
        </p:nvSpPr>
        <p:spPr>
          <a:xfrm>
            <a:off x="5339070" y="3761398"/>
            <a:ext cx="915670" cy="521970"/>
          </a:xfrm>
          <a:prstGeom prst="rect">
            <a:avLst/>
          </a:prstGeom>
          <a:noFill/>
          <a:ln>
            <a:noFill/>
          </a:ln>
        </p:spPr>
        <p:txBody>
          <a:bodyPr wrap="none" rtlCol="0">
            <a:spAutoFit/>
          </a:bodyPr>
          <a:lstStyle/>
          <a:p>
            <a:r>
              <a:rPr lang="en-US" sz="2800" dirty="0">
                <a:solidFill>
                  <a:schemeClr val="tx1">
                    <a:lumMod val="75000"/>
                    <a:lumOff val="25000"/>
                  </a:schemeClr>
                </a:solidFill>
                <a:latin typeface="微软雅黑" panose="020B0503020204020204" pitchFamily="34" charset="-122"/>
                <a:ea typeface="微软雅黑" panose="020B0503020204020204" pitchFamily="34" charset="-122"/>
              </a:rPr>
              <a:t>67%</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44"/>
          <p:cNvSpPr txBox="1"/>
          <p:nvPr/>
        </p:nvSpPr>
        <p:spPr>
          <a:xfrm>
            <a:off x="9372434" y="2948982"/>
            <a:ext cx="896399" cy="523220"/>
          </a:xfrm>
          <a:prstGeom prst="rect">
            <a:avLst/>
          </a:prstGeom>
          <a:noFill/>
          <a:ln>
            <a:noFill/>
          </a:ln>
        </p:spPr>
        <p:txBody>
          <a:bodyPr wrap="none" rtlCol="0">
            <a:spAutoFit/>
          </a:bodyPr>
          <a:lstStyle/>
          <a:p>
            <a:r>
              <a:rPr lang="en-US" sz="2800" dirty="0">
                <a:solidFill>
                  <a:schemeClr val="tx1">
                    <a:lumMod val="75000"/>
                    <a:lumOff val="25000"/>
                  </a:schemeClr>
                </a:solidFill>
                <a:latin typeface="微软雅黑" panose="020B0503020204020204" pitchFamily="34" charset="-122"/>
                <a:ea typeface="微软雅黑" panose="020B0503020204020204" pitchFamily="34" charset="-122"/>
              </a:rPr>
              <a:t>82%</a:t>
            </a:r>
            <a:endParaRPr 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2" name="Группа 49"/>
          <p:cNvGrpSpPr/>
          <p:nvPr/>
        </p:nvGrpSpPr>
        <p:grpSpPr>
          <a:xfrm>
            <a:off x="7279003" y="3927439"/>
            <a:ext cx="340688" cy="334028"/>
            <a:chOff x="4784725" y="1631951"/>
            <a:chExt cx="487363" cy="477838"/>
          </a:xfrm>
          <a:solidFill>
            <a:schemeClr val="bg1">
              <a:lumMod val="50000"/>
            </a:schemeClr>
          </a:solidFill>
        </p:grpSpPr>
        <p:sp>
          <p:nvSpPr>
            <p:cNvPr id="43" name="Freeform 183"/>
            <p:cNvSpPr/>
            <p:nvPr/>
          </p:nvSpPr>
          <p:spPr bwMode="auto">
            <a:xfrm>
              <a:off x="4786313" y="1631951"/>
              <a:ext cx="473075" cy="249238"/>
            </a:xfrm>
            <a:custGeom>
              <a:avLst/>
              <a:gdLst>
                <a:gd name="T0" fmla="*/ 243 w 709"/>
                <a:gd name="T1" fmla="*/ 225 h 373"/>
                <a:gd name="T2" fmla="*/ 480 w 709"/>
                <a:gd name="T3" fmla="*/ 275 h 373"/>
                <a:gd name="T4" fmla="*/ 617 w 709"/>
                <a:gd name="T5" fmla="*/ 335 h 373"/>
                <a:gd name="T6" fmla="*/ 601 w 709"/>
                <a:gd name="T7" fmla="*/ 373 h 373"/>
                <a:gd name="T8" fmla="*/ 709 w 709"/>
                <a:gd name="T9" fmla="*/ 359 h 373"/>
                <a:gd name="T10" fmla="*/ 643 w 709"/>
                <a:gd name="T11" fmla="*/ 271 h 373"/>
                <a:gd name="T12" fmla="*/ 628 w 709"/>
                <a:gd name="T13" fmla="*/ 309 h 373"/>
                <a:gd name="T14" fmla="*/ 489 w 709"/>
                <a:gd name="T15" fmla="*/ 249 h 373"/>
                <a:gd name="T16" fmla="*/ 255 w 709"/>
                <a:gd name="T17" fmla="*/ 199 h 373"/>
                <a:gd name="T18" fmla="*/ 24 w 709"/>
                <a:gd name="T19" fmla="*/ 5 h 373"/>
                <a:gd name="T20" fmla="*/ 5 w 709"/>
                <a:gd name="T21" fmla="*/ 7 h 373"/>
                <a:gd name="T22" fmla="*/ 7 w 709"/>
                <a:gd name="T23" fmla="*/ 26 h 373"/>
                <a:gd name="T24" fmla="*/ 243 w 709"/>
                <a:gd name="T25" fmla="*/ 22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9" h="373">
                  <a:moveTo>
                    <a:pt x="243" y="225"/>
                  </a:moveTo>
                  <a:cubicBezTo>
                    <a:pt x="480" y="275"/>
                    <a:pt x="480" y="275"/>
                    <a:pt x="480" y="275"/>
                  </a:cubicBezTo>
                  <a:cubicBezTo>
                    <a:pt x="617" y="335"/>
                    <a:pt x="617" y="335"/>
                    <a:pt x="617" y="335"/>
                  </a:cubicBezTo>
                  <a:cubicBezTo>
                    <a:pt x="601" y="373"/>
                    <a:pt x="601" y="373"/>
                    <a:pt x="601" y="373"/>
                  </a:cubicBezTo>
                  <a:cubicBezTo>
                    <a:pt x="709" y="359"/>
                    <a:pt x="709" y="359"/>
                    <a:pt x="709" y="359"/>
                  </a:cubicBezTo>
                  <a:cubicBezTo>
                    <a:pt x="643" y="271"/>
                    <a:pt x="643" y="271"/>
                    <a:pt x="643" y="271"/>
                  </a:cubicBezTo>
                  <a:cubicBezTo>
                    <a:pt x="628" y="309"/>
                    <a:pt x="628" y="309"/>
                    <a:pt x="628" y="309"/>
                  </a:cubicBezTo>
                  <a:cubicBezTo>
                    <a:pt x="489" y="249"/>
                    <a:pt x="489" y="249"/>
                    <a:pt x="489" y="249"/>
                  </a:cubicBezTo>
                  <a:cubicBezTo>
                    <a:pt x="255" y="199"/>
                    <a:pt x="255" y="199"/>
                    <a:pt x="255" y="199"/>
                  </a:cubicBezTo>
                  <a:cubicBezTo>
                    <a:pt x="24" y="5"/>
                    <a:pt x="24" y="5"/>
                    <a:pt x="24" y="5"/>
                  </a:cubicBezTo>
                  <a:cubicBezTo>
                    <a:pt x="18" y="0"/>
                    <a:pt x="9" y="1"/>
                    <a:pt x="5" y="7"/>
                  </a:cubicBezTo>
                  <a:cubicBezTo>
                    <a:pt x="0" y="13"/>
                    <a:pt x="1" y="21"/>
                    <a:pt x="7" y="26"/>
                  </a:cubicBezTo>
                  <a:lnTo>
                    <a:pt x="243" y="2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44" name="Rectangle 184"/>
            <p:cNvSpPr>
              <a:spLocks noChangeArrowheads="1"/>
            </p:cNvSpPr>
            <p:nvPr/>
          </p:nvSpPr>
          <p:spPr bwMode="auto">
            <a:xfrm>
              <a:off x="5178425" y="1955801"/>
              <a:ext cx="93663" cy="153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45" name="Rectangle 185"/>
            <p:cNvSpPr>
              <a:spLocks noChangeArrowheads="1"/>
            </p:cNvSpPr>
            <p:nvPr/>
          </p:nvSpPr>
          <p:spPr bwMode="auto">
            <a:xfrm>
              <a:off x="5051425" y="1903413"/>
              <a:ext cx="93663" cy="20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46" name="Rectangle 186"/>
            <p:cNvSpPr>
              <a:spLocks noChangeArrowheads="1"/>
            </p:cNvSpPr>
            <p:nvPr/>
          </p:nvSpPr>
          <p:spPr bwMode="auto">
            <a:xfrm>
              <a:off x="4918075" y="1876426"/>
              <a:ext cx="92075" cy="233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47" name="Rectangle 187"/>
            <p:cNvSpPr>
              <a:spLocks noChangeArrowheads="1"/>
            </p:cNvSpPr>
            <p:nvPr/>
          </p:nvSpPr>
          <p:spPr bwMode="auto">
            <a:xfrm>
              <a:off x="4784725" y="1770063"/>
              <a:ext cx="93663" cy="339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grpSp>
      <p:grpSp>
        <p:nvGrpSpPr>
          <p:cNvPr id="48" name="Группа 55"/>
          <p:cNvGrpSpPr/>
          <p:nvPr/>
        </p:nvGrpSpPr>
        <p:grpSpPr>
          <a:xfrm>
            <a:off x="6603105" y="4908507"/>
            <a:ext cx="348809" cy="300667"/>
            <a:chOff x="2895600" y="206376"/>
            <a:chExt cx="609600" cy="525462"/>
          </a:xfrm>
          <a:solidFill>
            <a:schemeClr val="bg1">
              <a:lumMod val="50000"/>
            </a:schemeClr>
          </a:solidFill>
        </p:grpSpPr>
        <p:sp>
          <p:nvSpPr>
            <p:cNvPr id="49" name="Freeform 272"/>
            <p:cNvSpPr/>
            <p:nvPr/>
          </p:nvSpPr>
          <p:spPr bwMode="auto">
            <a:xfrm>
              <a:off x="3040063" y="206376"/>
              <a:ext cx="319088" cy="109538"/>
            </a:xfrm>
            <a:custGeom>
              <a:avLst/>
              <a:gdLst>
                <a:gd name="T0" fmla="*/ 238 w 476"/>
                <a:gd name="T1" fmla="*/ 44 h 166"/>
                <a:gd name="T2" fmla="*/ 427 w 476"/>
                <a:gd name="T3" fmla="*/ 166 h 166"/>
                <a:gd name="T4" fmla="*/ 476 w 476"/>
                <a:gd name="T5" fmla="*/ 166 h 166"/>
                <a:gd name="T6" fmla="*/ 238 w 476"/>
                <a:gd name="T7" fmla="*/ 0 h 166"/>
                <a:gd name="T8" fmla="*/ 0 w 476"/>
                <a:gd name="T9" fmla="*/ 166 h 166"/>
                <a:gd name="T10" fmla="*/ 48 w 476"/>
                <a:gd name="T11" fmla="*/ 166 h 166"/>
                <a:gd name="T12" fmla="*/ 238 w 476"/>
                <a:gd name="T13" fmla="*/ 44 h 166"/>
              </a:gdLst>
              <a:ahLst/>
              <a:cxnLst>
                <a:cxn ang="0">
                  <a:pos x="T0" y="T1"/>
                </a:cxn>
                <a:cxn ang="0">
                  <a:pos x="T2" y="T3"/>
                </a:cxn>
                <a:cxn ang="0">
                  <a:pos x="T4" y="T5"/>
                </a:cxn>
                <a:cxn ang="0">
                  <a:pos x="T6" y="T7"/>
                </a:cxn>
                <a:cxn ang="0">
                  <a:pos x="T8" y="T9"/>
                </a:cxn>
                <a:cxn ang="0">
                  <a:pos x="T10" y="T11"/>
                </a:cxn>
                <a:cxn ang="0">
                  <a:pos x="T12" y="T13"/>
                </a:cxn>
              </a:cxnLst>
              <a:rect l="0" t="0" r="r" b="b"/>
              <a:pathLst>
                <a:path w="476" h="166">
                  <a:moveTo>
                    <a:pt x="238" y="44"/>
                  </a:moveTo>
                  <a:cubicBezTo>
                    <a:pt x="322" y="44"/>
                    <a:pt x="395" y="94"/>
                    <a:pt x="427" y="166"/>
                  </a:cubicBezTo>
                  <a:cubicBezTo>
                    <a:pt x="476" y="166"/>
                    <a:pt x="476" y="166"/>
                    <a:pt x="476" y="166"/>
                  </a:cubicBezTo>
                  <a:cubicBezTo>
                    <a:pt x="440" y="69"/>
                    <a:pt x="347" y="0"/>
                    <a:pt x="238" y="0"/>
                  </a:cubicBezTo>
                  <a:cubicBezTo>
                    <a:pt x="128" y="0"/>
                    <a:pt x="35" y="69"/>
                    <a:pt x="0" y="166"/>
                  </a:cubicBezTo>
                  <a:cubicBezTo>
                    <a:pt x="48" y="166"/>
                    <a:pt x="48" y="166"/>
                    <a:pt x="48" y="166"/>
                  </a:cubicBezTo>
                  <a:cubicBezTo>
                    <a:pt x="81" y="94"/>
                    <a:pt x="153" y="44"/>
                    <a:pt x="23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50" name="Freeform 273"/>
            <p:cNvSpPr/>
            <p:nvPr/>
          </p:nvSpPr>
          <p:spPr bwMode="auto">
            <a:xfrm>
              <a:off x="2895600" y="338138"/>
              <a:ext cx="609600" cy="174625"/>
            </a:xfrm>
            <a:custGeom>
              <a:avLst/>
              <a:gdLst>
                <a:gd name="T0" fmla="*/ 856 w 912"/>
                <a:gd name="T1" fmla="*/ 0 h 261"/>
                <a:gd name="T2" fmla="*/ 55 w 912"/>
                <a:gd name="T3" fmla="*/ 0 h 261"/>
                <a:gd name="T4" fmla="*/ 0 w 912"/>
                <a:gd name="T5" fmla="*/ 56 h 261"/>
                <a:gd name="T6" fmla="*/ 0 w 912"/>
                <a:gd name="T7" fmla="*/ 163 h 261"/>
                <a:gd name="T8" fmla="*/ 456 w 912"/>
                <a:gd name="T9" fmla="*/ 261 h 261"/>
                <a:gd name="T10" fmla="*/ 912 w 912"/>
                <a:gd name="T11" fmla="*/ 173 h 261"/>
                <a:gd name="T12" fmla="*/ 912 w 912"/>
                <a:gd name="T13" fmla="*/ 56 h 261"/>
                <a:gd name="T14" fmla="*/ 856 w 912"/>
                <a:gd name="T15" fmla="*/ 0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2" h="261">
                  <a:moveTo>
                    <a:pt x="856" y="0"/>
                  </a:moveTo>
                  <a:cubicBezTo>
                    <a:pt x="55" y="0"/>
                    <a:pt x="55" y="0"/>
                    <a:pt x="55" y="0"/>
                  </a:cubicBezTo>
                  <a:cubicBezTo>
                    <a:pt x="25" y="0"/>
                    <a:pt x="0" y="25"/>
                    <a:pt x="0" y="56"/>
                  </a:cubicBezTo>
                  <a:cubicBezTo>
                    <a:pt x="0" y="163"/>
                    <a:pt x="0" y="163"/>
                    <a:pt x="0" y="163"/>
                  </a:cubicBezTo>
                  <a:cubicBezTo>
                    <a:pt x="456" y="261"/>
                    <a:pt x="456" y="261"/>
                    <a:pt x="456" y="261"/>
                  </a:cubicBezTo>
                  <a:cubicBezTo>
                    <a:pt x="912" y="173"/>
                    <a:pt x="912" y="173"/>
                    <a:pt x="912" y="173"/>
                  </a:cubicBezTo>
                  <a:cubicBezTo>
                    <a:pt x="912" y="56"/>
                    <a:pt x="912" y="56"/>
                    <a:pt x="912" y="56"/>
                  </a:cubicBezTo>
                  <a:cubicBezTo>
                    <a:pt x="912" y="25"/>
                    <a:pt x="887" y="0"/>
                    <a:pt x="8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51" name="Freeform 274"/>
            <p:cNvSpPr>
              <a:spLocks noEditPoints="1"/>
            </p:cNvSpPr>
            <p:nvPr/>
          </p:nvSpPr>
          <p:spPr bwMode="auto">
            <a:xfrm>
              <a:off x="2895600" y="493713"/>
              <a:ext cx="609600" cy="238125"/>
            </a:xfrm>
            <a:custGeom>
              <a:avLst/>
              <a:gdLst>
                <a:gd name="T0" fmla="*/ 0 w 912"/>
                <a:gd name="T1" fmla="*/ 0 h 358"/>
                <a:gd name="T2" fmla="*/ 0 w 912"/>
                <a:gd name="T3" fmla="*/ 303 h 358"/>
                <a:gd name="T4" fmla="*/ 55 w 912"/>
                <a:gd name="T5" fmla="*/ 358 h 358"/>
                <a:gd name="T6" fmla="*/ 856 w 912"/>
                <a:gd name="T7" fmla="*/ 358 h 358"/>
                <a:gd name="T8" fmla="*/ 912 w 912"/>
                <a:gd name="T9" fmla="*/ 303 h 358"/>
                <a:gd name="T10" fmla="*/ 912 w 912"/>
                <a:gd name="T11" fmla="*/ 10 h 358"/>
                <a:gd name="T12" fmla="*/ 455 w 912"/>
                <a:gd name="T13" fmla="*/ 98 h 358"/>
                <a:gd name="T14" fmla="*/ 0 w 912"/>
                <a:gd name="T15" fmla="*/ 0 h 358"/>
                <a:gd name="T16" fmla="*/ 112 w 912"/>
                <a:gd name="T17" fmla="*/ 288 h 358"/>
                <a:gd name="T18" fmla="*/ 49 w 912"/>
                <a:gd name="T19" fmla="*/ 288 h 358"/>
                <a:gd name="T20" fmla="*/ 49 w 912"/>
                <a:gd name="T21" fmla="*/ 266 h 358"/>
                <a:gd name="T22" fmla="*/ 112 w 912"/>
                <a:gd name="T23" fmla="*/ 266 h 358"/>
                <a:gd name="T24" fmla="*/ 112 w 912"/>
                <a:gd name="T25" fmla="*/ 288 h 358"/>
                <a:gd name="T26" fmla="*/ 237 w 912"/>
                <a:gd name="T27" fmla="*/ 288 h 358"/>
                <a:gd name="T28" fmla="*/ 174 w 912"/>
                <a:gd name="T29" fmla="*/ 288 h 358"/>
                <a:gd name="T30" fmla="*/ 174 w 912"/>
                <a:gd name="T31" fmla="*/ 266 h 358"/>
                <a:gd name="T32" fmla="*/ 237 w 912"/>
                <a:gd name="T33" fmla="*/ 266 h 358"/>
                <a:gd name="T34" fmla="*/ 237 w 912"/>
                <a:gd name="T35" fmla="*/ 288 h 358"/>
                <a:gd name="T36" fmla="*/ 362 w 912"/>
                <a:gd name="T37" fmla="*/ 288 h 358"/>
                <a:gd name="T38" fmla="*/ 299 w 912"/>
                <a:gd name="T39" fmla="*/ 288 h 358"/>
                <a:gd name="T40" fmla="*/ 299 w 912"/>
                <a:gd name="T41" fmla="*/ 266 h 358"/>
                <a:gd name="T42" fmla="*/ 362 w 912"/>
                <a:gd name="T43" fmla="*/ 266 h 358"/>
                <a:gd name="T44" fmla="*/ 362 w 912"/>
                <a:gd name="T45" fmla="*/ 288 h 358"/>
                <a:gd name="T46" fmla="*/ 800 w 912"/>
                <a:gd name="T47" fmla="*/ 266 h 358"/>
                <a:gd name="T48" fmla="*/ 862 w 912"/>
                <a:gd name="T49" fmla="*/ 266 h 358"/>
                <a:gd name="T50" fmla="*/ 862 w 912"/>
                <a:gd name="T51" fmla="*/ 288 h 358"/>
                <a:gd name="T52" fmla="*/ 800 w 912"/>
                <a:gd name="T53" fmla="*/ 288 h 358"/>
                <a:gd name="T54" fmla="*/ 800 w 912"/>
                <a:gd name="T55" fmla="*/ 266 h 358"/>
                <a:gd name="T56" fmla="*/ 675 w 912"/>
                <a:gd name="T57" fmla="*/ 266 h 358"/>
                <a:gd name="T58" fmla="*/ 737 w 912"/>
                <a:gd name="T59" fmla="*/ 266 h 358"/>
                <a:gd name="T60" fmla="*/ 737 w 912"/>
                <a:gd name="T61" fmla="*/ 288 h 358"/>
                <a:gd name="T62" fmla="*/ 675 w 912"/>
                <a:gd name="T63" fmla="*/ 288 h 358"/>
                <a:gd name="T64" fmla="*/ 675 w 912"/>
                <a:gd name="T65" fmla="*/ 266 h 358"/>
                <a:gd name="T66" fmla="*/ 550 w 912"/>
                <a:gd name="T67" fmla="*/ 266 h 358"/>
                <a:gd name="T68" fmla="*/ 612 w 912"/>
                <a:gd name="T69" fmla="*/ 266 h 358"/>
                <a:gd name="T70" fmla="*/ 612 w 912"/>
                <a:gd name="T71" fmla="*/ 288 h 358"/>
                <a:gd name="T72" fmla="*/ 550 w 912"/>
                <a:gd name="T73" fmla="*/ 288 h 358"/>
                <a:gd name="T74" fmla="*/ 550 w 912"/>
                <a:gd name="T75" fmla="*/ 266 h 358"/>
                <a:gd name="T76" fmla="*/ 487 w 912"/>
                <a:gd name="T77" fmla="*/ 288 h 358"/>
                <a:gd name="T78" fmla="*/ 424 w 912"/>
                <a:gd name="T79" fmla="*/ 288 h 358"/>
                <a:gd name="T80" fmla="*/ 424 w 912"/>
                <a:gd name="T81" fmla="*/ 266 h 358"/>
                <a:gd name="T82" fmla="*/ 487 w 912"/>
                <a:gd name="T83" fmla="*/ 266 h 358"/>
                <a:gd name="T84" fmla="*/ 487 w 912"/>
                <a:gd name="T85" fmla="*/ 28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2" h="358">
                  <a:moveTo>
                    <a:pt x="0" y="0"/>
                  </a:moveTo>
                  <a:cubicBezTo>
                    <a:pt x="0" y="303"/>
                    <a:pt x="0" y="303"/>
                    <a:pt x="0" y="303"/>
                  </a:cubicBezTo>
                  <a:cubicBezTo>
                    <a:pt x="0" y="333"/>
                    <a:pt x="25" y="358"/>
                    <a:pt x="55" y="358"/>
                  </a:cubicBezTo>
                  <a:cubicBezTo>
                    <a:pt x="856" y="358"/>
                    <a:pt x="856" y="358"/>
                    <a:pt x="856" y="358"/>
                  </a:cubicBezTo>
                  <a:cubicBezTo>
                    <a:pt x="887" y="358"/>
                    <a:pt x="912" y="333"/>
                    <a:pt x="912" y="303"/>
                  </a:cubicBezTo>
                  <a:cubicBezTo>
                    <a:pt x="912" y="10"/>
                    <a:pt x="912" y="10"/>
                    <a:pt x="912" y="10"/>
                  </a:cubicBezTo>
                  <a:cubicBezTo>
                    <a:pt x="455" y="98"/>
                    <a:pt x="455" y="98"/>
                    <a:pt x="455" y="98"/>
                  </a:cubicBezTo>
                  <a:lnTo>
                    <a:pt x="0" y="0"/>
                  </a:lnTo>
                  <a:close/>
                  <a:moveTo>
                    <a:pt x="112" y="288"/>
                  </a:moveTo>
                  <a:cubicBezTo>
                    <a:pt x="49" y="288"/>
                    <a:pt x="49" y="288"/>
                    <a:pt x="49" y="288"/>
                  </a:cubicBezTo>
                  <a:cubicBezTo>
                    <a:pt x="49" y="266"/>
                    <a:pt x="49" y="266"/>
                    <a:pt x="49" y="266"/>
                  </a:cubicBezTo>
                  <a:cubicBezTo>
                    <a:pt x="112" y="266"/>
                    <a:pt x="112" y="266"/>
                    <a:pt x="112" y="266"/>
                  </a:cubicBezTo>
                  <a:lnTo>
                    <a:pt x="112" y="288"/>
                  </a:lnTo>
                  <a:close/>
                  <a:moveTo>
                    <a:pt x="237" y="288"/>
                  </a:moveTo>
                  <a:cubicBezTo>
                    <a:pt x="174" y="288"/>
                    <a:pt x="174" y="288"/>
                    <a:pt x="174" y="288"/>
                  </a:cubicBezTo>
                  <a:cubicBezTo>
                    <a:pt x="174" y="266"/>
                    <a:pt x="174" y="266"/>
                    <a:pt x="174" y="266"/>
                  </a:cubicBezTo>
                  <a:cubicBezTo>
                    <a:pt x="237" y="266"/>
                    <a:pt x="237" y="266"/>
                    <a:pt x="237" y="266"/>
                  </a:cubicBezTo>
                  <a:lnTo>
                    <a:pt x="237" y="288"/>
                  </a:lnTo>
                  <a:close/>
                  <a:moveTo>
                    <a:pt x="362" y="288"/>
                  </a:moveTo>
                  <a:cubicBezTo>
                    <a:pt x="299" y="288"/>
                    <a:pt x="299" y="288"/>
                    <a:pt x="299" y="288"/>
                  </a:cubicBezTo>
                  <a:cubicBezTo>
                    <a:pt x="299" y="266"/>
                    <a:pt x="299" y="266"/>
                    <a:pt x="299" y="266"/>
                  </a:cubicBezTo>
                  <a:cubicBezTo>
                    <a:pt x="362" y="266"/>
                    <a:pt x="362" y="266"/>
                    <a:pt x="362" y="266"/>
                  </a:cubicBezTo>
                  <a:lnTo>
                    <a:pt x="362" y="288"/>
                  </a:lnTo>
                  <a:close/>
                  <a:moveTo>
                    <a:pt x="800" y="266"/>
                  </a:moveTo>
                  <a:cubicBezTo>
                    <a:pt x="862" y="266"/>
                    <a:pt x="862" y="266"/>
                    <a:pt x="862" y="266"/>
                  </a:cubicBezTo>
                  <a:cubicBezTo>
                    <a:pt x="862" y="288"/>
                    <a:pt x="862" y="288"/>
                    <a:pt x="862" y="288"/>
                  </a:cubicBezTo>
                  <a:cubicBezTo>
                    <a:pt x="800" y="288"/>
                    <a:pt x="800" y="288"/>
                    <a:pt x="800" y="288"/>
                  </a:cubicBezTo>
                  <a:lnTo>
                    <a:pt x="800" y="266"/>
                  </a:lnTo>
                  <a:close/>
                  <a:moveTo>
                    <a:pt x="675" y="266"/>
                  </a:moveTo>
                  <a:cubicBezTo>
                    <a:pt x="737" y="266"/>
                    <a:pt x="737" y="266"/>
                    <a:pt x="737" y="266"/>
                  </a:cubicBezTo>
                  <a:cubicBezTo>
                    <a:pt x="737" y="288"/>
                    <a:pt x="737" y="288"/>
                    <a:pt x="737" y="288"/>
                  </a:cubicBezTo>
                  <a:cubicBezTo>
                    <a:pt x="675" y="288"/>
                    <a:pt x="675" y="288"/>
                    <a:pt x="675" y="288"/>
                  </a:cubicBezTo>
                  <a:lnTo>
                    <a:pt x="675" y="266"/>
                  </a:lnTo>
                  <a:close/>
                  <a:moveTo>
                    <a:pt x="550" y="266"/>
                  </a:moveTo>
                  <a:cubicBezTo>
                    <a:pt x="612" y="266"/>
                    <a:pt x="612" y="266"/>
                    <a:pt x="612" y="266"/>
                  </a:cubicBezTo>
                  <a:cubicBezTo>
                    <a:pt x="612" y="288"/>
                    <a:pt x="612" y="288"/>
                    <a:pt x="612" y="288"/>
                  </a:cubicBezTo>
                  <a:cubicBezTo>
                    <a:pt x="550" y="288"/>
                    <a:pt x="550" y="288"/>
                    <a:pt x="550" y="288"/>
                  </a:cubicBezTo>
                  <a:lnTo>
                    <a:pt x="550" y="266"/>
                  </a:lnTo>
                  <a:close/>
                  <a:moveTo>
                    <a:pt x="487" y="288"/>
                  </a:moveTo>
                  <a:cubicBezTo>
                    <a:pt x="424" y="288"/>
                    <a:pt x="424" y="288"/>
                    <a:pt x="424" y="288"/>
                  </a:cubicBezTo>
                  <a:cubicBezTo>
                    <a:pt x="424" y="266"/>
                    <a:pt x="424" y="266"/>
                    <a:pt x="424" y="266"/>
                  </a:cubicBezTo>
                  <a:cubicBezTo>
                    <a:pt x="487" y="266"/>
                    <a:pt x="487" y="266"/>
                    <a:pt x="487" y="266"/>
                  </a:cubicBezTo>
                  <a:lnTo>
                    <a:pt x="487" y="2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52" name="Группа 59"/>
          <p:cNvGrpSpPr/>
          <p:nvPr/>
        </p:nvGrpSpPr>
        <p:grpSpPr>
          <a:xfrm>
            <a:off x="8642275" y="4402865"/>
            <a:ext cx="334061" cy="334061"/>
            <a:chOff x="1981200" y="163513"/>
            <a:chExt cx="609600" cy="609600"/>
          </a:xfrm>
          <a:solidFill>
            <a:schemeClr val="bg1">
              <a:lumMod val="50000"/>
            </a:schemeClr>
          </a:solidFill>
        </p:grpSpPr>
        <p:sp>
          <p:nvSpPr>
            <p:cNvPr id="53" name="Freeform 276"/>
            <p:cNvSpPr>
              <a:spLocks noEditPoints="1"/>
            </p:cNvSpPr>
            <p:nvPr/>
          </p:nvSpPr>
          <p:spPr bwMode="auto">
            <a:xfrm>
              <a:off x="1981200" y="163513"/>
              <a:ext cx="609600" cy="609600"/>
            </a:xfrm>
            <a:custGeom>
              <a:avLst/>
              <a:gdLst>
                <a:gd name="T0" fmla="*/ 456 w 912"/>
                <a:gd name="T1" fmla="*/ 912 h 912"/>
                <a:gd name="T2" fmla="*/ 0 w 912"/>
                <a:gd name="T3" fmla="*/ 456 h 912"/>
                <a:gd name="T4" fmla="*/ 456 w 912"/>
                <a:gd name="T5" fmla="*/ 0 h 912"/>
                <a:gd name="T6" fmla="*/ 912 w 912"/>
                <a:gd name="T7" fmla="*/ 456 h 912"/>
                <a:gd name="T8" fmla="*/ 456 w 912"/>
                <a:gd name="T9" fmla="*/ 912 h 912"/>
                <a:gd name="T10" fmla="*/ 456 w 912"/>
                <a:gd name="T11" fmla="*/ 114 h 912"/>
                <a:gd name="T12" fmla="*/ 114 w 912"/>
                <a:gd name="T13" fmla="*/ 456 h 912"/>
                <a:gd name="T14" fmla="*/ 456 w 912"/>
                <a:gd name="T15" fmla="*/ 798 h 912"/>
                <a:gd name="T16" fmla="*/ 798 w 912"/>
                <a:gd name="T17" fmla="*/ 456 h 912"/>
                <a:gd name="T18" fmla="*/ 456 w 912"/>
                <a:gd name="T19" fmla="*/ 114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2" h="912">
                  <a:moveTo>
                    <a:pt x="456" y="912"/>
                  </a:moveTo>
                  <a:cubicBezTo>
                    <a:pt x="204" y="912"/>
                    <a:pt x="0" y="708"/>
                    <a:pt x="0" y="456"/>
                  </a:cubicBezTo>
                  <a:cubicBezTo>
                    <a:pt x="0" y="205"/>
                    <a:pt x="204" y="0"/>
                    <a:pt x="456" y="0"/>
                  </a:cubicBezTo>
                  <a:cubicBezTo>
                    <a:pt x="707" y="0"/>
                    <a:pt x="912" y="205"/>
                    <a:pt x="912" y="456"/>
                  </a:cubicBezTo>
                  <a:cubicBezTo>
                    <a:pt x="912" y="708"/>
                    <a:pt x="707" y="912"/>
                    <a:pt x="456" y="912"/>
                  </a:cubicBezTo>
                  <a:close/>
                  <a:moveTo>
                    <a:pt x="456" y="114"/>
                  </a:moveTo>
                  <a:cubicBezTo>
                    <a:pt x="267" y="114"/>
                    <a:pt x="114" y="267"/>
                    <a:pt x="114" y="456"/>
                  </a:cubicBezTo>
                  <a:cubicBezTo>
                    <a:pt x="114" y="645"/>
                    <a:pt x="267" y="798"/>
                    <a:pt x="456" y="798"/>
                  </a:cubicBezTo>
                  <a:cubicBezTo>
                    <a:pt x="644" y="798"/>
                    <a:pt x="798" y="645"/>
                    <a:pt x="798" y="456"/>
                  </a:cubicBezTo>
                  <a:cubicBezTo>
                    <a:pt x="798" y="267"/>
                    <a:pt x="644" y="114"/>
                    <a:pt x="45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54" name="Freeform 277"/>
            <p:cNvSpPr>
              <a:spLocks noEditPoints="1"/>
            </p:cNvSpPr>
            <p:nvPr/>
          </p:nvSpPr>
          <p:spPr bwMode="auto">
            <a:xfrm>
              <a:off x="2178050" y="328613"/>
              <a:ext cx="261938" cy="209550"/>
            </a:xfrm>
            <a:custGeom>
              <a:avLst/>
              <a:gdLst>
                <a:gd name="T0" fmla="*/ 199 w 394"/>
                <a:gd name="T1" fmla="*/ 112 h 313"/>
                <a:gd name="T2" fmla="*/ 162 w 394"/>
                <a:gd name="T3" fmla="*/ 105 h 313"/>
                <a:gd name="T4" fmla="*/ 136 w 394"/>
                <a:gd name="T5" fmla="*/ 108 h 313"/>
                <a:gd name="T6" fmla="*/ 0 w 394"/>
                <a:gd name="T7" fmla="*/ 42 h 313"/>
                <a:gd name="T8" fmla="*/ 60 w 394"/>
                <a:gd name="T9" fmla="*/ 187 h 313"/>
                <a:gd name="T10" fmla="*/ 57 w 394"/>
                <a:gd name="T11" fmla="*/ 209 h 313"/>
                <a:gd name="T12" fmla="*/ 162 w 394"/>
                <a:gd name="T13" fmla="*/ 313 h 313"/>
                <a:gd name="T14" fmla="*/ 266 w 394"/>
                <a:gd name="T15" fmla="*/ 209 h 313"/>
                <a:gd name="T16" fmla="*/ 266 w 394"/>
                <a:gd name="T17" fmla="*/ 203 h 313"/>
                <a:gd name="T18" fmla="*/ 394 w 394"/>
                <a:gd name="T19" fmla="*/ 0 h 313"/>
                <a:gd name="T20" fmla="*/ 199 w 394"/>
                <a:gd name="T21" fmla="*/ 112 h 313"/>
                <a:gd name="T22" fmla="*/ 162 w 394"/>
                <a:gd name="T23" fmla="*/ 248 h 313"/>
                <a:gd name="T24" fmla="*/ 123 w 394"/>
                <a:gd name="T25" fmla="*/ 209 h 313"/>
                <a:gd name="T26" fmla="*/ 162 w 394"/>
                <a:gd name="T27" fmla="*/ 170 h 313"/>
                <a:gd name="T28" fmla="*/ 200 w 394"/>
                <a:gd name="T29" fmla="*/ 209 h 313"/>
                <a:gd name="T30" fmla="*/ 162 w 394"/>
                <a:gd name="T31" fmla="*/ 24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4" h="313">
                  <a:moveTo>
                    <a:pt x="199" y="112"/>
                  </a:moveTo>
                  <a:cubicBezTo>
                    <a:pt x="188" y="107"/>
                    <a:pt x="175" y="105"/>
                    <a:pt x="162" y="105"/>
                  </a:cubicBezTo>
                  <a:cubicBezTo>
                    <a:pt x="153" y="105"/>
                    <a:pt x="145" y="106"/>
                    <a:pt x="136" y="108"/>
                  </a:cubicBezTo>
                  <a:cubicBezTo>
                    <a:pt x="0" y="42"/>
                    <a:pt x="0" y="42"/>
                    <a:pt x="0" y="42"/>
                  </a:cubicBezTo>
                  <a:cubicBezTo>
                    <a:pt x="60" y="187"/>
                    <a:pt x="60" y="187"/>
                    <a:pt x="60" y="187"/>
                  </a:cubicBezTo>
                  <a:cubicBezTo>
                    <a:pt x="58" y="194"/>
                    <a:pt x="57" y="201"/>
                    <a:pt x="57" y="209"/>
                  </a:cubicBezTo>
                  <a:cubicBezTo>
                    <a:pt x="57" y="267"/>
                    <a:pt x="104" y="313"/>
                    <a:pt x="162" y="313"/>
                  </a:cubicBezTo>
                  <a:cubicBezTo>
                    <a:pt x="219" y="313"/>
                    <a:pt x="266" y="267"/>
                    <a:pt x="266" y="209"/>
                  </a:cubicBezTo>
                  <a:cubicBezTo>
                    <a:pt x="266" y="207"/>
                    <a:pt x="266" y="205"/>
                    <a:pt x="266" y="203"/>
                  </a:cubicBezTo>
                  <a:cubicBezTo>
                    <a:pt x="394" y="0"/>
                    <a:pt x="394" y="0"/>
                    <a:pt x="394" y="0"/>
                  </a:cubicBezTo>
                  <a:lnTo>
                    <a:pt x="199" y="112"/>
                  </a:lnTo>
                  <a:close/>
                  <a:moveTo>
                    <a:pt x="162" y="248"/>
                  </a:moveTo>
                  <a:cubicBezTo>
                    <a:pt x="140" y="248"/>
                    <a:pt x="123" y="230"/>
                    <a:pt x="123" y="209"/>
                  </a:cubicBezTo>
                  <a:cubicBezTo>
                    <a:pt x="123" y="188"/>
                    <a:pt x="140" y="170"/>
                    <a:pt x="162" y="170"/>
                  </a:cubicBezTo>
                  <a:cubicBezTo>
                    <a:pt x="183" y="170"/>
                    <a:pt x="200" y="188"/>
                    <a:pt x="200" y="209"/>
                  </a:cubicBezTo>
                  <a:cubicBezTo>
                    <a:pt x="200" y="230"/>
                    <a:pt x="183" y="248"/>
                    <a:pt x="162"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55" name="Freeform 278"/>
            <p:cNvSpPr>
              <a:spLocks noEditPoints="1"/>
            </p:cNvSpPr>
            <p:nvPr/>
          </p:nvSpPr>
          <p:spPr bwMode="auto">
            <a:xfrm>
              <a:off x="1981200" y="163513"/>
              <a:ext cx="609600" cy="609600"/>
            </a:xfrm>
            <a:custGeom>
              <a:avLst/>
              <a:gdLst>
                <a:gd name="T0" fmla="*/ 456 w 912"/>
                <a:gd name="T1" fmla="*/ 0 h 912"/>
                <a:gd name="T2" fmla="*/ 0 w 912"/>
                <a:gd name="T3" fmla="*/ 456 h 912"/>
                <a:gd name="T4" fmla="*/ 456 w 912"/>
                <a:gd name="T5" fmla="*/ 912 h 912"/>
                <a:gd name="T6" fmla="*/ 912 w 912"/>
                <a:gd name="T7" fmla="*/ 456 h 912"/>
                <a:gd name="T8" fmla="*/ 456 w 912"/>
                <a:gd name="T9" fmla="*/ 0 h 912"/>
                <a:gd name="T10" fmla="*/ 477 w 912"/>
                <a:gd name="T11" fmla="*/ 797 h 912"/>
                <a:gd name="T12" fmla="*/ 477 w 912"/>
                <a:gd name="T13" fmla="*/ 754 h 912"/>
                <a:gd name="T14" fmla="*/ 453 w 912"/>
                <a:gd name="T15" fmla="*/ 730 h 912"/>
                <a:gd name="T16" fmla="*/ 429 w 912"/>
                <a:gd name="T17" fmla="*/ 754 h 912"/>
                <a:gd name="T18" fmla="*/ 429 w 912"/>
                <a:gd name="T19" fmla="*/ 797 h 912"/>
                <a:gd name="T20" fmla="*/ 115 w 912"/>
                <a:gd name="T21" fmla="*/ 479 h 912"/>
                <a:gd name="T22" fmla="*/ 157 w 912"/>
                <a:gd name="T23" fmla="*/ 479 h 912"/>
                <a:gd name="T24" fmla="*/ 181 w 912"/>
                <a:gd name="T25" fmla="*/ 455 h 912"/>
                <a:gd name="T26" fmla="*/ 157 w 912"/>
                <a:gd name="T27" fmla="*/ 431 h 912"/>
                <a:gd name="T28" fmla="*/ 115 w 912"/>
                <a:gd name="T29" fmla="*/ 431 h 912"/>
                <a:gd name="T30" fmla="*/ 431 w 912"/>
                <a:gd name="T31" fmla="*/ 115 h 912"/>
                <a:gd name="T32" fmla="*/ 431 w 912"/>
                <a:gd name="T33" fmla="*/ 159 h 912"/>
                <a:gd name="T34" fmla="*/ 456 w 912"/>
                <a:gd name="T35" fmla="*/ 183 h 912"/>
                <a:gd name="T36" fmla="*/ 480 w 912"/>
                <a:gd name="T37" fmla="*/ 159 h 912"/>
                <a:gd name="T38" fmla="*/ 480 w 912"/>
                <a:gd name="T39" fmla="*/ 115 h 912"/>
                <a:gd name="T40" fmla="*/ 797 w 912"/>
                <a:gd name="T41" fmla="*/ 433 h 912"/>
                <a:gd name="T42" fmla="*/ 752 w 912"/>
                <a:gd name="T43" fmla="*/ 433 h 912"/>
                <a:gd name="T44" fmla="*/ 728 w 912"/>
                <a:gd name="T45" fmla="*/ 458 h 912"/>
                <a:gd name="T46" fmla="*/ 752 w 912"/>
                <a:gd name="T47" fmla="*/ 482 h 912"/>
                <a:gd name="T48" fmla="*/ 796 w 912"/>
                <a:gd name="T49" fmla="*/ 482 h 912"/>
                <a:gd name="T50" fmla="*/ 477 w 912"/>
                <a:gd name="T51" fmla="*/ 79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2" h="912">
                  <a:moveTo>
                    <a:pt x="456" y="0"/>
                  </a:moveTo>
                  <a:cubicBezTo>
                    <a:pt x="204" y="0"/>
                    <a:pt x="0" y="205"/>
                    <a:pt x="0" y="456"/>
                  </a:cubicBezTo>
                  <a:cubicBezTo>
                    <a:pt x="0" y="708"/>
                    <a:pt x="204" y="912"/>
                    <a:pt x="456" y="912"/>
                  </a:cubicBezTo>
                  <a:cubicBezTo>
                    <a:pt x="707" y="912"/>
                    <a:pt x="912" y="708"/>
                    <a:pt x="912" y="456"/>
                  </a:cubicBezTo>
                  <a:cubicBezTo>
                    <a:pt x="912" y="205"/>
                    <a:pt x="707" y="0"/>
                    <a:pt x="456" y="0"/>
                  </a:cubicBezTo>
                  <a:close/>
                  <a:moveTo>
                    <a:pt x="477" y="797"/>
                  </a:moveTo>
                  <a:cubicBezTo>
                    <a:pt x="477" y="754"/>
                    <a:pt x="477" y="754"/>
                    <a:pt x="477" y="754"/>
                  </a:cubicBezTo>
                  <a:cubicBezTo>
                    <a:pt x="477" y="741"/>
                    <a:pt x="467" y="730"/>
                    <a:pt x="453" y="730"/>
                  </a:cubicBezTo>
                  <a:cubicBezTo>
                    <a:pt x="440" y="730"/>
                    <a:pt x="429" y="741"/>
                    <a:pt x="429" y="754"/>
                  </a:cubicBezTo>
                  <a:cubicBezTo>
                    <a:pt x="429" y="797"/>
                    <a:pt x="429" y="797"/>
                    <a:pt x="429" y="797"/>
                  </a:cubicBezTo>
                  <a:cubicBezTo>
                    <a:pt x="261" y="784"/>
                    <a:pt x="126" y="648"/>
                    <a:pt x="115" y="479"/>
                  </a:cubicBezTo>
                  <a:cubicBezTo>
                    <a:pt x="157" y="479"/>
                    <a:pt x="157" y="479"/>
                    <a:pt x="157" y="479"/>
                  </a:cubicBezTo>
                  <a:cubicBezTo>
                    <a:pt x="170" y="479"/>
                    <a:pt x="181" y="469"/>
                    <a:pt x="181" y="455"/>
                  </a:cubicBezTo>
                  <a:cubicBezTo>
                    <a:pt x="181" y="442"/>
                    <a:pt x="170" y="431"/>
                    <a:pt x="157" y="431"/>
                  </a:cubicBezTo>
                  <a:cubicBezTo>
                    <a:pt x="115" y="431"/>
                    <a:pt x="115" y="431"/>
                    <a:pt x="115" y="431"/>
                  </a:cubicBezTo>
                  <a:cubicBezTo>
                    <a:pt x="127" y="262"/>
                    <a:pt x="262" y="127"/>
                    <a:pt x="431" y="115"/>
                  </a:cubicBezTo>
                  <a:cubicBezTo>
                    <a:pt x="431" y="159"/>
                    <a:pt x="431" y="159"/>
                    <a:pt x="431" y="159"/>
                  </a:cubicBezTo>
                  <a:cubicBezTo>
                    <a:pt x="431" y="172"/>
                    <a:pt x="442" y="183"/>
                    <a:pt x="456" y="183"/>
                  </a:cubicBezTo>
                  <a:cubicBezTo>
                    <a:pt x="469" y="183"/>
                    <a:pt x="480" y="172"/>
                    <a:pt x="480" y="159"/>
                  </a:cubicBezTo>
                  <a:cubicBezTo>
                    <a:pt x="480" y="115"/>
                    <a:pt x="480" y="115"/>
                    <a:pt x="480" y="115"/>
                  </a:cubicBezTo>
                  <a:cubicBezTo>
                    <a:pt x="650" y="127"/>
                    <a:pt x="785" y="263"/>
                    <a:pt x="797" y="433"/>
                  </a:cubicBezTo>
                  <a:cubicBezTo>
                    <a:pt x="752" y="433"/>
                    <a:pt x="752" y="433"/>
                    <a:pt x="752" y="433"/>
                  </a:cubicBezTo>
                  <a:cubicBezTo>
                    <a:pt x="739" y="433"/>
                    <a:pt x="728" y="444"/>
                    <a:pt x="728" y="458"/>
                  </a:cubicBezTo>
                  <a:cubicBezTo>
                    <a:pt x="728" y="471"/>
                    <a:pt x="739" y="482"/>
                    <a:pt x="752" y="482"/>
                  </a:cubicBezTo>
                  <a:cubicBezTo>
                    <a:pt x="796" y="482"/>
                    <a:pt x="796" y="482"/>
                    <a:pt x="796" y="482"/>
                  </a:cubicBezTo>
                  <a:cubicBezTo>
                    <a:pt x="784" y="651"/>
                    <a:pt x="647" y="786"/>
                    <a:pt x="477" y="7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56" name="Группа 63"/>
          <p:cNvGrpSpPr/>
          <p:nvPr/>
        </p:nvGrpSpPr>
        <p:grpSpPr>
          <a:xfrm>
            <a:off x="7964264" y="3144159"/>
            <a:ext cx="347163" cy="323657"/>
            <a:chOff x="1066800" y="184151"/>
            <a:chExt cx="609600" cy="568325"/>
          </a:xfrm>
          <a:solidFill>
            <a:schemeClr val="bg1">
              <a:lumMod val="50000"/>
            </a:schemeClr>
          </a:solidFill>
        </p:grpSpPr>
        <p:sp>
          <p:nvSpPr>
            <p:cNvPr id="57" name="Freeform 280"/>
            <p:cNvSpPr/>
            <p:nvPr/>
          </p:nvSpPr>
          <p:spPr bwMode="auto">
            <a:xfrm>
              <a:off x="1071563" y="704851"/>
              <a:ext cx="600075" cy="47625"/>
            </a:xfrm>
            <a:custGeom>
              <a:avLst/>
              <a:gdLst>
                <a:gd name="T0" fmla="*/ 875 w 898"/>
                <a:gd name="T1" fmla="*/ 0 h 72"/>
                <a:gd name="T2" fmla="*/ 22 w 898"/>
                <a:gd name="T3" fmla="*/ 0 h 72"/>
                <a:gd name="T4" fmla="*/ 0 w 898"/>
                <a:gd name="T5" fmla="*/ 36 h 72"/>
                <a:gd name="T6" fmla="*/ 0 w 898"/>
                <a:gd name="T7" fmla="*/ 72 h 72"/>
                <a:gd name="T8" fmla="*/ 22 w 898"/>
                <a:gd name="T9" fmla="*/ 72 h 72"/>
                <a:gd name="T10" fmla="*/ 875 w 898"/>
                <a:gd name="T11" fmla="*/ 72 h 72"/>
                <a:gd name="T12" fmla="*/ 898 w 898"/>
                <a:gd name="T13" fmla="*/ 72 h 72"/>
                <a:gd name="T14" fmla="*/ 898 w 898"/>
                <a:gd name="T15" fmla="*/ 36 h 72"/>
                <a:gd name="T16" fmla="*/ 875 w 898"/>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8" h="72">
                  <a:moveTo>
                    <a:pt x="875" y="0"/>
                  </a:moveTo>
                  <a:cubicBezTo>
                    <a:pt x="22" y="0"/>
                    <a:pt x="22" y="0"/>
                    <a:pt x="22" y="0"/>
                  </a:cubicBezTo>
                  <a:cubicBezTo>
                    <a:pt x="10" y="0"/>
                    <a:pt x="0" y="16"/>
                    <a:pt x="0" y="36"/>
                  </a:cubicBezTo>
                  <a:cubicBezTo>
                    <a:pt x="0" y="72"/>
                    <a:pt x="0" y="72"/>
                    <a:pt x="0" y="72"/>
                  </a:cubicBezTo>
                  <a:cubicBezTo>
                    <a:pt x="22" y="72"/>
                    <a:pt x="22" y="72"/>
                    <a:pt x="22" y="72"/>
                  </a:cubicBezTo>
                  <a:cubicBezTo>
                    <a:pt x="875" y="72"/>
                    <a:pt x="875" y="72"/>
                    <a:pt x="875" y="72"/>
                  </a:cubicBezTo>
                  <a:cubicBezTo>
                    <a:pt x="898" y="72"/>
                    <a:pt x="898" y="72"/>
                    <a:pt x="898" y="72"/>
                  </a:cubicBezTo>
                  <a:cubicBezTo>
                    <a:pt x="898" y="36"/>
                    <a:pt x="898" y="36"/>
                    <a:pt x="898" y="36"/>
                  </a:cubicBezTo>
                  <a:cubicBezTo>
                    <a:pt x="898" y="16"/>
                    <a:pt x="887" y="0"/>
                    <a:pt x="8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58" name="Freeform 281"/>
            <p:cNvSpPr/>
            <p:nvPr/>
          </p:nvSpPr>
          <p:spPr bwMode="auto">
            <a:xfrm>
              <a:off x="1108075" y="392113"/>
              <a:ext cx="88900" cy="33338"/>
            </a:xfrm>
            <a:custGeom>
              <a:avLst/>
              <a:gdLst>
                <a:gd name="T0" fmla="*/ 25 w 133"/>
                <a:gd name="T1" fmla="*/ 51 h 51"/>
                <a:gd name="T2" fmla="*/ 48 w 133"/>
                <a:gd name="T3" fmla="*/ 36 h 51"/>
                <a:gd name="T4" fmla="*/ 85 w 133"/>
                <a:gd name="T5" fmla="*/ 36 h 51"/>
                <a:gd name="T6" fmla="*/ 108 w 133"/>
                <a:gd name="T7" fmla="*/ 51 h 51"/>
                <a:gd name="T8" fmla="*/ 133 w 133"/>
                <a:gd name="T9" fmla="*/ 25 h 51"/>
                <a:gd name="T10" fmla="*/ 108 w 133"/>
                <a:gd name="T11" fmla="*/ 0 h 51"/>
                <a:gd name="T12" fmla="*/ 25 w 133"/>
                <a:gd name="T13" fmla="*/ 0 h 51"/>
                <a:gd name="T14" fmla="*/ 0 w 133"/>
                <a:gd name="T15" fmla="*/ 25 h 51"/>
                <a:gd name="T16" fmla="*/ 25 w 133"/>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51">
                  <a:moveTo>
                    <a:pt x="25" y="51"/>
                  </a:moveTo>
                  <a:cubicBezTo>
                    <a:pt x="35" y="51"/>
                    <a:pt x="44" y="45"/>
                    <a:pt x="48" y="36"/>
                  </a:cubicBezTo>
                  <a:cubicBezTo>
                    <a:pt x="85" y="36"/>
                    <a:pt x="85" y="36"/>
                    <a:pt x="85" y="36"/>
                  </a:cubicBezTo>
                  <a:cubicBezTo>
                    <a:pt x="89" y="45"/>
                    <a:pt x="98" y="51"/>
                    <a:pt x="108" y="51"/>
                  </a:cubicBezTo>
                  <a:cubicBezTo>
                    <a:pt x="122" y="51"/>
                    <a:pt x="133" y="39"/>
                    <a:pt x="133" y="25"/>
                  </a:cubicBezTo>
                  <a:cubicBezTo>
                    <a:pt x="133" y="11"/>
                    <a:pt x="122" y="0"/>
                    <a:pt x="108" y="0"/>
                  </a:cubicBezTo>
                  <a:cubicBezTo>
                    <a:pt x="25" y="0"/>
                    <a:pt x="25" y="0"/>
                    <a:pt x="25" y="0"/>
                  </a:cubicBezTo>
                  <a:cubicBezTo>
                    <a:pt x="11" y="0"/>
                    <a:pt x="0" y="11"/>
                    <a:pt x="0" y="25"/>
                  </a:cubicBezTo>
                  <a:cubicBezTo>
                    <a:pt x="0" y="39"/>
                    <a:pt x="11" y="51"/>
                    <a:pt x="25"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59" name="Freeform 282"/>
            <p:cNvSpPr/>
            <p:nvPr/>
          </p:nvSpPr>
          <p:spPr bwMode="auto">
            <a:xfrm>
              <a:off x="1252538" y="392113"/>
              <a:ext cx="88900" cy="33338"/>
            </a:xfrm>
            <a:custGeom>
              <a:avLst/>
              <a:gdLst>
                <a:gd name="T0" fmla="*/ 26 w 134"/>
                <a:gd name="T1" fmla="*/ 51 h 51"/>
                <a:gd name="T2" fmla="*/ 48 w 134"/>
                <a:gd name="T3" fmla="*/ 36 h 51"/>
                <a:gd name="T4" fmla="*/ 85 w 134"/>
                <a:gd name="T5" fmla="*/ 36 h 51"/>
                <a:gd name="T6" fmla="*/ 108 w 134"/>
                <a:gd name="T7" fmla="*/ 51 h 51"/>
                <a:gd name="T8" fmla="*/ 134 w 134"/>
                <a:gd name="T9" fmla="*/ 25 h 51"/>
                <a:gd name="T10" fmla="*/ 108 w 134"/>
                <a:gd name="T11" fmla="*/ 0 h 51"/>
                <a:gd name="T12" fmla="*/ 26 w 134"/>
                <a:gd name="T13" fmla="*/ 0 h 51"/>
                <a:gd name="T14" fmla="*/ 0 w 134"/>
                <a:gd name="T15" fmla="*/ 25 h 51"/>
                <a:gd name="T16" fmla="*/ 26 w 134"/>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51">
                  <a:moveTo>
                    <a:pt x="26" y="51"/>
                  </a:moveTo>
                  <a:cubicBezTo>
                    <a:pt x="36" y="51"/>
                    <a:pt x="44" y="45"/>
                    <a:pt x="48" y="36"/>
                  </a:cubicBezTo>
                  <a:cubicBezTo>
                    <a:pt x="85" y="36"/>
                    <a:pt x="85" y="36"/>
                    <a:pt x="85" y="36"/>
                  </a:cubicBezTo>
                  <a:cubicBezTo>
                    <a:pt x="89" y="45"/>
                    <a:pt x="98" y="51"/>
                    <a:pt x="108" y="51"/>
                  </a:cubicBezTo>
                  <a:cubicBezTo>
                    <a:pt x="122" y="51"/>
                    <a:pt x="134" y="39"/>
                    <a:pt x="134" y="25"/>
                  </a:cubicBezTo>
                  <a:cubicBezTo>
                    <a:pt x="134" y="11"/>
                    <a:pt x="122" y="0"/>
                    <a:pt x="108" y="0"/>
                  </a:cubicBezTo>
                  <a:cubicBezTo>
                    <a:pt x="26" y="0"/>
                    <a:pt x="26" y="0"/>
                    <a:pt x="26" y="0"/>
                  </a:cubicBezTo>
                  <a:cubicBezTo>
                    <a:pt x="12" y="0"/>
                    <a:pt x="0" y="11"/>
                    <a:pt x="0" y="25"/>
                  </a:cubicBezTo>
                  <a:cubicBezTo>
                    <a:pt x="0" y="39"/>
                    <a:pt x="12" y="51"/>
                    <a:pt x="2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60" name="Freeform 283"/>
            <p:cNvSpPr/>
            <p:nvPr/>
          </p:nvSpPr>
          <p:spPr bwMode="auto">
            <a:xfrm>
              <a:off x="1395413" y="392113"/>
              <a:ext cx="88900" cy="33338"/>
            </a:xfrm>
            <a:custGeom>
              <a:avLst/>
              <a:gdLst>
                <a:gd name="T0" fmla="*/ 26 w 134"/>
                <a:gd name="T1" fmla="*/ 51 h 51"/>
                <a:gd name="T2" fmla="*/ 49 w 134"/>
                <a:gd name="T3" fmla="*/ 36 h 51"/>
                <a:gd name="T4" fmla="*/ 86 w 134"/>
                <a:gd name="T5" fmla="*/ 36 h 51"/>
                <a:gd name="T6" fmla="*/ 108 w 134"/>
                <a:gd name="T7" fmla="*/ 51 h 51"/>
                <a:gd name="T8" fmla="*/ 134 w 134"/>
                <a:gd name="T9" fmla="*/ 25 h 51"/>
                <a:gd name="T10" fmla="*/ 108 w 134"/>
                <a:gd name="T11" fmla="*/ 0 h 51"/>
                <a:gd name="T12" fmla="*/ 26 w 134"/>
                <a:gd name="T13" fmla="*/ 0 h 51"/>
                <a:gd name="T14" fmla="*/ 0 w 134"/>
                <a:gd name="T15" fmla="*/ 25 h 51"/>
                <a:gd name="T16" fmla="*/ 26 w 134"/>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51">
                  <a:moveTo>
                    <a:pt x="26" y="51"/>
                  </a:moveTo>
                  <a:cubicBezTo>
                    <a:pt x="36" y="51"/>
                    <a:pt x="45" y="45"/>
                    <a:pt x="49" y="36"/>
                  </a:cubicBezTo>
                  <a:cubicBezTo>
                    <a:pt x="86" y="36"/>
                    <a:pt x="86" y="36"/>
                    <a:pt x="86" y="36"/>
                  </a:cubicBezTo>
                  <a:cubicBezTo>
                    <a:pt x="90" y="45"/>
                    <a:pt x="98" y="51"/>
                    <a:pt x="108" y="51"/>
                  </a:cubicBezTo>
                  <a:cubicBezTo>
                    <a:pt x="122" y="51"/>
                    <a:pt x="134" y="39"/>
                    <a:pt x="134" y="25"/>
                  </a:cubicBezTo>
                  <a:cubicBezTo>
                    <a:pt x="134" y="11"/>
                    <a:pt x="122" y="0"/>
                    <a:pt x="108" y="0"/>
                  </a:cubicBezTo>
                  <a:cubicBezTo>
                    <a:pt x="26" y="0"/>
                    <a:pt x="26" y="0"/>
                    <a:pt x="26" y="0"/>
                  </a:cubicBezTo>
                  <a:cubicBezTo>
                    <a:pt x="12" y="0"/>
                    <a:pt x="0" y="11"/>
                    <a:pt x="0" y="25"/>
                  </a:cubicBezTo>
                  <a:cubicBezTo>
                    <a:pt x="0" y="39"/>
                    <a:pt x="12" y="51"/>
                    <a:pt x="2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61" name="Freeform 284"/>
            <p:cNvSpPr/>
            <p:nvPr/>
          </p:nvSpPr>
          <p:spPr bwMode="auto">
            <a:xfrm>
              <a:off x="1538288" y="392113"/>
              <a:ext cx="88900" cy="33338"/>
            </a:xfrm>
            <a:custGeom>
              <a:avLst/>
              <a:gdLst>
                <a:gd name="T0" fmla="*/ 25 w 133"/>
                <a:gd name="T1" fmla="*/ 51 h 51"/>
                <a:gd name="T2" fmla="*/ 48 w 133"/>
                <a:gd name="T3" fmla="*/ 36 h 51"/>
                <a:gd name="T4" fmla="*/ 85 w 133"/>
                <a:gd name="T5" fmla="*/ 36 h 51"/>
                <a:gd name="T6" fmla="*/ 108 w 133"/>
                <a:gd name="T7" fmla="*/ 51 h 51"/>
                <a:gd name="T8" fmla="*/ 133 w 133"/>
                <a:gd name="T9" fmla="*/ 25 h 51"/>
                <a:gd name="T10" fmla="*/ 108 w 133"/>
                <a:gd name="T11" fmla="*/ 0 h 51"/>
                <a:gd name="T12" fmla="*/ 25 w 133"/>
                <a:gd name="T13" fmla="*/ 0 h 51"/>
                <a:gd name="T14" fmla="*/ 0 w 133"/>
                <a:gd name="T15" fmla="*/ 25 h 51"/>
                <a:gd name="T16" fmla="*/ 25 w 133"/>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51">
                  <a:moveTo>
                    <a:pt x="25" y="51"/>
                  </a:moveTo>
                  <a:cubicBezTo>
                    <a:pt x="35" y="51"/>
                    <a:pt x="44" y="45"/>
                    <a:pt x="48" y="36"/>
                  </a:cubicBezTo>
                  <a:cubicBezTo>
                    <a:pt x="85" y="36"/>
                    <a:pt x="85" y="36"/>
                    <a:pt x="85" y="36"/>
                  </a:cubicBezTo>
                  <a:cubicBezTo>
                    <a:pt x="89" y="45"/>
                    <a:pt x="98" y="51"/>
                    <a:pt x="108" y="51"/>
                  </a:cubicBezTo>
                  <a:cubicBezTo>
                    <a:pt x="122" y="51"/>
                    <a:pt x="133" y="39"/>
                    <a:pt x="133" y="25"/>
                  </a:cubicBezTo>
                  <a:cubicBezTo>
                    <a:pt x="133" y="11"/>
                    <a:pt x="122" y="0"/>
                    <a:pt x="108" y="0"/>
                  </a:cubicBezTo>
                  <a:cubicBezTo>
                    <a:pt x="25" y="0"/>
                    <a:pt x="25" y="0"/>
                    <a:pt x="25" y="0"/>
                  </a:cubicBezTo>
                  <a:cubicBezTo>
                    <a:pt x="11" y="0"/>
                    <a:pt x="0" y="11"/>
                    <a:pt x="0" y="25"/>
                  </a:cubicBezTo>
                  <a:cubicBezTo>
                    <a:pt x="0" y="39"/>
                    <a:pt x="11" y="51"/>
                    <a:pt x="25"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62" name="Freeform 285"/>
            <p:cNvSpPr/>
            <p:nvPr/>
          </p:nvSpPr>
          <p:spPr bwMode="auto">
            <a:xfrm>
              <a:off x="1087438" y="433388"/>
              <a:ext cx="566738" cy="242888"/>
            </a:xfrm>
            <a:custGeom>
              <a:avLst/>
              <a:gdLst>
                <a:gd name="T0" fmla="*/ 0 w 847"/>
                <a:gd name="T1" fmla="*/ 352 h 364"/>
                <a:gd name="T2" fmla="*/ 0 w 847"/>
                <a:gd name="T3" fmla="*/ 364 h 364"/>
                <a:gd name="T4" fmla="*/ 11 w 847"/>
                <a:gd name="T5" fmla="*/ 364 h 364"/>
                <a:gd name="T6" fmla="*/ 836 w 847"/>
                <a:gd name="T7" fmla="*/ 364 h 364"/>
                <a:gd name="T8" fmla="*/ 847 w 847"/>
                <a:gd name="T9" fmla="*/ 364 h 364"/>
                <a:gd name="T10" fmla="*/ 847 w 847"/>
                <a:gd name="T11" fmla="*/ 352 h 364"/>
                <a:gd name="T12" fmla="*/ 836 w 847"/>
                <a:gd name="T13" fmla="*/ 341 h 364"/>
                <a:gd name="T14" fmla="*/ 805 w 847"/>
                <a:gd name="T15" fmla="*/ 341 h 364"/>
                <a:gd name="T16" fmla="*/ 805 w 847"/>
                <a:gd name="T17" fmla="*/ 330 h 364"/>
                <a:gd name="T18" fmla="*/ 794 w 847"/>
                <a:gd name="T19" fmla="*/ 319 h 364"/>
                <a:gd name="T20" fmla="*/ 782 w 847"/>
                <a:gd name="T21" fmla="*/ 319 h 364"/>
                <a:gd name="T22" fmla="*/ 782 w 847"/>
                <a:gd name="T23" fmla="*/ 15 h 364"/>
                <a:gd name="T24" fmla="*/ 747 w 847"/>
                <a:gd name="T25" fmla="*/ 0 h 364"/>
                <a:gd name="T26" fmla="*/ 733 w 847"/>
                <a:gd name="T27" fmla="*/ 0 h 364"/>
                <a:gd name="T28" fmla="*/ 699 w 847"/>
                <a:gd name="T29" fmla="*/ 15 h 364"/>
                <a:gd name="T30" fmla="*/ 699 w 847"/>
                <a:gd name="T31" fmla="*/ 319 h 364"/>
                <a:gd name="T32" fmla="*/ 687 w 847"/>
                <a:gd name="T33" fmla="*/ 319 h 364"/>
                <a:gd name="T34" fmla="*/ 676 w 847"/>
                <a:gd name="T35" fmla="*/ 330 h 364"/>
                <a:gd name="T36" fmla="*/ 676 w 847"/>
                <a:gd name="T37" fmla="*/ 341 h 364"/>
                <a:gd name="T38" fmla="*/ 591 w 847"/>
                <a:gd name="T39" fmla="*/ 341 h 364"/>
                <a:gd name="T40" fmla="*/ 591 w 847"/>
                <a:gd name="T41" fmla="*/ 330 h 364"/>
                <a:gd name="T42" fmla="*/ 579 w 847"/>
                <a:gd name="T43" fmla="*/ 319 h 364"/>
                <a:gd name="T44" fmla="*/ 567 w 847"/>
                <a:gd name="T45" fmla="*/ 319 h 364"/>
                <a:gd name="T46" fmla="*/ 567 w 847"/>
                <a:gd name="T47" fmla="*/ 15 h 364"/>
                <a:gd name="T48" fmla="*/ 533 w 847"/>
                <a:gd name="T49" fmla="*/ 0 h 364"/>
                <a:gd name="T50" fmla="*/ 519 w 847"/>
                <a:gd name="T51" fmla="*/ 0 h 364"/>
                <a:gd name="T52" fmla="*/ 485 w 847"/>
                <a:gd name="T53" fmla="*/ 15 h 364"/>
                <a:gd name="T54" fmla="*/ 485 w 847"/>
                <a:gd name="T55" fmla="*/ 319 h 364"/>
                <a:gd name="T56" fmla="*/ 473 w 847"/>
                <a:gd name="T57" fmla="*/ 319 h 364"/>
                <a:gd name="T58" fmla="*/ 462 w 847"/>
                <a:gd name="T59" fmla="*/ 330 h 364"/>
                <a:gd name="T60" fmla="*/ 462 w 847"/>
                <a:gd name="T61" fmla="*/ 341 h 364"/>
                <a:gd name="T62" fmla="*/ 376 w 847"/>
                <a:gd name="T63" fmla="*/ 341 h 364"/>
                <a:gd name="T64" fmla="*/ 376 w 847"/>
                <a:gd name="T65" fmla="*/ 330 h 364"/>
                <a:gd name="T66" fmla="*/ 365 w 847"/>
                <a:gd name="T67" fmla="*/ 319 h 364"/>
                <a:gd name="T68" fmla="*/ 353 w 847"/>
                <a:gd name="T69" fmla="*/ 319 h 364"/>
                <a:gd name="T70" fmla="*/ 353 w 847"/>
                <a:gd name="T71" fmla="*/ 15 h 364"/>
                <a:gd name="T72" fmla="*/ 319 w 847"/>
                <a:gd name="T73" fmla="*/ 0 h 364"/>
                <a:gd name="T74" fmla="*/ 305 w 847"/>
                <a:gd name="T75" fmla="*/ 0 h 364"/>
                <a:gd name="T76" fmla="*/ 271 w 847"/>
                <a:gd name="T77" fmla="*/ 15 h 364"/>
                <a:gd name="T78" fmla="*/ 271 w 847"/>
                <a:gd name="T79" fmla="*/ 319 h 364"/>
                <a:gd name="T80" fmla="*/ 259 w 847"/>
                <a:gd name="T81" fmla="*/ 319 h 364"/>
                <a:gd name="T82" fmla="*/ 247 w 847"/>
                <a:gd name="T83" fmla="*/ 330 h 364"/>
                <a:gd name="T84" fmla="*/ 247 w 847"/>
                <a:gd name="T85" fmla="*/ 341 h 364"/>
                <a:gd name="T86" fmla="*/ 162 w 847"/>
                <a:gd name="T87" fmla="*/ 341 h 364"/>
                <a:gd name="T88" fmla="*/ 162 w 847"/>
                <a:gd name="T89" fmla="*/ 330 h 364"/>
                <a:gd name="T90" fmla="*/ 151 w 847"/>
                <a:gd name="T91" fmla="*/ 319 h 364"/>
                <a:gd name="T92" fmla="*/ 139 w 847"/>
                <a:gd name="T93" fmla="*/ 319 h 364"/>
                <a:gd name="T94" fmla="*/ 139 w 847"/>
                <a:gd name="T95" fmla="*/ 15 h 364"/>
                <a:gd name="T96" fmla="*/ 105 w 847"/>
                <a:gd name="T97" fmla="*/ 0 h 364"/>
                <a:gd name="T98" fmla="*/ 90 w 847"/>
                <a:gd name="T99" fmla="*/ 0 h 364"/>
                <a:gd name="T100" fmla="*/ 56 w 847"/>
                <a:gd name="T101" fmla="*/ 15 h 364"/>
                <a:gd name="T102" fmla="*/ 56 w 847"/>
                <a:gd name="T103" fmla="*/ 319 h 364"/>
                <a:gd name="T104" fmla="*/ 44 w 847"/>
                <a:gd name="T105" fmla="*/ 319 h 364"/>
                <a:gd name="T106" fmla="*/ 33 w 847"/>
                <a:gd name="T107" fmla="*/ 330 h 364"/>
                <a:gd name="T108" fmla="*/ 33 w 847"/>
                <a:gd name="T109" fmla="*/ 341 h 364"/>
                <a:gd name="T110" fmla="*/ 11 w 847"/>
                <a:gd name="T111" fmla="*/ 341 h 364"/>
                <a:gd name="T112" fmla="*/ 0 w 847"/>
                <a:gd name="T113" fmla="*/ 35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7" h="364">
                  <a:moveTo>
                    <a:pt x="0" y="352"/>
                  </a:moveTo>
                  <a:cubicBezTo>
                    <a:pt x="0" y="364"/>
                    <a:pt x="0" y="364"/>
                    <a:pt x="0" y="364"/>
                  </a:cubicBezTo>
                  <a:cubicBezTo>
                    <a:pt x="11" y="364"/>
                    <a:pt x="11" y="364"/>
                    <a:pt x="11" y="364"/>
                  </a:cubicBezTo>
                  <a:cubicBezTo>
                    <a:pt x="836" y="364"/>
                    <a:pt x="836" y="364"/>
                    <a:pt x="836" y="364"/>
                  </a:cubicBezTo>
                  <a:cubicBezTo>
                    <a:pt x="847" y="364"/>
                    <a:pt x="847" y="364"/>
                    <a:pt x="847" y="364"/>
                  </a:cubicBezTo>
                  <a:cubicBezTo>
                    <a:pt x="847" y="352"/>
                    <a:pt x="847" y="352"/>
                    <a:pt x="847" y="352"/>
                  </a:cubicBezTo>
                  <a:cubicBezTo>
                    <a:pt x="847" y="346"/>
                    <a:pt x="842" y="341"/>
                    <a:pt x="836" y="341"/>
                  </a:cubicBezTo>
                  <a:cubicBezTo>
                    <a:pt x="805" y="341"/>
                    <a:pt x="805" y="341"/>
                    <a:pt x="805" y="341"/>
                  </a:cubicBezTo>
                  <a:cubicBezTo>
                    <a:pt x="805" y="330"/>
                    <a:pt x="805" y="330"/>
                    <a:pt x="805" y="330"/>
                  </a:cubicBezTo>
                  <a:cubicBezTo>
                    <a:pt x="805" y="324"/>
                    <a:pt x="800" y="319"/>
                    <a:pt x="794" y="319"/>
                  </a:cubicBezTo>
                  <a:cubicBezTo>
                    <a:pt x="782" y="319"/>
                    <a:pt x="782" y="319"/>
                    <a:pt x="782" y="319"/>
                  </a:cubicBezTo>
                  <a:cubicBezTo>
                    <a:pt x="782" y="15"/>
                    <a:pt x="782" y="15"/>
                    <a:pt x="782" y="15"/>
                  </a:cubicBezTo>
                  <a:cubicBezTo>
                    <a:pt x="768" y="15"/>
                    <a:pt x="756" y="9"/>
                    <a:pt x="747" y="0"/>
                  </a:cubicBezTo>
                  <a:cubicBezTo>
                    <a:pt x="733" y="0"/>
                    <a:pt x="733" y="0"/>
                    <a:pt x="733" y="0"/>
                  </a:cubicBezTo>
                  <a:cubicBezTo>
                    <a:pt x="724" y="9"/>
                    <a:pt x="712" y="15"/>
                    <a:pt x="699" y="15"/>
                  </a:cubicBezTo>
                  <a:cubicBezTo>
                    <a:pt x="699" y="319"/>
                    <a:pt x="699" y="319"/>
                    <a:pt x="699" y="319"/>
                  </a:cubicBezTo>
                  <a:cubicBezTo>
                    <a:pt x="687" y="319"/>
                    <a:pt x="687" y="319"/>
                    <a:pt x="687" y="319"/>
                  </a:cubicBezTo>
                  <a:cubicBezTo>
                    <a:pt x="681" y="319"/>
                    <a:pt x="676" y="324"/>
                    <a:pt x="676" y="330"/>
                  </a:cubicBezTo>
                  <a:cubicBezTo>
                    <a:pt x="676" y="341"/>
                    <a:pt x="676" y="341"/>
                    <a:pt x="676" y="341"/>
                  </a:cubicBezTo>
                  <a:cubicBezTo>
                    <a:pt x="591" y="341"/>
                    <a:pt x="591" y="341"/>
                    <a:pt x="591" y="341"/>
                  </a:cubicBezTo>
                  <a:cubicBezTo>
                    <a:pt x="591" y="330"/>
                    <a:pt x="591" y="330"/>
                    <a:pt x="591" y="330"/>
                  </a:cubicBezTo>
                  <a:cubicBezTo>
                    <a:pt x="591" y="324"/>
                    <a:pt x="586" y="319"/>
                    <a:pt x="579" y="319"/>
                  </a:cubicBezTo>
                  <a:cubicBezTo>
                    <a:pt x="567" y="319"/>
                    <a:pt x="567" y="319"/>
                    <a:pt x="567" y="319"/>
                  </a:cubicBezTo>
                  <a:cubicBezTo>
                    <a:pt x="567" y="15"/>
                    <a:pt x="567" y="15"/>
                    <a:pt x="567" y="15"/>
                  </a:cubicBezTo>
                  <a:cubicBezTo>
                    <a:pt x="554" y="15"/>
                    <a:pt x="542" y="9"/>
                    <a:pt x="533" y="0"/>
                  </a:cubicBezTo>
                  <a:cubicBezTo>
                    <a:pt x="519" y="0"/>
                    <a:pt x="519" y="0"/>
                    <a:pt x="519" y="0"/>
                  </a:cubicBezTo>
                  <a:cubicBezTo>
                    <a:pt x="510" y="9"/>
                    <a:pt x="498" y="15"/>
                    <a:pt x="485" y="15"/>
                  </a:cubicBezTo>
                  <a:cubicBezTo>
                    <a:pt x="485" y="319"/>
                    <a:pt x="485" y="319"/>
                    <a:pt x="485" y="319"/>
                  </a:cubicBezTo>
                  <a:cubicBezTo>
                    <a:pt x="473" y="319"/>
                    <a:pt x="473" y="319"/>
                    <a:pt x="473" y="319"/>
                  </a:cubicBezTo>
                  <a:cubicBezTo>
                    <a:pt x="467" y="319"/>
                    <a:pt x="462" y="324"/>
                    <a:pt x="462" y="330"/>
                  </a:cubicBezTo>
                  <a:cubicBezTo>
                    <a:pt x="462" y="341"/>
                    <a:pt x="462" y="341"/>
                    <a:pt x="462" y="341"/>
                  </a:cubicBezTo>
                  <a:cubicBezTo>
                    <a:pt x="376" y="341"/>
                    <a:pt x="376" y="341"/>
                    <a:pt x="376" y="341"/>
                  </a:cubicBezTo>
                  <a:cubicBezTo>
                    <a:pt x="376" y="330"/>
                    <a:pt x="376" y="330"/>
                    <a:pt x="376" y="330"/>
                  </a:cubicBezTo>
                  <a:cubicBezTo>
                    <a:pt x="376" y="324"/>
                    <a:pt x="371" y="319"/>
                    <a:pt x="365" y="319"/>
                  </a:cubicBezTo>
                  <a:cubicBezTo>
                    <a:pt x="353" y="319"/>
                    <a:pt x="353" y="319"/>
                    <a:pt x="353" y="319"/>
                  </a:cubicBezTo>
                  <a:cubicBezTo>
                    <a:pt x="353" y="15"/>
                    <a:pt x="353" y="15"/>
                    <a:pt x="353" y="15"/>
                  </a:cubicBezTo>
                  <a:cubicBezTo>
                    <a:pt x="340" y="15"/>
                    <a:pt x="328" y="9"/>
                    <a:pt x="319" y="0"/>
                  </a:cubicBezTo>
                  <a:cubicBezTo>
                    <a:pt x="305" y="0"/>
                    <a:pt x="305" y="0"/>
                    <a:pt x="305" y="0"/>
                  </a:cubicBezTo>
                  <a:cubicBezTo>
                    <a:pt x="296" y="9"/>
                    <a:pt x="284" y="15"/>
                    <a:pt x="271" y="15"/>
                  </a:cubicBezTo>
                  <a:cubicBezTo>
                    <a:pt x="271" y="319"/>
                    <a:pt x="271" y="319"/>
                    <a:pt x="271" y="319"/>
                  </a:cubicBezTo>
                  <a:cubicBezTo>
                    <a:pt x="259" y="319"/>
                    <a:pt x="259" y="319"/>
                    <a:pt x="259" y="319"/>
                  </a:cubicBezTo>
                  <a:cubicBezTo>
                    <a:pt x="252" y="319"/>
                    <a:pt x="247" y="324"/>
                    <a:pt x="247" y="330"/>
                  </a:cubicBezTo>
                  <a:cubicBezTo>
                    <a:pt x="247" y="341"/>
                    <a:pt x="247" y="341"/>
                    <a:pt x="247" y="341"/>
                  </a:cubicBezTo>
                  <a:cubicBezTo>
                    <a:pt x="162" y="341"/>
                    <a:pt x="162" y="341"/>
                    <a:pt x="162" y="341"/>
                  </a:cubicBezTo>
                  <a:cubicBezTo>
                    <a:pt x="162" y="330"/>
                    <a:pt x="162" y="330"/>
                    <a:pt x="162" y="330"/>
                  </a:cubicBezTo>
                  <a:cubicBezTo>
                    <a:pt x="162" y="324"/>
                    <a:pt x="157" y="319"/>
                    <a:pt x="151" y="319"/>
                  </a:cubicBezTo>
                  <a:cubicBezTo>
                    <a:pt x="139" y="319"/>
                    <a:pt x="139" y="319"/>
                    <a:pt x="139" y="319"/>
                  </a:cubicBezTo>
                  <a:cubicBezTo>
                    <a:pt x="139" y="15"/>
                    <a:pt x="139" y="15"/>
                    <a:pt x="139" y="15"/>
                  </a:cubicBezTo>
                  <a:cubicBezTo>
                    <a:pt x="126" y="15"/>
                    <a:pt x="113" y="9"/>
                    <a:pt x="105" y="0"/>
                  </a:cubicBezTo>
                  <a:cubicBezTo>
                    <a:pt x="90" y="0"/>
                    <a:pt x="90" y="0"/>
                    <a:pt x="90" y="0"/>
                  </a:cubicBezTo>
                  <a:cubicBezTo>
                    <a:pt x="82" y="9"/>
                    <a:pt x="69" y="15"/>
                    <a:pt x="56" y="15"/>
                  </a:cubicBezTo>
                  <a:cubicBezTo>
                    <a:pt x="56" y="319"/>
                    <a:pt x="56" y="319"/>
                    <a:pt x="56" y="319"/>
                  </a:cubicBezTo>
                  <a:cubicBezTo>
                    <a:pt x="44" y="319"/>
                    <a:pt x="44" y="319"/>
                    <a:pt x="44" y="319"/>
                  </a:cubicBezTo>
                  <a:cubicBezTo>
                    <a:pt x="38" y="319"/>
                    <a:pt x="33" y="324"/>
                    <a:pt x="33" y="330"/>
                  </a:cubicBezTo>
                  <a:cubicBezTo>
                    <a:pt x="33" y="341"/>
                    <a:pt x="33" y="341"/>
                    <a:pt x="33" y="341"/>
                  </a:cubicBezTo>
                  <a:cubicBezTo>
                    <a:pt x="11" y="341"/>
                    <a:pt x="11" y="341"/>
                    <a:pt x="11" y="341"/>
                  </a:cubicBezTo>
                  <a:cubicBezTo>
                    <a:pt x="5" y="341"/>
                    <a:pt x="0" y="346"/>
                    <a:pt x="0"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63" name="Freeform 286"/>
            <p:cNvSpPr>
              <a:spLocks noEditPoints="1"/>
            </p:cNvSpPr>
            <p:nvPr/>
          </p:nvSpPr>
          <p:spPr bwMode="auto">
            <a:xfrm>
              <a:off x="1066800" y="184151"/>
              <a:ext cx="609600" cy="184150"/>
            </a:xfrm>
            <a:custGeom>
              <a:avLst/>
              <a:gdLst>
                <a:gd name="T0" fmla="*/ 191 w 384"/>
                <a:gd name="T1" fmla="*/ 0 h 116"/>
                <a:gd name="T2" fmla="*/ 0 w 384"/>
                <a:gd name="T3" fmla="*/ 116 h 116"/>
                <a:gd name="T4" fmla="*/ 384 w 384"/>
                <a:gd name="T5" fmla="*/ 116 h 116"/>
                <a:gd name="T6" fmla="*/ 191 w 384"/>
                <a:gd name="T7" fmla="*/ 0 h 116"/>
                <a:gd name="T8" fmla="*/ 191 w 384"/>
                <a:gd name="T9" fmla="*/ 38 h 116"/>
                <a:gd name="T10" fmla="*/ 268 w 384"/>
                <a:gd name="T11" fmla="*/ 84 h 116"/>
                <a:gd name="T12" fmla="*/ 114 w 384"/>
                <a:gd name="T13" fmla="*/ 84 h 116"/>
                <a:gd name="T14" fmla="*/ 191 w 384"/>
                <a:gd name="T15" fmla="*/ 38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16">
                  <a:moveTo>
                    <a:pt x="191" y="0"/>
                  </a:moveTo>
                  <a:lnTo>
                    <a:pt x="0" y="116"/>
                  </a:lnTo>
                  <a:lnTo>
                    <a:pt x="384" y="116"/>
                  </a:lnTo>
                  <a:lnTo>
                    <a:pt x="191" y="0"/>
                  </a:lnTo>
                  <a:close/>
                  <a:moveTo>
                    <a:pt x="191" y="38"/>
                  </a:moveTo>
                  <a:lnTo>
                    <a:pt x="268" y="84"/>
                  </a:lnTo>
                  <a:lnTo>
                    <a:pt x="114" y="84"/>
                  </a:lnTo>
                  <a:lnTo>
                    <a:pt x="191"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sp>
        <p:nvSpPr>
          <p:cNvPr id="76" name="TextBox 58"/>
          <p:cNvSpPr txBox="1"/>
          <p:nvPr/>
        </p:nvSpPr>
        <p:spPr>
          <a:xfrm>
            <a:off x="4562584" y="5318119"/>
            <a:ext cx="816827" cy="276999"/>
          </a:xfrm>
          <a:prstGeom prst="rect">
            <a:avLst/>
          </a:prstGeom>
          <a:noFill/>
        </p:spPr>
        <p:txBody>
          <a:bodyPr wrap="none" rtlCol="0">
            <a:spAutoFit/>
          </a:bodyPr>
          <a:lstStyle/>
          <a:p>
            <a:pPr algn="ctr"/>
            <a:r>
              <a:rPr lang="en-US" sz="1200" dirty="0" smtClean="0">
                <a:solidFill>
                  <a:schemeClr val="tx2"/>
                </a:solidFill>
                <a:latin typeface="微软雅黑" panose="020B0503020204020204" pitchFamily="34" charset="-122"/>
                <a:ea typeface="微软雅黑" panose="020B0503020204020204" pitchFamily="34" charset="-122"/>
              </a:rPr>
              <a:t>Text here</a:t>
            </a:r>
            <a:endParaRPr lang="en-US" sz="1200" dirty="0" smtClean="0">
              <a:solidFill>
                <a:schemeClr val="tx2"/>
              </a:solidFill>
              <a:latin typeface="微软雅黑" panose="020B0503020204020204" pitchFamily="34" charset="-122"/>
              <a:ea typeface="微软雅黑" panose="020B0503020204020204" pitchFamily="34" charset="-122"/>
            </a:endParaRPr>
          </a:p>
        </p:txBody>
      </p:sp>
      <p:sp>
        <p:nvSpPr>
          <p:cNvPr id="77" name="TextBox 58"/>
          <p:cNvSpPr txBox="1"/>
          <p:nvPr/>
        </p:nvSpPr>
        <p:spPr>
          <a:xfrm>
            <a:off x="10178164" y="4864048"/>
            <a:ext cx="816827" cy="276999"/>
          </a:xfrm>
          <a:prstGeom prst="rect">
            <a:avLst/>
          </a:prstGeom>
          <a:noFill/>
        </p:spPr>
        <p:txBody>
          <a:bodyPr wrap="none" rtlCol="0">
            <a:spAutoFit/>
          </a:bodyPr>
          <a:lstStyle/>
          <a:p>
            <a:pPr algn="ctr"/>
            <a:r>
              <a:rPr lang="en-US" sz="1200" dirty="0" smtClean="0">
                <a:solidFill>
                  <a:schemeClr val="tx2"/>
                </a:solidFill>
                <a:latin typeface="微软雅黑" panose="020B0503020204020204" pitchFamily="34" charset="-122"/>
                <a:ea typeface="微软雅黑" panose="020B0503020204020204" pitchFamily="34" charset="-122"/>
              </a:rPr>
              <a:t>Text here</a:t>
            </a:r>
            <a:endParaRPr lang="en-US" sz="1200" dirty="0" smtClean="0">
              <a:solidFill>
                <a:schemeClr val="tx2"/>
              </a:solidFill>
              <a:latin typeface="微软雅黑" panose="020B0503020204020204" pitchFamily="34" charset="-122"/>
              <a:ea typeface="微软雅黑" panose="020B0503020204020204" pitchFamily="34" charset="-122"/>
            </a:endParaRPr>
          </a:p>
        </p:txBody>
      </p:sp>
      <p:sp>
        <p:nvSpPr>
          <p:cNvPr id="78" name="TextBox 58"/>
          <p:cNvSpPr txBox="1"/>
          <p:nvPr/>
        </p:nvSpPr>
        <p:spPr>
          <a:xfrm>
            <a:off x="9496070" y="3536202"/>
            <a:ext cx="816827" cy="276999"/>
          </a:xfrm>
          <a:prstGeom prst="rect">
            <a:avLst/>
          </a:prstGeom>
          <a:noFill/>
        </p:spPr>
        <p:txBody>
          <a:bodyPr wrap="none" rtlCol="0">
            <a:spAutoFit/>
          </a:bodyPr>
          <a:lstStyle/>
          <a:p>
            <a:pPr algn="ctr"/>
            <a:r>
              <a:rPr lang="en-US" sz="1200" dirty="0" smtClean="0">
                <a:solidFill>
                  <a:schemeClr val="tx2"/>
                </a:solidFill>
                <a:latin typeface="微软雅黑" panose="020B0503020204020204" pitchFamily="34" charset="-122"/>
                <a:ea typeface="微软雅黑" panose="020B0503020204020204" pitchFamily="34" charset="-122"/>
              </a:rPr>
              <a:t>Text here</a:t>
            </a:r>
            <a:endParaRPr lang="en-US" sz="1200" dirty="0" smtClean="0">
              <a:solidFill>
                <a:schemeClr val="tx2"/>
              </a:solidFill>
              <a:latin typeface="微软雅黑" panose="020B0503020204020204" pitchFamily="34" charset="-122"/>
              <a:ea typeface="微软雅黑" panose="020B0503020204020204" pitchFamily="34" charset="-122"/>
            </a:endParaRPr>
          </a:p>
        </p:txBody>
      </p:sp>
      <p:sp>
        <p:nvSpPr>
          <p:cNvPr id="79" name="TextBox 58"/>
          <p:cNvSpPr txBox="1"/>
          <p:nvPr/>
        </p:nvSpPr>
        <p:spPr>
          <a:xfrm>
            <a:off x="5189216" y="4371301"/>
            <a:ext cx="816827" cy="276999"/>
          </a:xfrm>
          <a:prstGeom prst="rect">
            <a:avLst/>
          </a:prstGeom>
          <a:noFill/>
        </p:spPr>
        <p:txBody>
          <a:bodyPr wrap="none" rtlCol="0">
            <a:spAutoFit/>
          </a:bodyPr>
          <a:lstStyle/>
          <a:p>
            <a:pPr algn="ctr"/>
            <a:r>
              <a:rPr lang="en-US" sz="1200" dirty="0" smtClean="0">
                <a:solidFill>
                  <a:schemeClr val="tx2"/>
                </a:solidFill>
                <a:latin typeface="微软雅黑" panose="020B0503020204020204" pitchFamily="34" charset="-122"/>
                <a:ea typeface="微软雅黑" panose="020B0503020204020204" pitchFamily="34" charset="-122"/>
              </a:rPr>
              <a:t>Text here</a:t>
            </a:r>
            <a:endParaRPr lang="en-US" sz="1200" dirty="0" smtClean="0">
              <a:solidFill>
                <a:schemeClr val="tx2"/>
              </a:solidFill>
              <a:latin typeface="微软雅黑" panose="020B0503020204020204" pitchFamily="34" charset="-122"/>
              <a:ea typeface="微软雅黑" panose="020B0503020204020204" pitchFamily="34" charset="-122"/>
            </a:endParaRPr>
          </a:p>
        </p:txBody>
      </p:sp>
      <p:grpSp>
        <p:nvGrpSpPr>
          <p:cNvPr id="80" name="Группа 9"/>
          <p:cNvGrpSpPr/>
          <p:nvPr/>
        </p:nvGrpSpPr>
        <p:grpSpPr>
          <a:xfrm flipH="1">
            <a:off x="-134948" y="2288096"/>
            <a:ext cx="3133716" cy="546874"/>
            <a:chOff x="1500166" y="1071552"/>
            <a:chExt cx="3033712" cy="529422"/>
          </a:xfrm>
          <a:solidFill>
            <a:srgbClr val="5A9FC6"/>
          </a:solidFill>
        </p:grpSpPr>
        <p:sp>
          <p:nvSpPr>
            <p:cNvPr id="81" name="Freeform 17"/>
            <p:cNvSpPr/>
            <p:nvPr/>
          </p:nvSpPr>
          <p:spPr bwMode="auto">
            <a:xfrm>
              <a:off x="1500166" y="1071552"/>
              <a:ext cx="3033712" cy="371475"/>
            </a:xfrm>
            <a:custGeom>
              <a:avLst/>
              <a:gdLst/>
              <a:ahLst/>
              <a:cxnLst>
                <a:cxn ang="0">
                  <a:pos x="1359" y="0"/>
                </a:cxn>
                <a:cxn ang="0">
                  <a:pos x="234" y="0"/>
                </a:cxn>
                <a:cxn ang="0">
                  <a:pos x="0" y="234"/>
                </a:cxn>
                <a:cxn ang="0">
                  <a:pos x="1359" y="234"/>
                </a:cxn>
                <a:cxn ang="0">
                  <a:pos x="1911" y="234"/>
                </a:cxn>
                <a:cxn ang="0">
                  <a:pos x="1911" y="0"/>
                </a:cxn>
                <a:cxn ang="0">
                  <a:pos x="1359" y="0"/>
                </a:cxn>
              </a:cxnLst>
              <a:rect l="0" t="0" r="r" b="b"/>
              <a:pathLst>
                <a:path w="1911" h="234">
                  <a:moveTo>
                    <a:pt x="1359" y="0"/>
                  </a:moveTo>
                  <a:lnTo>
                    <a:pt x="234" y="0"/>
                  </a:lnTo>
                  <a:lnTo>
                    <a:pt x="0" y="234"/>
                  </a:lnTo>
                  <a:lnTo>
                    <a:pt x="1359" y="234"/>
                  </a:lnTo>
                  <a:lnTo>
                    <a:pt x="1911" y="234"/>
                  </a:lnTo>
                  <a:lnTo>
                    <a:pt x="1911" y="0"/>
                  </a:lnTo>
                  <a:lnTo>
                    <a:pt x="1359" y="0"/>
                  </a:lnTo>
                  <a:close/>
                </a:path>
              </a:pathLst>
            </a:custGeom>
            <a:grpFill/>
            <a:ln w="9525">
              <a:noFill/>
              <a:round/>
            </a:ln>
          </p:spPr>
          <p:txBody>
            <a:bodyPr vert="horz" wrap="square" lIns="91440" tIns="45720" rIns="91440" bIns="45720" numCol="1" anchor="t" anchorCtr="0" compatLnSpc="1"/>
            <a:lstStyle/>
            <a:p>
              <a:endParaRPr lang="ru-RU"/>
            </a:p>
          </p:txBody>
        </p:sp>
        <p:sp>
          <p:nvSpPr>
            <p:cNvPr id="82" name="Freeform 26"/>
            <p:cNvSpPr/>
            <p:nvPr/>
          </p:nvSpPr>
          <p:spPr bwMode="auto">
            <a:xfrm flipV="1">
              <a:off x="2368224" y="1486600"/>
              <a:ext cx="2071670" cy="114374"/>
            </a:xfrm>
            <a:custGeom>
              <a:avLst/>
              <a:gdLst/>
              <a:ahLst/>
              <a:cxnLst>
                <a:cxn ang="0">
                  <a:pos x="1300" y="0"/>
                </a:cxn>
                <a:cxn ang="0">
                  <a:pos x="925" y="0"/>
                </a:cxn>
                <a:cxn ang="0">
                  <a:pos x="159" y="0"/>
                </a:cxn>
                <a:cxn ang="0">
                  <a:pos x="0" y="159"/>
                </a:cxn>
                <a:cxn ang="0">
                  <a:pos x="925" y="159"/>
                </a:cxn>
                <a:cxn ang="0">
                  <a:pos x="1300" y="159"/>
                </a:cxn>
                <a:cxn ang="0">
                  <a:pos x="2880" y="159"/>
                </a:cxn>
                <a:cxn ang="0">
                  <a:pos x="2880" y="0"/>
                </a:cxn>
                <a:cxn ang="0">
                  <a:pos x="1300" y="0"/>
                </a:cxn>
              </a:cxnLst>
              <a:rect l="0" t="0" r="r" b="b"/>
              <a:pathLst>
                <a:path w="2880" h="159">
                  <a:moveTo>
                    <a:pt x="1300" y="0"/>
                  </a:moveTo>
                  <a:lnTo>
                    <a:pt x="925" y="0"/>
                  </a:lnTo>
                  <a:lnTo>
                    <a:pt x="159" y="0"/>
                  </a:lnTo>
                  <a:lnTo>
                    <a:pt x="0" y="159"/>
                  </a:lnTo>
                  <a:lnTo>
                    <a:pt x="925" y="159"/>
                  </a:lnTo>
                  <a:lnTo>
                    <a:pt x="1300" y="159"/>
                  </a:lnTo>
                  <a:lnTo>
                    <a:pt x="2880" y="159"/>
                  </a:lnTo>
                  <a:lnTo>
                    <a:pt x="2880" y="0"/>
                  </a:lnTo>
                  <a:lnTo>
                    <a:pt x="1300" y="0"/>
                  </a:lnTo>
                  <a:close/>
                </a:path>
              </a:pathLst>
            </a:custGeom>
            <a:grpFill/>
            <a:ln w="9525">
              <a:noFill/>
              <a:round/>
            </a:ln>
          </p:spPr>
          <p:txBody>
            <a:bodyPr vert="horz" wrap="square" lIns="91440" tIns="45720" rIns="91440" bIns="45720" numCol="1" anchor="t" anchorCtr="0" compatLnSpc="1"/>
            <a:lstStyle/>
            <a:p>
              <a:endParaRPr lang="ru-RU"/>
            </a:p>
          </p:txBody>
        </p:sp>
      </p:grpSp>
      <p:sp>
        <p:nvSpPr>
          <p:cNvPr id="84" name="文本框 83"/>
          <p:cNvSpPr txBox="1"/>
          <p:nvPr/>
        </p:nvSpPr>
        <p:spPr>
          <a:xfrm>
            <a:off x="516237" y="2879980"/>
            <a:ext cx="2971341" cy="1708160"/>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83171" y="2288096"/>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l="22741" t="22814" r="15198" b="14099"/>
          <a:stretch>
            <a:fillRect/>
          </a:stretch>
        </p:blipFill>
        <p:spPr>
          <a:xfrm rot="16200000">
            <a:off x="2667000" y="-2667000"/>
            <a:ext cx="6857999" cy="12192000"/>
          </a:xfrm>
          <a:prstGeom prst="rect">
            <a:avLst/>
          </a:prstGeom>
          <a:solidFill>
            <a:schemeClr val="bg1">
              <a:lumMod val="50000"/>
            </a:schemeClr>
          </a:solidFill>
        </p:spPr>
      </p:pic>
      <p:grpSp>
        <p:nvGrpSpPr>
          <p:cNvPr id="17" name="组合 16"/>
          <p:cNvGrpSpPr/>
          <p:nvPr/>
        </p:nvGrpSpPr>
        <p:grpSpPr>
          <a:xfrm>
            <a:off x="836015" y="370819"/>
            <a:ext cx="964084" cy="962688"/>
            <a:chOff x="9462150" y="3136316"/>
            <a:chExt cx="964084" cy="962688"/>
          </a:xfrm>
        </p:grpSpPr>
        <p:sp>
          <p:nvSpPr>
            <p:cNvPr id="19" name="Oval 74"/>
            <p:cNvSpPr>
              <a:spLocks noChangeArrowheads="1"/>
            </p:cNvSpPr>
            <p:nvPr/>
          </p:nvSpPr>
          <p:spPr bwMode="auto">
            <a:xfrm>
              <a:off x="9462150" y="3136316"/>
              <a:ext cx="964084" cy="962688"/>
            </a:xfrm>
            <a:prstGeom prst="ellipse">
              <a:avLst/>
            </a:prstGeom>
            <a:noFill/>
            <a:ln>
              <a:solidFill>
                <a:schemeClr val="bg1">
                  <a:lumMod val="50000"/>
                </a:schemeClr>
              </a:solidFill>
            </a:ln>
          </p:spPr>
          <p:txBody>
            <a:bodyPr vert="horz" wrap="square" lIns="91440" tIns="45720" rIns="91440" bIns="45720" numCol="1" anchor="t" anchorCtr="0" compatLnSpc="1"/>
            <a:lstStyle/>
            <a:p>
              <a:endParaRPr lang="zh-CN" altLang="en-US">
                <a:solidFill>
                  <a:prstClr val="black"/>
                </a:solidFill>
              </a:endParaRPr>
            </a:p>
          </p:txBody>
        </p:sp>
        <p:grpSp>
          <p:nvGrpSpPr>
            <p:cNvPr id="20" name="组合 19"/>
            <p:cNvGrpSpPr/>
            <p:nvPr/>
          </p:nvGrpSpPr>
          <p:grpSpPr>
            <a:xfrm>
              <a:off x="9699334" y="3319087"/>
              <a:ext cx="500876" cy="537153"/>
              <a:chOff x="8471357" y="3524024"/>
              <a:chExt cx="569912" cy="611188"/>
            </a:xfrm>
            <a:solidFill>
              <a:schemeClr val="bg1">
                <a:lumMod val="50000"/>
              </a:schemeClr>
            </a:solidFill>
          </p:grpSpPr>
          <p:sp>
            <p:nvSpPr>
              <p:cNvPr id="21"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8" name="矩形 17"/>
          <p:cNvSpPr/>
          <p:nvPr/>
        </p:nvSpPr>
        <p:spPr>
          <a:xfrm>
            <a:off x="2100573" y="35032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36015"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64" name="Freeform 22"/>
          <p:cNvSpPr/>
          <p:nvPr/>
        </p:nvSpPr>
        <p:spPr bwMode="auto">
          <a:xfrm>
            <a:off x="6952861" y="1504947"/>
            <a:ext cx="731167" cy="729276"/>
          </a:xfrm>
          <a:custGeom>
            <a:avLst/>
            <a:gdLst>
              <a:gd name="T0" fmla="*/ 346 w 346"/>
              <a:gd name="T1" fmla="*/ 346 h 346"/>
              <a:gd name="T2" fmla="*/ 0 w 346"/>
              <a:gd name="T3" fmla="*/ 0 h 346"/>
              <a:gd name="T4" fmla="*/ 84 w 346"/>
              <a:gd name="T5" fmla="*/ 0 h 346"/>
              <a:gd name="T6" fmla="*/ 346 w 346"/>
              <a:gd name="T7" fmla="*/ 262 h 346"/>
              <a:gd name="T8" fmla="*/ 346 w 346"/>
              <a:gd name="T9" fmla="*/ 346 h 346"/>
            </a:gdLst>
            <a:ahLst/>
            <a:cxnLst>
              <a:cxn ang="0">
                <a:pos x="T0" y="T1"/>
              </a:cxn>
              <a:cxn ang="0">
                <a:pos x="T2" y="T3"/>
              </a:cxn>
              <a:cxn ang="0">
                <a:pos x="T4" y="T5"/>
              </a:cxn>
              <a:cxn ang="0">
                <a:pos x="T6" y="T7"/>
              </a:cxn>
              <a:cxn ang="0">
                <a:pos x="T8" y="T9"/>
              </a:cxn>
            </a:cxnLst>
            <a:rect l="0" t="0" r="r" b="b"/>
            <a:pathLst>
              <a:path w="346" h="346">
                <a:moveTo>
                  <a:pt x="346" y="346"/>
                </a:moveTo>
                <a:cubicBezTo>
                  <a:pt x="157" y="342"/>
                  <a:pt x="4" y="189"/>
                  <a:pt x="0" y="0"/>
                </a:cubicBezTo>
                <a:cubicBezTo>
                  <a:pt x="84" y="0"/>
                  <a:pt x="84" y="0"/>
                  <a:pt x="84" y="0"/>
                </a:cubicBezTo>
                <a:cubicBezTo>
                  <a:pt x="88" y="143"/>
                  <a:pt x="203" y="258"/>
                  <a:pt x="346" y="262"/>
                </a:cubicBezTo>
                <a:lnTo>
                  <a:pt x="346" y="346"/>
                </a:ln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65" name="Freeform 24"/>
          <p:cNvSpPr/>
          <p:nvPr/>
        </p:nvSpPr>
        <p:spPr bwMode="auto">
          <a:xfrm>
            <a:off x="7718033" y="2056627"/>
            <a:ext cx="729276" cy="1494449"/>
          </a:xfrm>
          <a:custGeom>
            <a:avLst/>
            <a:gdLst>
              <a:gd name="T0" fmla="*/ 0 w 346"/>
              <a:gd name="T1" fmla="*/ 624 h 708"/>
              <a:gd name="T2" fmla="*/ 262 w 346"/>
              <a:gd name="T3" fmla="*/ 354 h 708"/>
              <a:gd name="T4" fmla="*/ 0 w 346"/>
              <a:gd name="T5" fmla="*/ 84 h 708"/>
              <a:gd name="T6" fmla="*/ 0 w 346"/>
              <a:gd name="T7" fmla="*/ 0 h 708"/>
              <a:gd name="T8" fmla="*/ 346 w 346"/>
              <a:gd name="T9" fmla="*/ 354 h 708"/>
              <a:gd name="T10" fmla="*/ 0 w 346"/>
              <a:gd name="T11" fmla="*/ 708 h 708"/>
              <a:gd name="T12" fmla="*/ 0 w 346"/>
              <a:gd name="T13" fmla="*/ 624 h 708"/>
            </a:gdLst>
            <a:ahLst/>
            <a:cxnLst>
              <a:cxn ang="0">
                <a:pos x="T0" y="T1"/>
              </a:cxn>
              <a:cxn ang="0">
                <a:pos x="T2" y="T3"/>
              </a:cxn>
              <a:cxn ang="0">
                <a:pos x="T4" y="T5"/>
              </a:cxn>
              <a:cxn ang="0">
                <a:pos x="T6" y="T7"/>
              </a:cxn>
              <a:cxn ang="0">
                <a:pos x="T8" y="T9"/>
              </a:cxn>
              <a:cxn ang="0">
                <a:pos x="T10" y="T11"/>
              </a:cxn>
              <a:cxn ang="0">
                <a:pos x="T12" y="T13"/>
              </a:cxn>
            </a:cxnLst>
            <a:rect l="0" t="0" r="r" b="b"/>
            <a:pathLst>
              <a:path w="346" h="708">
                <a:moveTo>
                  <a:pt x="0" y="624"/>
                </a:moveTo>
                <a:cubicBezTo>
                  <a:pt x="145" y="620"/>
                  <a:pt x="262" y="500"/>
                  <a:pt x="262" y="354"/>
                </a:cubicBezTo>
                <a:cubicBezTo>
                  <a:pt x="262" y="208"/>
                  <a:pt x="145" y="88"/>
                  <a:pt x="0" y="84"/>
                </a:cubicBezTo>
                <a:cubicBezTo>
                  <a:pt x="0" y="0"/>
                  <a:pt x="0" y="0"/>
                  <a:pt x="0" y="0"/>
                </a:cubicBezTo>
                <a:cubicBezTo>
                  <a:pt x="191" y="4"/>
                  <a:pt x="346" y="161"/>
                  <a:pt x="346" y="354"/>
                </a:cubicBezTo>
                <a:cubicBezTo>
                  <a:pt x="346" y="547"/>
                  <a:pt x="191" y="704"/>
                  <a:pt x="0" y="708"/>
                </a:cubicBezTo>
                <a:lnTo>
                  <a:pt x="0" y="624"/>
                </a:ln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66" name="Freeform 26"/>
          <p:cNvSpPr/>
          <p:nvPr/>
        </p:nvSpPr>
        <p:spPr bwMode="auto">
          <a:xfrm>
            <a:off x="6952863" y="3373479"/>
            <a:ext cx="1494449" cy="1494449"/>
          </a:xfrm>
          <a:custGeom>
            <a:avLst/>
            <a:gdLst>
              <a:gd name="T0" fmla="*/ 354 w 708"/>
              <a:gd name="T1" fmla="*/ 708 h 708"/>
              <a:gd name="T2" fmla="*/ 0 w 708"/>
              <a:gd name="T3" fmla="*/ 354 h 708"/>
              <a:gd name="T4" fmla="*/ 346 w 708"/>
              <a:gd name="T5" fmla="*/ 0 h 708"/>
              <a:gd name="T6" fmla="*/ 346 w 708"/>
              <a:gd name="T7" fmla="*/ 84 h 708"/>
              <a:gd name="T8" fmla="*/ 84 w 708"/>
              <a:gd name="T9" fmla="*/ 354 h 708"/>
              <a:gd name="T10" fmla="*/ 354 w 708"/>
              <a:gd name="T11" fmla="*/ 624 h 708"/>
              <a:gd name="T12" fmla="*/ 624 w 708"/>
              <a:gd name="T13" fmla="*/ 362 h 708"/>
              <a:gd name="T14" fmla="*/ 708 w 708"/>
              <a:gd name="T15" fmla="*/ 362 h 708"/>
              <a:gd name="T16" fmla="*/ 354 w 708"/>
              <a:gd name="T17"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8" h="708">
                <a:moveTo>
                  <a:pt x="354" y="708"/>
                </a:moveTo>
                <a:cubicBezTo>
                  <a:pt x="158" y="708"/>
                  <a:pt x="0" y="549"/>
                  <a:pt x="0" y="354"/>
                </a:cubicBezTo>
                <a:cubicBezTo>
                  <a:pt x="0" y="161"/>
                  <a:pt x="154" y="4"/>
                  <a:pt x="346" y="0"/>
                </a:cubicBezTo>
                <a:cubicBezTo>
                  <a:pt x="346" y="84"/>
                  <a:pt x="346" y="84"/>
                  <a:pt x="346" y="84"/>
                </a:cubicBezTo>
                <a:cubicBezTo>
                  <a:pt x="200" y="88"/>
                  <a:pt x="84" y="208"/>
                  <a:pt x="84" y="354"/>
                </a:cubicBezTo>
                <a:cubicBezTo>
                  <a:pt x="84" y="503"/>
                  <a:pt x="205" y="624"/>
                  <a:pt x="354" y="624"/>
                </a:cubicBezTo>
                <a:cubicBezTo>
                  <a:pt x="500" y="624"/>
                  <a:pt x="619" y="507"/>
                  <a:pt x="624" y="362"/>
                </a:cubicBezTo>
                <a:cubicBezTo>
                  <a:pt x="708" y="362"/>
                  <a:pt x="708" y="362"/>
                  <a:pt x="708" y="362"/>
                </a:cubicBezTo>
                <a:cubicBezTo>
                  <a:pt x="703" y="554"/>
                  <a:pt x="546" y="708"/>
                  <a:pt x="354" y="708"/>
                </a:cubicBezTo>
                <a:close/>
              </a:path>
            </a:pathLst>
          </a:custGeom>
          <a:solidFill>
            <a:srgbClr val="5A9F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67" name="Freeform 30"/>
          <p:cNvSpPr/>
          <p:nvPr/>
        </p:nvSpPr>
        <p:spPr bwMode="auto">
          <a:xfrm>
            <a:off x="9034887" y="6007184"/>
            <a:ext cx="729276" cy="729276"/>
          </a:xfrm>
          <a:custGeom>
            <a:avLst/>
            <a:gdLst>
              <a:gd name="T0" fmla="*/ 262 w 346"/>
              <a:gd name="T1" fmla="*/ 346 h 346"/>
              <a:gd name="T2" fmla="*/ 0 w 346"/>
              <a:gd name="T3" fmla="*/ 84 h 346"/>
              <a:gd name="T4" fmla="*/ 0 w 346"/>
              <a:gd name="T5" fmla="*/ 0 h 346"/>
              <a:gd name="T6" fmla="*/ 346 w 346"/>
              <a:gd name="T7" fmla="*/ 346 h 346"/>
              <a:gd name="T8" fmla="*/ 262 w 346"/>
              <a:gd name="T9" fmla="*/ 346 h 346"/>
            </a:gdLst>
            <a:ahLst/>
            <a:cxnLst>
              <a:cxn ang="0">
                <a:pos x="T0" y="T1"/>
              </a:cxn>
              <a:cxn ang="0">
                <a:pos x="T2" y="T3"/>
              </a:cxn>
              <a:cxn ang="0">
                <a:pos x="T4" y="T5"/>
              </a:cxn>
              <a:cxn ang="0">
                <a:pos x="T6" y="T7"/>
              </a:cxn>
              <a:cxn ang="0">
                <a:pos x="T8" y="T9"/>
              </a:cxn>
            </a:cxnLst>
            <a:rect l="0" t="0" r="r" b="b"/>
            <a:pathLst>
              <a:path w="346" h="346">
                <a:moveTo>
                  <a:pt x="262" y="346"/>
                </a:moveTo>
                <a:cubicBezTo>
                  <a:pt x="257" y="203"/>
                  <a:pt x="142" y="88"/>
                  <a:pt x="0" y="84"/>
                </a:cubicBezTo>
                <a:cubicBezTo>
                  <a:pt x="0" y="0"/>
                  <a:pt x="0" y="0"/>
                  <a:pt x="0" y="0"/>
                </a:cubicBezTo>
                <a:cubicBezTo>
                  <a:pt x="189" y="4"/>
                  <a:pt x="341" y="157"/>
                  <a:pt x="346" y="346"/>
                </a:cubicBezTo>
                <a:lnTo>
                  <a:pt x="262" y="346"/>
                </a:lnTo>
                <a:close/>
              </a:path>
            </a:pathLst>
          </a:custGeom>
          <a:solidFill>
            <a:srgbClr val="5A9F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68" name="Freeform 32"/>
          <p:cNvSpPr/>
          <p:nvPr/>
        </p:nvSpPr>
        <p:spPr bwMode="auto">
          <a:xfrm>
            <a:off x="8269713" y="4690334"/>
            <a:ext cx="731167" cy="1494449"/>
          </a:xfrm>
          <a:custGeom>
            <a:avLst/>
            <a:gdLst>
              <a:gd name="T0" fmla="*/ 346 w 346"/>
              <a:gd name="T1" fmla="*/ 708 h 708"/>
              <a:gd name="T2" fmla="*/ 0 w 346"/>
              <a:gd name="T3" fmla="*/ 354 h 708"/>
              <a:gd name="T4" fmla="*/ 346 w 346"/>
              <a:gd name="T5" fmla="*/ 0 h 708"/>
              <a:gd name="T6" fmla="*/ 346 w 346"/>
              <a:gd name="T7" fmla="*/ 84 h 708"/>
              <a:gd name="T8" fmla="*/ 84 w 346"/>
              <a:gd name="T9" fmla="*/ 354 h 708"/>
              <a:gd name="T10" fmla="*/ 346 w 346"/>
              <a:gd name="T11" fmla="*/ 624 h 708"/>
              <a:gd name="T12" fmla="*/ 346 w 346"/>
              <a:gd name="T13" fmla="*/ 708 h 708"/>
            </a:gdLst>
            <a:ahLst/>
            <a:cxnLst>
              <a:cxn ang="0">
                <a:pos x="T0" y="T1"/>
              </a:cxn>
              <a:cxn ang="0">
                <a:pos x="T2" y="T3"/>
              </a:cxn>
              <a:cxn ang="0">
                <a:pos x="T4" y="T5"/>
              </a:cxn>
              <a:cxn ang="0">
                <a:pos x="T6" y="T7"/>
              </a:cxn>
              <a:cxn ang="0">
                <a:pos x="T8" y="T9"/>
              </a:cxn>
              <a:cxn ang="0">
                <a:pos x="T10" y="T11"/>
              </a:cxn>
              <a:cxn ang="0">
                <a:pos x="T12" y="T13"/>
              </a:cxn>
            </a:cxnLst>
            <a:rect l="0" t="0" r="r" b="b"/>
            <a:pathLst>
              <a:path w="346" h="708">
                <a:moveTo>
                  <a:pt x="346" y="708"/>
                </a:moveTo>
                <a:cubicBezTo>
                  <a:pt x="154" y="704"/>
                  <a:pt x="0" y="547"/>
                  <a:pt x="0" y="354"/>
                </a:cubicBezTo>
                <a:cubicBezTo>
                  <a:pt x="0" y="161"/>
                  <a:pt x="154" y="4"/>
                  <a:pt x="346" y="0"/>
                </a:cubicBezTo>
                <a:cubicBezTo>
                  <a:pt x="346" y="84"/>
                  <a:pt x="346" y="84"/>
                  <a:pt x="346" y="84"/>
                </a:cubicBezTo>
                <a:cubicBezTo>
                  <a:pt x="200" y="88"/>
                  <a:pt x="84" y="208"/>
                  <a:pt x="84" y="354"/>
                </a:cubicBezTo>
                <a:cubicBezTo>
                  <a:pt x="84" y="500"/>
                  <a:pt x="200" y="620"/>
                  <a:pt x="346" y="624"/>
                </a:cubicBezTo>
                <a:lnTo>
                  <a:pt x="346" y="708"/>
                </a:lnTo>
                <a:close/>
              </a:path>
            </a:pathLst>
          </a:custGeom>
          <a:solidFill>
            <a:srgbClr val="5A9F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69" name="Freeform 34"/>
          <p:cNvSpPr/>
          <p:nvPr/>
        </p:nvSpPr>
        <p:spPr bwMode="auto">
          <a:xfrm>
            <a:off x="8269715" y="3373479"/>
            <a:ext cx="1494449" cy="1494449"/>
          </a:xfrm>
          <a:custGeom>
            <a:avLst/>
            <a:gdLst>
              <a:gd name="T0" fmla="*/ 362 w 708"/>
              <a:gd name="T1" fmla="*/ 624 h 708"/>
              <a:gd name="T2" fmla="*/ 624 w 708"/>
              <a:gd name="T3" fmla="*/ 354 h 708"/>
              <a:gd name="T4" fmla="*/ 354 w 708"/>
              <a:gd name="T5" fmla="*/ 84 h 708"/>
              <a:gd name="T6" fmla="*/ 84 w 708"/>
              <a:gd name="T7" fmla="*/ 346 h 708"/>
              <a:gd name="T8" fmla="*/ 0 w 708"/>
              <a:gd name="T9" fmla="*/ 346 h 708"/>
              <a:gd name="T10" fmla="*/ 354 w 708"/>
              <a:gd name="T11" fmla="*/ 0 h 708"/>
              <a:gd name="T12" fmla="*/ 708 w 708"/>
              <a:gd name="T13" fmla="*/ 354 h 708"/>
              <a:gd name="T14" fmla="*/ 362 w 708"/>
              <a:gd name="T15" fmla="*/ 708 h 708"/>
              <a:gd name="T16" fmla="*/ 362 w 708"/>
              <a:gd name="T17" fmla="*/ 62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8" h="708">
                <a:moveTo>
                  <a:pt x="362" y="624"/>
                </a:moveTo>
                <a:cubicBezTo>
                  <a:pt x="507" y="620"/>
                  <a:pt x="624" y="500"/>
                  <a:pt x="624" y="354"/>
                </a:cubicBezTo>
                <a:cubicBezTo>
                  <a:pt x="624" y="205"/>
                  <a:pt x="503" y="84"/>
                  <a:pt x="354" y="84"/>
                </a:cubicBezTo>
                <a:cubicBezTo>
                  <a:pt x="207" y="84"/>
                  <a:pt x="88" y="201"/>
                  <a:pt x="84" y="346"/>
                </a:cubicBezTo>
                <a:cubicBezTo>
                  <a:pt x="0" y="346"/>
                  <a:pt x="0" y="346"/>
                  <a:pt x="0" y="346"/>
                </a:cubicBezTo>
                <a:cubicBezTo>
                  <a:pt x="4" y="154"/>
                  <a:pt x="161" y="0"/>
                  <a:pt x="354" y="0"/>
                </a:cubicBezTo>
                <a:cubicBezTo>
                  <a:pt x="549" y="0"/>
                  <a:pt x="708" y="159"/>
                  <a:pt x="708" y="354"/>
                </a:cubicBezTo>
                <a:cubicBezTo>
                  <a:pt x="708" y="547"/>
                  <a:pt x="553" y="704"/>
                  <a:pt x="362" y="708"/>
                </a:cubicBezTo>
                <a:lnTo>
                  <a:pt x="362" y="624"/>
                </a:lnTo>
                <a:close/>
              </a:path>
            </a:pathLst>
          </a:custGeom>
          <a:solidFill>
            <a:srgbClr val="69A8E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ru-RU"/>
          </a:p>
        </p:txBody>
      </p:sp>
      <p:sp>
        <p:nvSpPr>
          <p:cNvPr id="71" name="Oval 25"/>
          <p:cNvSpPr>
            <a:spLocks noChangeArrowheads="1"/>
          </p:cNvSpPr>
          <p:nvPr/>
        </p:nvSpPr>
        <p:spPr bwMode="auto">
          <a:xfrm>
            <a:off x="7272157" y="2372143"/>
            <a:ext cx="853970" cy="853971"/>
          </a:xfrm>
          <a:prstGeom prst="ellipse">
            <a:avLst/>
          </a:prstGeom>
          <a:noFill/>
          <a:ln w="6350" cap="flat">
            <a:solidFill>
              <a:schemeClr val="tx1"/>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grpSp>
        <p:nvGrpSpPr>
          <p:cNvPr id="72" name="Группа 58"/>
          <p:cNvGrpSpPr/>
          <p:nvPr/>
        </p:nvGrpSpPr>
        <p:grpSpPr>
          <a:xfrm>
            <a:off x="7452048" y="2603498"/>
            <a:ext cx="497968" cy="400708"/>
            <a:chOff x="2895600" y="1625601"/>
            <a:chExt cx="609600" cy="490537"/>
          </a:xfrm>
          <a:solidFill>
            <a:schemeClr val="tx1">
              <a:lumMod val="65000"/>
              <a:lumOff val="35000"/>
            </a:schemeClr>
          </a:solidFill>
        </p:grpSpPr>
        <p:sp>
          <p:nvSpPr>
            <p:cNvPr id="75" name="Freeform 192"/>
            <p:cNvSpPr>
              <a:spLocks noEditPoints="1"/>
            </p:cNvSpPr>
            <p:nvPr/>
          </p:nvSpPr>
          <p:spPr bwMode="auto">
            <a:xfrm>
              <a:off x="2968625" y="2017713"/>
              <a:ext cx="100013" cy="98425"/>
            </a:xfrm>
            <a:custGeom>
              <a:avLst/>
              <a:gdLst>
                <a:gd name="T0" fmla="*/ 75 w 149"/>
                <a:gd name="T1" fmla="*/ 0 h 148"/>
                <a:gd name="T2" fmla="*/ 0 w 149"/>
                <a:gd name="T3" fmla="*/ 74 h 148"/>
                <a:gd name="T4" fmla="*/ 75 w 149"/>
                <a:gd name="T5" fmla="*/ 148 h 148"/>
                <a:gd name="T6" fmla="*/ 149 w 149"/>
                <a:gd name="T7" fmla="*/ 74 h 148"/>
                <a:gd name="T8" fmla="*/ 75 w 149"/>
                <a:gd name="T9" fmla="*/ 0 h 148"/>
                <a:gd name="T10" fmla="*/ 75 w 149"/>
                <a:gd name="T11" fmla="*/ 106 h 148"/>
                <a:gd name="T12" fmla="*/ 43 w 149"/>
                <a:gd name="T13" fmla="*/ 74 h 148"/>
                <a:gd name="T14" fmla="*/ 75 w 149"/>
                <a:gd name="T15" fmla="*/ 42 h 148"/>
                <a:gd name="T16" fmla="*/ 107 w 149"/>
                <a:gd name="T17" fmla="*/ 74 h 148"/>
                <a:gd name="T18" fmla="*/ 75 w 149"/>
                <a:gd name="T19" fmla="*/ 10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48">
                  <a:moveTo>
                    <a:pt x="75" y="0"/>
                  </a:moveTo>
                  <a:cubicBezTo>
                    <a:pt x="34" y="0"/>
                    <a:pt x="0" y="33"/>
                    <a:pt x="0" y="74"/>
                  </a:cubicBezTo>
                  <a:cubicBezTo>
                    <a:pt x="0" y="115"/>
                    <a:pt x="34" y="148"/>
                    <a:pt x="75" y="148"/>
                  </a:cubicBezTo>
                  <a:cubicBezTo>
                    <a:pt x="116" y="148"/>
                    <a:pt x="149" y="115"/>
                    <a:pt x="149" y="74"/>
                  </a:cubicBezTo>
                  <a:cubicBezTo>
                    <a:pt x="149" y="33"/>
                    <a:pt x="116" y="0"/>
                    <a:pt x="75" y="0"/>
                  </a:cubicBezTo>
                  <a:close/>
                  <a:moveTo>
                    <a:pt x="75" y="106"/>
                  </a:moveTo>
                  <a:cubicBezTo>
                    <a:pt x="57" y="106"/>
                    <a:pt x="43" y="92"/>
                    <a:pt x="43" y="74"/>
                  </a:cubicBezTo>
                  <a:cubicBezTo>
                    <a:pt x="43" y="57"/>
                    <a:pt x="57" y="42"/>
                    <a:pt x="75" y="42"/>
                  </a:cubicBezTo>
                  <a:cubicBezTo>
                    <a:pt x="92" y="42"/>
                    <a:pt x="107" y="57"/>
                    <a:pt x="107" y="74"/>
                  </a:cubicBezTo>
                  <a:cubicBezTo>
                    <a:pt x="107" y="92"/>
                    <a:pt x="92" y="106"/>
                    <a:pt x="75"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83" name="Freeform 193"/>
            <p:cNvSpPr>
              <a:spLocks noEditPoints="1"/>
            </p:cNvSpPr>
            <p:nvPr/>
          </p:nvSpPr>
          <p:spPr bwMode="auto">
            <a:xfrm>
              <a:off x="3233738" y="2017713"/>
              <a:ext cx="100013" cy="98425"/>
            </a:xfrm>
            <a:custGeom>
              <a:avLst/>
              <a:gdLst>
                <a:gd name="T0" fmla="*/ 74 w 148"/>
                <a:gd name="T1" fmla="*/ 0 h 148"/>
                <a:gd name="T2" fmla="*/ 0 w 148"/>
                <a:gd name="T3" fmla="*/ 74 h 148"/>
                <a:gd name="T4" fmla="*/ 74 w 148"/>
                <a:gd name="T5" fmla="*/ 148 h 148"/>
                <a:gd name="T6" fmla="*/ 148 w 148"/>
                <a:gd name="T7" fmla="*/ 74 h 148"/>
                <a:gd name="T8" fmla="*/ 74 w 148"/>
                <a:gd name="T9" fmla="*/ 0 h 148"/>
                <a:gd name="T10" fmla="*/ 74 w 148"/>
                <a:gd name="T11" fmla="*/ 106 h 148"/>
                <a:gd name="T12" fmla="*/ 42 w 148"/>
                <a:gd name="T13" fmla="*/ 74 h 148"/>
                <a:gd name="T14" fmla="*/ 74 w 148"/>
                <a:gd name="T15" fmla="*/ 42 h 148"/>
                <a:gd name="T16" fmla="*/ 106 w 148"/>
                <a:gd name="T17" fmla="*/ 74 h 148"/>
                <a:gd name="T18" fmla="*/ 74 w 148"/>
                <a:gd name="T19" fmla="*/ 10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8">
                  <a:moveTo>
                    <a:pt x="74" y="0"/>
                  </a:moveTo>
                  <a:cubicBezTo>
                    <a:pt x="33" y="0"/>
                    <a:pt x="0" y="33"/>
                    <a:pt x="0" y="74"/>
                  </a:cubicBezTo>
                  <a:cubicBezTo>
                    <a:pt x="0" y="115"/>
                    <a:pt x="33" y="148"/>
                    <a:pt x="74" y="148"/>
                  </a:cubicBezTo>
                  <a:cubicBezTo>
                    <a:pt x="115" y="148"/>
                    <a:pt x="148" y="115"/>
                    <a:pt x="148" y="74"/>
                  </a:cubicBezTo>
                  <a:cubicBezTo>
                    <a:pt x="148" y="33"/>
                    <a:pt x="115" y="0"/>
                    <a:pt x="74" y="0"/>
                  </a:cubicBezTo>
                  <a:close/>
                  <a:moveTo>
                    <a:pt x="74" y="106"/>
                  </a:moveTo>
                  <a:cubicBezTo>
                    <a:pt x="56" y="106"/>
                    <a:pt x="42" y="92"/>
                    <a:pt x="42" y="74"/>
                  </a:cubicBezTo>
                  <a:cubicBezTo>
                    <a:pt x="42" y="57"/>
                    <a:pt x="56" y="42"/>
                    <a:pt x="74" y="42"/>
                  </a:cubicBezTo>
                  <a:cubicBezTo>
                    <a:pt x="92" y="42"/>
                    <a:pt x="106" y="57"/>
                    <a:pt x="106" y="74"/>
                  </a:cubicBezTo>
                  <a:cubicBezTo>
                    <a:pt x="106" y="92"/>
                    <a:pt x="92" y="106"/>
                    <a:pt x="74"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86" name="Freeform 194"/>
            <p:cNvSpPr/>
            <p:nvPr/>
          </p:nvSpPr>
          <p:spPr bwMode="auto">
            <a:xfrm>
              <a:off x="2987675" y="1793876"/>
              <a:ext cx="146050" cy="153988"/>
            </a:xfrm>
            <a:custGeom>
              <a:avLst/>
              <a:gdLst>
                <a:gd name="T0" fmla="*/ 81 w 92"/>
                <a:gd name="T1" fmla="*/ 24 h 97"/>
                <a:gd name="T2" fmla="*/ 0 w 92"/>
                <a:gd name="T3" fmla="*/ 0 h 97"/>
                <a:gd name="T4" fmla="*/ 0 w 92"/>
                <a:gd name="T5" fmla="*/ 91 h 97"/>
                <a:gd name="T6" fmla="*/ 92 w 92"/>
                <a:gd name="T7" fmla="*/ 97 h 97"/>
                <a:gd name="T8" fmla="*/ 81 w 92"/>
                <a:gd name="T9" fmla="*/ 24 h 97"/>
              </a:gdLst>
              <a:ahLst/>
              <a:cxnLst>
                <a:cxn ang="0">
                  <a:pos x="T0" y="T1"/>
                </a:cxn>
                <a:cxn ang="0">
                  <a:pos x="T2" y="T3"/>
                </a:cxn>
                <a:cxn ang="0">
                  <a:pos x="T4" y="T5"/>
                </a:cxn>
                <a:cxn ang="0">
                  <a:pos x="T6" y="T7"/>
                </a:cxn>
                <a:cxn ang="0">
                  <a:pos x="T8" y="T9"/>
                </a:cxn>
              </a:cxnLst>
              <a:rect l="0" t="0" r="r" b="b"/>
              <a:pathLst>
                <a:path w="92" h="97">
                  <a:moveTo>
                    <a:pt x="81" y="24"/>
                  </a:moveTo>
                  <a:lnTo>
                    <a:pt x="0" y="0"/>
                  </a:lnTo>
                  <a:lnTo>
                    <a:pt x="0" y="91"/>
                  </a:lnTo>
                  <a:lnTo>
                    <a:pt x="92" y="97"/>
                  </a:lnTo>
                  <a:lnTo>
                    <a:pt x="8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87" name="Freeform 195"/>
            <p:cNvSpPr/>
            <p:nvPr/>
          </p:nvSpPr>
          <p:spPr bwMode="auto">
            <a:xfrm>
              <a:off x="3141663" y="1847851"/>
              <a:ext cx="103188" cy="100013"/>
            </a:xfrm>
            <a:custGeom>
              <a:avLst/>
              <a:gdLst>
                <a:gd name="T0" fmla="*/ 0 w 65"/>
                <a:gd name="T1" fmla="*/ 35 h 63"/>
                <a:gd name="T2" fmla="*/ 56 w 65"/>
                <a:gd name="T3" fmla="*/ 63 h 63"/>
                <a:gd name="T4" fmla="*/ 65 w 65"/>
                <a:gd name="T5" fmla="*/ 15 h 63"/>
                <a:gd name="T6" fmla="*/ 14 w 65"/>
                <a:gd name="T7" fmla="*/ 0 h 63"/>
                <a:gd name="T8" fmla="*/ 0 w 65"/>
                <a:gd name="T9" fmla="*/ 35 h 63"/>
              </a:gdLst>
              <a:ahLst/>
              <a:cxnLst>
                <a:cxn ang="0">
                  <a:pos x="T0" y="T1"/>
                </a:cxn>
                <a:cxn ang="0">
                  <a:pos x="T2" y="T3"/>
                </a:cxn>
                <a:cxn ang="0">
                  <a:pos x="T4" y="T5"/>
                </a:cxn>
                <a:cxn ang="0">
                  <a:pos x="T6" y="T7"/>
                </a:cxn>
                <a:cxn ang="0">
                  <a:pos x="T8" y="T9"/>
                </a:cxn>
              </a:cxnLst>
              <a:rect l="0" t="0" r="r" b="b"/>
              <a:pathLst>
                <a:path w="65" h="63">
                  <a:moveTo>
                    <a:pt x="0" y="35"/>
                  </a:moveTo>
                  <a:lnTo>
                    <a:pt x="56" y="63"/>
                  </a:lnTo>
                  <a:lnTo>
                    <a:pt x="65" y="15"/>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88" name="Freeform 196"/>
            <p:cNvSpPr/>
            <p:nvPr/>
          </p:nvSpPr>
          <p:spPr bwMode="auto">
            <a:xfrm>
              <a:off x="3173413" y="1698626"/>
              <a:ext cx="165100" cy="192088"/>
            </a:xfrm>
            <a:custGeom>
              <a:avLst/>
              <a:gdLst>
                <a:gd name="T0" fmla="*/ 104 w 104"/>
                <a:gd name="T1" fmla="*/ 76 h 121"/>
                <a:gd name="T2" fmla="*/ 39 w 104"/>
                <a:gd name="T3" fmla="*/ 0 h 121"/>
                <a:gd name="T4" fmla="*/ 0 w 104"/>
                <a:gd name="T5" fmla="*/ 70 h 121"/>
                <a:gd name="T6" fmla="*/ 79 w 104"/>
                <a:gd name="T7" fmla="*/ 121 h 121"/>
                <a:gd name="T8" fmla="*/ 104 w 104"/>
                <a:gd name="T9" fmla="*/ 76 h 121"/>
              </a:gdLst>
              <a:ahLst/>
              <a:cxnLst>
                <a:cxn ang="0">
                  <a:pos x="T0" y="T1"/>
                </a:cxn>
                <a:cxn ang="0">
                  <a:pos x="T2" y="T3"/>
                </a:cxn>
                <a:cxn ang="0">
                  <a:pos x="T4" y="T5"/>
                </a:cxn>
                <a:cxn ang="0">
                  <a:pos x="T6" y="T7"/>
                </a:cxn>
                <a:cxn ang="0">
                  <a:pos x="T8" y="T9"/>
                </a:cxn>
              </a:cxnLst>
              <a:rect l="0" t="0" r="r" b="b"/>
              <a:pathLst>
                <a:path w="104" h="121">
                  <a:moveTo>
                    <a:pt x="104" y="76"/>
                  </a:moveTo>
                  <a:lnTo>
                    <a:pt x="39" y="0"/>
                  </a:lnTo>
                  <a:lnTo>
                    <a:pt x="0" y="70"/>
                  </a:lnTo>
                  <a:lnTo>
                    <a:pt x="79" y="121"/>
                  </a:lnTo>
                  <a:lnTo>
                    <a:pt x="10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89" name="Freeform 197"/>
            <p:cNvSpPr/>
            <p:nvPr/>
          </p:nvSpPr>
          <p:spPr bwMode="auto">
            <a:xfrm>
              <a:off x="3060700" y="1690688"/>
              <a:ext cx="115888" cy="109538"/>
            </a:xfrm>
            <a:custGeom>
              <a:avLst/>
              <a:gdLst>
                <a:gd name="T0" fmla="*/ 73 w 73"/>
                <a:gd name="T1" fmla="*/ 43 h 69"/>
                <a:gd name="T2" fmla="*/ 40 w 73"/>
                <a:gd name="T3" fmla="*/ 0 h 69"/>
                <a:gd name="T4" fmla="*/ 0 w 73"/>
                <a:gd name="T5" fmla="*/ 30 h 69"/>
                <a:gd name="T6" fmla="*/ 22 w 73"/>
                <a:gd name="T7" fmla="*/ 69 h 69"/>
                <a:gd name="T8" fmla="*/ 73 w 73"/>
                <a:gd name="T9" fmla="*/ 43 h 69"/>
              </a:gdLst>
              <a:ahLst/>
              <a:cxnLst>
                <a:cxn ang="0">
                  <a:pos x="T0" y="T1"/>
                </a:cxn>
                <a:cxn ang="0">
                  <a:pos x="T2" y="T3"/>
                </a:cxn>
                <a:cxn ang="0">
                  <a:pos x="T4" y="T5"/>
                </a:cxn>
                <a:cxn ang="0">
                  <a:pos x="T6" y="T7"/>
                </a:cxn>
                <a:cxn ang="0">
                  <a:pos x="T8" y="T9"/>
                </a:cxn>
              </a:cxnLst>
              <a:rect l="0" t="0" r="r" b="b"/>
              <a:pathLst>
                <a:path w="73" h="69">
                  <a:moveTo>
                    <a:pt x="73" y="43"/>
                  </a:moveTo>
                  <a:lnTo>
                    <a:pt x="40" y="0"/>
                  </a:lnTo>
                  <a:lnTo>
                    <a:pt x="0" y="30"/>
                  </a:lnTo>
                  <a:lnTo>
                    <a:pt x="22" y="69"/>
                  </a:lnTo>
                  <a:lnTo>
                    <a:pt x="7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90" name="Freeform 198"/>
            <p:cNvSpPr/>
            <p:nvPr/>
          </p:nvSpPr>
          <p:spPr bwMode="auto">
            <a:xfrm>
              <a:off x="3127375" y="1625601"/>
              <a:ext cx="117475" cy="82550"/>
            </a:xfrm>
            <a:custGeom>
              <a:avLst/>
              <a:gdLst>
                <a:gd name="T0" fmla="*/ 74 w 74"/>
                <a:gd name="T1" fmla="*/ 22 h 52"/>
                <a:gd name="T2" fmla="*/ 49 w 74"/>
                <a:gd name="T3" fmla="*/ 0 h 52"/>
                <a:gd name="T4" fmla="*/ 0 w 74"/>
                <a:gd name="T5" fmla="*/ 13 h 52"/>
                <a:gd name="T6" fmla="*/ 19 w 74"/>
                <a:gd name="T7" fmla="*/ 52 h 52"/>
                <a:gd name="T8" fmla="*/ 74 w 74"/>
                <a:gd name="T9" fmla="*/ 22 h 52"/>
              </a:gdLst>
              <a:ahLst/>
              <a:cxnLst>
                <a:cxn ang="0">
                  <a:pos x="T0" y="T1"/>
                </a:cxn>
                <a:cxn ang="0">
                  <a:pos x="T2" y="T3"/>
                </a:cxn>
                <a:cxn ang="0">
                  <a:pos x="T4" y="T5"/>
                </a:cxn>
                <a:cxn ang="0">
                  <a:pos x="T6" y="T7"/>
                </a:cxn>
                <a:cxn ang="0">
                  <a:pos x="T8" y="T9"/>
                </a:cxn>
              </a:cxnLst>
              <a:rect l="0" t="0" r="r" b="b"/>
              <a:pathLst>
                <a:path w="74" h="52">
                  <a:moveTo>
                    <a:pt x="74" y="22"/>
                  </a:moveTo>
                  <a:lnTo>
                    <a:pt x="49" y="0"/>
                  </a:lnTo>
                  <a:lnTo>
                    <a:pt x="0" y="13"/>
                  </a:lnTo>
                  <a:lnTo>
                    <a:pt x="19" y="52"/>
                  </a:lnTo>
                  <a:lnTo>
                    <a:pt x="7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91" name="Freeform 199"/>
            <p:cNvSpPr/>
            <p:nvPr/>
          </p:nvSpPr>
          <p:spPr bwMode="auto">
            <a:xfrm>
              <a:off x="2895600" y="1790701"/>
              <a:ext cx="609600" cy="214313"/>
            </a:xfrm>
            <a:custGeom>
              <a:avLst/>
              <a:gdLst>
                <a:gd name="T0" fmla="*/ 864 w 913"/>
                <a:gd name="T1" fmla="*/ 209 h 321"/>
                <a:gd name="T2" fmla="*/ 844 w 913"/>
                <a:gd name="T3" fmla="*/ 213 h 321"/>
                <a:gd name="T4" fmla="*/ 746 w 913"/>
                <a:gd name="T5" fmla="*/ 129 h 321"/>
                <a:gd name="T6" fmla="*/ 760 w 913"/>
                <a:gd name="T7" fmla="*/ 0 h 321"/>
                <a:gd name="T8" fmla="*/ 663 w 913"/>
                <a:gd name="T9" fmla="*/ 0 h 321"/>
                <a:gd name="T10" fmla="*/ 699 w 913"/>
                <a:gd name="T11" fmla="*/ 40 h 321"/>
                <a:gd name="T12" fmla="*/ 674 w 913"/>
                <a:gd name="T13" fmla="*/ 265 h 321"/>
                <a:gd name="T14" fmla="*/ 86 w 913"/>
                <a:gd name="T15" fmla="*/ 265 h 321"/>
                <a:gd name="T16" fmla="*/ 63 w 913"/>
                <a:gd name="T17" fmla="*/ 56 h 321"/>
                <a:gd name="T18" fmla="*/ 111 w 913"/>
                <a:gd name="T19" fmla="*/ 56 h 321"/>
                <a:gd name="T20" fmla="*/ 111 w 913"/>
                <a:gd name="T21" fmla="*/ 6 h 321"/>
                <a:gd name="T22" fmla="*/ 111 w 913"/>
                <a:gd name="T23" fmla="*/ 0 h 321"/>
                <a:gd name="T24" fmla="*/ 0 w 913"/>
                <a:gd name="T25" fmla="*/ 0 h 321"/>
                <a:gd name="T26" fmla="*/ 35 w 913"/>
                <a:gd name="T27" fmla="*/ 321 h 321"/>
                <a:gd name="T28" fmla="*/ 724 w 913"/>
                <a:gd name="T29" fmla="*/ 321 h 321"/>
                <a:gd name="T30" fmla="*/ 740 w 913"/>
                <a:gd name="T31" fmla="*/ 180 h 321"/>
                <a:gd name="T32" fmla="*/ 817 w 913"/>
                <a:gd name="T33" fmla="*/ 245 h 321"/>
                <a:gd name="T34" fmla="*/ 815 w 913"/>
                <a:gd name="T35" fmla="*/ 258 h 321"/>
                <a:gd name="T36" fmla="*/ 864 w 913"/>
                <a:gd name="T37" fmla="*/ 307 h 321"/>
                <a:gd name="T38" fmla="*/ 913 w 913"/>
                <a:gd name="T39" fmla="*/ 258 h 321"/>
                <a:gd name="T40" fmla="*/ 864 w 913"/>
                <a:gd name="T41" fmla="*/ 20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3" h="321">
                  <a:moveTo>
                    <a:pt x="864" y="209"/>
                  </a:moveTo>
                  <a:cubicBezTo>
                    <a:pt x="857" y="209"/>
                    <a:pt x="850" y="210"/>
                    <a:pt x="844" y="213"/>
                  </a:cubicBezTo>
                  <a:cubicBezTo>
                    <a:pt x="746" y="129"/>
                    <a:pt x="746" y="129"/>
                    <a:pt x="746" y="129"/>
                  </a:cubicBezTo>
                  <a:cubicBezTo>
                    <a:pt x="760" y="0"/>
                    <a:pt x="760" y="0"/>
                    <a:pt x="760" y="0"/>
                  </a:cubicBezTo>
                  <a:cubicBezTo>
                    <a:pt x="663" y="0"/>
                    <a:pt x="663" y="0"/>
                    <a:pt x="663" y="0"/>
                  </a:cubicBezTo>
                  <a:cubicBezTo>
                    <a:pt x="699" y="40"/>
                    <a:pt x="699" y="40"/>
                    <a:pt x="699" y="40"/>
                  </a:cubicBezTo>
                  <a:cubicBezTo>
                    <a:pt x="674" y="265"/>
                    <a:pt x="674" y="265"/>
                    <a:pt x="674" y="265"/>
                  </a:cubicBezTo>
                  <a:cubicBezTo>
                    <a:pt x="86" y="265"/>
                    <a:pt x="86" y="265"/>
                    <a:pt x="86" y="265"/>
                  </a:cubicBezTo>
                  <a:cubicBezTo>
                    <a:pt x="63" y="56"/>
                    <a:pt x="63" y="56"/>
                    <a:pt x="63" y="56"/>
                  </a:cubicBezTo>
                  <a:cubicBezTo>
                    <a:pt x="111" y="56"/>
                    <a:pt x="111" y="56"/>
                    <a:pt x="111" y="56"/>
                  </a:cubicBezTo>
                  <a:cubicBezTo>
                    <a:pt x="111" y="6"/>
                    <a:pt x="111" y="6"/>
                    <a:pt x="111" y="6"/>
                  </a:cubicBezTo>
                  <a:cubicBezTo>
                    <a:pt x="111" y="0"/>
                    <a:pt x="111" y="0"/>
                    <a:pt x="111" y="0"/>
                  </a:cubicBezTo>
                  <a:cubicBezTo>
                    <a:pt x="0" y="0"/>
                    <a:pt x="0" y="0"/>
                    <a:pt x="0" y="0"/>
                  </a:cubicBezTo>
                  <a:cubicBezTo>
                    <a:pt x="35" y="321"/>
                    <a:pt x="35" y="321"/>
                    <a:pt x="35" y="321"/>
                  </a:cubicBezTo>
                  <a:cubicBezTo>
                    <a:pt x="724" y="321"/>
                    <a:pt x="724" y="321"/>
                    <a:pt x="724" y="321"/>
                  </a:cubicBezTo>
                  <a:cubicBezTo>
                    <a:pt x="740" y="180"/>
                    <a:pt x="740" y="180"/>
                    <a:pt x="740" y="180"/>
                  </a:cubicBezTo>
                  <a:cubicBezTo>
                    <a:pt x="817" y="245"/>
                    <a:pt x="817" y="245"/>
                    <a:pt x="817" y="245"/>
                  </a:cubicBezTo>
                  <a:cubicBezTo>
                    <a:pt x="815" y="249"/>
                    <a:pt x="815" y="254"/>
                    <a:pt x="815" y="258"/>
                  </a:cubicBezTo>
                  <a:cubicBezTo>
                    <a:pt x="815" y="285"/>
                    <a:pt x="837" y="307"/>
                    <a:pt x="864" y="307"/>
                  </a:cubicBezTo>
                  <a:cubicBezTo>
                    <a:pt x="891" y="307"/>
                    <a:pt x="913" y="285"/>
                    <a:pt x="913" y="258"/>
                  </a:cubicBezTo>
                  <a:cubicBezTo>
                    <a:pt x="913" y="231"/>
                    <a:pt x="891" y="209"/>
                    <a:pt x="864"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92" name="Freeform 200"/>
            <p:cNvSpPr/>
            <p:nvPr/>
          </p:nvSpPr>
          <p:spPr bwMode="auto">
            <a:xfrm>
              <a:off x="3084513" y="2047876"/>
              <a:ext cx="133350" cy="38100"/>
            </a:xfrm>
            <a:custGeom>
              <a:avLst/>
              <a:gdLst>
                <a:gd name="T0" fmla="*/ 0 w 201"/>
                <a:gd name="T1" fmla="*/ 0 h 56"/>
                <a:gd name="T2" fmla="*/ 4 w 201"/>
                <a:gd name="T3" fmla="*/ 28 h 56"/>
                <a:gd name="T4" fmla="*/ 0 w 201"/>
                <a:gd name="T5" fmla="*/ 56 h 56"/>
                <a:gd name="T6" fmla="*/ 201 w 201"/>
                <a:gd name="T7" fmla="*/ 56 h 56"/>
                <a:gd name="T8" fmla="*/ 197 w 201"/>
                <a:gd name="T9" fmla="*/ 28 h 56"/>
                <a:gd name="T10" fmla="*/ 201 w 201"/>
                <a:gd name="T11" fmla="*/ 0 h 56"/>
                <a:gd name="T12" fmla="*/ 0 w 201"/>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201" h="56">
                  <a:moveTo>
                    <a:pt x="0" y="0"/>
                  </a:moveTo>
                  <a:cubicBezTo>
                    <a:pt x="3" y="9"/>
                    <a:pt x="4" y="18"/>
                    <a:pt x="4" y="28"/>
                  </a:cubicBezTo>
                  <a:cubicBezTo>
                    <a:pt x="4" y="38"/>
                    <a:pt x="3" y="47"/>
                    <a:pt x="0" y="56"/>
                  </a:cubicBezTo>
                  <a:cubicBezTo>
                    <a:pt x="201" y="56"/>
                    <a:pt x="201" y="56"/>
                    <a:pt x="201" y="56"/>
                  </a:cubicBezTo>
                  <a:cubicBezTo>
                    <a:pt x="198" y="47"/>
                    <a:pt x="197" y="38"/>
                    <a:pt x="197" y="28"/>
                  </a:cubicBezTo>
                  <a:cubicBezTo>
                    <a:pt x="197" y="18"/>
                    <a:pt x="198" y="9"/>
                    <a:pt x="20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sp>
        <p:nvSpPr>
          <p:cNvPr id="73" name="Freeform 21"/>
          <p:cNvSpPr/>
          <p:nvPr/>
        </p:nvSpPr>
        <p:spPr bwMode="auto">
          <a:xfrm rot="16200000">
            <a:off x="6863334" y="2762447"/>
            <a:ext cx="285750" cy="133350"/>
          </a:xfrm>
          <a:custGeom>
            <a:avLst/>
            <a:gdLst>
              <a:gd name="T0" fmla="*/ 64 w 129"/>
              <a:gd name="T1" fmla="*/ 0 h 60"/>
              <a:gd name="T2" fmla="*/ 0 w 129"/>
              <a:gd name="T3" fmla="*/ 60 h 60"/>
              <a:gd name="T4" fmla="*/ 129 w 129"/>
              <a:gd name="T5" fmla="*/ 60 h 60"/>
              <a:gd name="T6" fmla="*/ 64 w 129"/>
              <a:gd name="T7" fmla="*/ 0 h 60"/>
            </a:gdLst>
            <a:ahLst/>
            <a:cxnLst>
              <a:cxn ang="0">
                <a:pos x="T0" y="T1"/>
              </a:cxn>
              <a:cxn ang="0">
                <a:pos x="T2" y="T3"/>
              </a:cxn>
              <a:cxn ang="0">
                <a:pos x="T4" y="T5"/>
              </a:cxn>
              <a:cxn ang="0">
                <a:pos x="T6" y="T7"/>
              </a:cxn>
            </a:cxnLst>
            <a:rect l="0" t="0" r="r" b="b"/>
            <a:pathLst>
              <a:path w="129" h="60">
                <a:moveTo>
                  <a:pt x="64" y="0"/>
                </a:moveTo>
                <a:cubicBezTo>
                  <a:pt x="56" y="34"/>
                  <a:pt x="31" y="60"/>
                  <a:pt x="0" y="60"/>
                </a:cubicBezTo>
                <a:cubicBezTo>
                  <a:pt x="129" y="60"/>
                  <a:pt x="129" y="60"/>
                  <a:pt x="129" y="60"/>
                </a:cubicBezTo>
                <a:cubicBezTo>
                  <a:pt x="98" y="60"/>
                  <a:pt x="72" y="34"/>
                  <a:pt x="64" y="0"/>
                </a:cubicBezTo>
                <a:close/>
              </a:path>
            </a:pathLst>
          </a:custGeom>
          <a:solidFill>
            <a:schemeClr val="tx2"/>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sp>
        <p:nvSpPr>
          <p:cNvPr id="94" name="Oval 27"/>
          <p:cNvSpPr>
            <a:spLocks noChangeArrowheads="1"/>
          </p:cNvSpPr>
          <p:nvPr/>
        </p:nvSpPr>
        <p:spPr bwMode="auto">
          <a:xfrm>
            <a:off x="7272156" y="3688996"/>
            <a:ext cx="853970" cy="853971"/>
          </a:xfrm>
          <a:prstGeom prst="ellipse">
            <a:avLst/>
          </a:prstGeom>
          <a:noFill/>
          <a:ln w="6350" cap="flat">
            <a:solidFill>
              <a:schemeClr val="tx1"/>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grpSp>
        <p:nvGrpSpPr>
          <p:cNvPr id="95" name="Группа 68"/>
          <p:cNvGrpSpPr/>
          <p:nvPr/>
        </p:nvGrpSpPr>
        <p:grpSpPr>
          <a:xfrm>
            <a:off x="7500438" y="3923680"/>
            <a:ext cx="360176" cy="399734"/>
            <a:chOff x="7496175" y="163513"/>
            <a:chExt cx="549275" cy="609600"/>
          </a:xfrm>
          <a:solidFill>
            <a:schemeClr val="tx1">
              <a:lumMod val="65000"/>
              <a:lumOff val="35000"/>
            </a:schemeClr>
          </a:solidFill>
        </p:grpSpPr>
        <p:sp>
          <p:nvSpPr>
            <p:cNvPr id="98" name="Rectangle 233"/>
            <p:cNvSpPr>
              <a:spLocks noChangeArrowheads="1"/>
            </p:cNvSpPr>
            <p:nvPr/>
          </p:nvSpPr>
          <p:spPr bwMode="auto">
            <a:xfrm>
              <a:off x="7869238" y="341313"/>
              <a:ext cx="11588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99" name="Rectangle 234"/>
            <p:cNvSpPr>
              <a:spLocks noChangeArrowheads="1"/>
            </p:cNvSpPr>
            <p:nvPr/>
          </p:nvSpPr>
          <p:spPr bwMode="auto">
            <a:xfrm>
              <a:off x="7869238" y="274638"/>
              <a:ext cx="115888"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100" name="Rectangle 235"/>
            <p:cNvSpPr>
              <a:spLocks noChangeArrowheads="1"/>
            </p:cNvSpPr>
            <p:nvPr/>
          </p:nvSpPr>
          <p:spPr bwMode="auto">
            <a:xfrm>
              <a:off x="7600950" y="468313"/>
              <a:ext cx="20796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101" name="Freeform 236"/>
            <p:cNvSpPr>
              <a:spLocks noEditPoints="1"/>
            </p:cNvSpPr>
            <p:nvPr/>
          </p:nvSpPr>
          <p:spPr bwMode="auto">
            <a:xfrm>
              <a:off x="7496175" y="163513"/>
              <a:ext cx="549275" cy="609600"/>
            </a:xfrm>
            <a:custGeom>
              <a:avLst/>
              <a:gdLst>
                <a:gd name="T0" fmla="*/ 47 w 822"/>
                <a:gd name="T1" fmla="*/ 0 h 912"/>
                <a:gd name="T2" fmla="*/ 0 w 822"/>
                <a:gd name="T3" fmla="*/ 865 h 912"/>
                <a:gd name="T4" fmla="*/ 775 w 822"/>
                <a:gd name="T5" fmla="*/ 912 h 912"/>
                <a:gd name="T6" fmla="*/ 822 w 822"/>
                <a:gd name="T7" fmla="*/ 47 h 912"/>
                <a:gd name="T8" fmla="*/ 318 w 822"/>
                <a:gd name="T9" fmla="*/ 856 h 912"/>
                <a:gd name="T10" fmla="*/ 239 w 822"/>
                <a:gd name="T11" fmla="*/ 872 h 912"/>
                <a:gd name="T12" fmla="*/ 236 w 822"/>
                <a:gd name="T13" fmla="*/ 788 h 912"/>
                <a:gd name="T14" fmla="*/ 309 w 822"/>
                <a:gd name="T15" fmla="*/ 773 h 912"/>
                <a:gd name="T16" fmla="*/ 318 w 822"/>
                <a:gd name="T17" fmla="*/ 856 h 912"/>
                <a:gd name="T18" fmla="*/ 312 w 822"/>
                <a:gd name="T19" fmla="*/ 734 h 912"/>
                <a:gd name="T20" fmla="*/ 246 w 822"/>
                <a:gd name="T21" fmla="*/ 718 h 912"/>
                <a:gd name="T22" fmla="*/ 271 w 822"/>
                <a:gd name="T23" fmla="*/ 655 h 912"/>
                <a:gd name="T24" fmla="*/ 332 w 822"/>
                <a:gd name="T25" fmla="*/ 670 h 912"/>
                <a:gd name="T26" fmla="*/ 336 w 822"/>
                <a:gd name="T27" fmla="*/ 608 h 912"/>
                <a:gd name="T28" fmla="*/ 275 w 822"/>
                <a:gd name="T29" fmla="*/ 623 h 912"/>
                <a:gd name="T30" fmla="*/ 266 w 822"/>
                <a:gd name="T31" fmla="*/ 574 h 912"/>
                <a:gd name="T32" fmla="*/ 324 w 822"/>
                <a:gd name="T33" fmla="*/ 558 h 912"/>
                <a:gd name="T34" fmla="*/ 336 w 822"/>
                <a:gd name="T35" fmla="*/ 608 h 912"/>
                <a:gd name="T36" fmla="*/ 377 w 822"/>
                <a:gd name="T37" fmla="*/ 872 h 912"/>
                <a:gd name="T38" fmla="*/ 364 w 822"/>
                <a:gd name="T39" fmla="*/ 788 h 912"/>
                <a:gd name="T40" fmla="*/ 436 w 822"/>
                <a:gd name="T41" fmla="*/ 773 h 912"/>
                <a:gd name="T42" fmla="*/ 454 w 822"/>
                <a:gd name="T43" fmla="*/ 856 h 912"/>
                <a:gd name="T44" fmla="*/ 385 w 822"/>
                <a:gd name="T45" fmla="*/ 655 h 912"/>
                <a:gd name="T46" fmla="*/ 448 w 822"/>
                <a:gd name="T47" fmla="*/ 670 h 912"/>
                <a:gd name="T48" fmla="*/ 434 w 822"/>
                <a:gd name="T49" fmla="*/ 734 h 912"/>
                <a:gd name="T50" fmla="*/ 367 w 822"/>
                <a:gd name="T51" fmla="*/ 718 h 912"/>
                <a:gd name="T52" fmla="*/ 385 w 822"/>
                <a:gd name="T53" fmla="*/ 655 h 912"/>
                <a:gd name="T54" fmla="*/ 372 w 822"/>
                <a:gd name="T55" fmla="*/ 574 h 912"/>
                <a:gd name="T56" fmla="*/ 427 w 822"/>
                <a:gd name="T57" fmla="*/ 558 h 912"/>
                <a:gd name="T58" fmla="*/ 445 w 822"/>
                <a:gd name="T59" fmla="*/ 608 h 912"/>
                <a:gd name="T60" fmla="*/ 386 w 822"/>
                <a:gd name="T61" fmla="*/ 623 h 912"/>
                <a:gd name="T62" fmla="*/ 484 w 822"/>
                <a:gd name="T63" fmla="*/ 608 h 912"/>
                <a:gd name="T64" fmla="*/ 497 w 822"/>
                <a:gd name="T65" fmla="*/ 558 h 912"/>
                <a:gd name="T66" fmla="*/ 554 w 822"/>
                <a:gd name="T67" fmla="*/ 574 h 912"/>
                <a:gd name="T68" fmla="*/ 545 w 822"/>
                <a:gd name="T69" fmla="*/ 623 h 912"/>
                <a:gd name="T70" fmla="*/ 484 w 822"/>
                <a:gd name="T71" fmla="*/ 608 h 912"/>
                <a:gd name="T72" fmla="*/ 505 w 822"/>
                <a:gd name="T73" fmla="*/ 655 h 912"/>
                <a:gd name="T74" fmla="*/ 569 w 822"/>
                <a:gd name="T75" fmla="*/ 670 h 912"/>
                <a:gd name="T76" fmla="*/ 563 w 822"/>
                <a:gd name="T77" fmla="*/ 734 h 912"/>
                <a:gd name="T78" fmla="*/ 494 w 822"/>
                <a:gd name="T79" fmla="*/ 718 h 912"/>
                <a:gd name="T80" fmla="*/ 584 w 822"/>
                <a:gd name="T81" fmla="*/ 872 h 912"/>
                <a:gd name="T82" fmla="*/ 504 w 822"/>
                <a:gd name="T83" fmla="*/ 856 h 912"/>
                <a:gd name="T84" fmla="*/ 514 w 822"/>
                <a:gd name="T85" fmla="*/ 773 h 912"/>
                <a:gd name="T86" fmla="*/ 587 w 822"/>
                <a:gd name="T87" fmla="*/ 788 h 912"/>
                <a:gd name="T88" fmla="*/ 584 w 822"/>
                <a:gd name="T89" fmla="*/ 872 h 912"/>
                <a:gd name="T90" fmla="*/ 47 w 822"/>
                <a:gd name="T91" fmla="*/ 534 h 912"/>
                <a:gd name="T92" fmla="*/ 775 w 822"/>
                <a:gd name="T93" fmla="*/ 4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2" h="912">
                  <a:moveTo>
                    <a:pt x="775" y="0"/>
                  </a:moveTo>
                  <a:cubicBezTo>
                    <a:pt x="47" y="0"/>
                    <a:pt x="47" y="0"/>
                    <a:pt x="47" y="0"/>
                  </a:cubicBezTo>
                  <a:cubicBezTo>
                    <a:pt x="21" y="0"/>
                    <a:pt x="0" y="21"/>
                    <a:pt x="0" y="47"/>
                  </a:cubicBezTo>
                  <a:cubicBezTo>
                    <a:pt x="0" y="865"/>
                    <a:pt x="0" y="865"/>
                    <a:pt x="0" y="865"/>
                  </a:cubicBezTo>
                  <a:cubicBezTo>
                    <a:pt x="0" y="891"/>
                    <a:pt x="21" y="912"/>
                    <a:pt x="47" y="912"/>
                  </a:cubicBezTo>
                  <a:cubicBezTo>
                    <a:pt x="775" y="912"/>
                    <a:pt x="775" y="912"/>
                    <a:pt x="775" y="912"/>
                  </a:cubicBezTo>
                  <a:cubicBezTo>
                    <a:pt x="801" y="912"/>
                    <a:pt x="822" y="891"/>
                    <a:pt x="822" y="865"/>
                  </a:cubicBezTo>
                  <a:cubicBezTo>
                    <a:pt x="822" y="47"/>
                    <a:pt x="822" y="47"/>
                    <a:pt x="822" y="47"/>
                  </a:cubicBezTo>
                  <a:cubicBezTo>
                    <a:pt x="822" y="21"/>
                    <a:pt x="801" y="0"/>
                    <a:pt x="775" y="0"/>
                  </a:cubicBezTo>
                  <a:close/>
                  <a:moveTo>
                    <a:pt x="318" y="856"/>
                  </a:moveTo>
                  <a:cubicBezTo>
                    <a:pt x="318" y="865"/>
                    <a:pt x="310" y="872"/>
                    <a:pt x="301" y="872"/>
                  </a:cubicBezTo>
                  <a:cubicBezTo>
                    <a:pt x="239" y="872"/>
                    <a:pt x="239" y="872"/>
                    <a:pt x="239" y="872"/>
                  </a:cubicBezTo>
                  <a:cubicBezTo>
                    <a:pt x="230" y="872"/>
                    <a:pt x="224" y="865"/>
                    <a:pt x="225" y="856"/>
                  </a:cubicBezTo>
                  <a:cubicBezTo>
                    <a:pt x="236" y="788"/>
                    <a:pt x="236" y="788"/>
                    <a:pt x="236" y="788"/>
                  </a:cubicBezTo>
                  <a:cubicBezTo>
                    <a:pt x="237" y="780"/>
                    <a:pt x="245" y="773"/>
                    <a:pt x="254" y="773"/>
                  </a:cubicBezTo>
                  <a:cubicBezTo>
                    <a:pt x="309" y="773"/>
                    <a:pt x="309" y="773"/>
                    <a:pt x="309" y="773"/>
                  </a:cubicBezTo>
                  <a:cubicBezTo>
                    <a:pt x="317" y="773"/>
                    <a:pt x="324" y="780"/>
                    <a:pt x="323" y="788"/>
                  </a:cubicBezTo>
                  <a:lnTo>
                    <a:pt x="318" y="856"/>
                  </a:lnTo>
                  <a:close/>
                  <a:moveTo>
                    <a:pt x="328" y="718"/>
                  </a:moveTo>
                  <a:cubicBezTo>
                    <a:pt x="328" y="727"/>
                    <a:pt x="320" y="734"/>
                    <a:pt x="312" y="734"/>
                  </a:cubicBezTo>
                  <a:cubicBezTo>
                    <a:pt x="259" y="734"/>
                    <a:pt x="259" y="734"/>
                    <a:pt x="259" y="734"/>
                  </a:cubicBezTo>
                  <a:cubicBezTo>
                    <a:pt x="251" y="734"/>
                    <a:pt x="245" y="727"/>
                    <a:pt x="246" y="718"/>
                  </a:cubicBezTo>
                  <a:cubicBezTo>
                    <a:pt x="253" y="670"/>
                    <a:pt x="253" y="670"/>
                    <a:pt x="253" y="670"/>
                  </a:cubicBezTo>
                  <a:cubicBezTo>
                    <a:pt x="254" y="662"/>
                    <a:pt x="263" y="655"/>
                    <a:pt x="271" y="655"/>
                  </a:cubicBezTo>
                  <a:cubicBezTo>
                    <a:pt x="317" y="655"/>
                    <a:pt x="317" y="655"/>
                    <a:pt x="317" y="655"/>
                  </a:cubicBezTo>
                  <a:cubicBezTo>
                    <a:pt x="326" y="655"/>
                    <a:pt x="333" y="662"/>
                    <a:pt x="332" y="670"/>
                  </a:cubicBezTo>
                  <a:lnTo>
                    <a:pt x="328" y="718"/>
                  </a:lnTo>
                  <a:close/>
                  <a:moveTo>
                    <a:pt x="336" y="608"/>
                  </a:moveTo>
                  <a:cubicBezTo>
                    <a:pt x="335" y="616"/>
                    <a:pt x="327" y="623"/>
                    <a:pt x="319" y="623"/>
                  </a:cubicBezTo>
                  <a:cubicBezTo>
                    <a:pt x="275" y="623"/>
                    <a:pt x="275" y="623"/>
                    <a:pt x="275" y="623"/>
                  </a:cubicBezTo>
                  <a:cubicBezTo>
                    <a:pt x="266" y="623"/>
                    <a:pt x="260" y="616"/>
                    <a:pt x="261" y="608"/>
                  </a:cubicBezTo>
                  <a:cubicBezTo>
                    <a:pt x="266" y="574"/>
                    <a:pt x="266" y="574"/>
                    <a:pt x="266" y="574"/>
                  </a:cubicBezTo>
                  <a:cubicBezTo>
                    <a:pt x="268" y="565"/>
                    <a:pt x="276" y="558"/>
                    <a:pt x="285" y="558"/>
                  </a:cubicBezTo>
                  <a:cubicBezTo>
                    <a:pt x="324" y="558"/>
                    <a:pt x="324" y="558"/>
                    <a:pt x="324" y="558"/>
                  </a:cubicBezTo>
                  <a:cubicBezTo>
                    <a:pt x="332" y="558"/>
                    <a:pt x="339" y="566"/>
                    <a:pt x="338" y="574"/>
                  </a:cubicBezTo>
                  <a:lnTo>
                    <a:pt x="336" y="608"/>
                  </a:lnTo>
                  <a:close/>
                  <a:moveTo>
                    <a:pt x="439" y="872"/>
                  </a:moveTo>
                  <a:cubicBezTo>
                    <a:pt x="377" y="872"/>
                    <a:pt x="377" y="872"/>
                    <a:pt x="377" y="872"/>
                  </a:cubicBezTo>
                  <a:cubicBezTo>
                    <a:pt x="368" y="872"/>
                    <a:pt x="361" y="865"/>
                    <a:pt x="362" y="856"/>
                  </a:cubicBezTo>
                  <a:cubicBezTo>
                    <a:pt x="364" y="788"/>
                    <a:pt x="364" y="788"/>
                    <a:pt x="364" y="788"/>
                  </a:cubicBezTo>
                  <a:cubicBezTo>
                    <a:pt x="365" y="780"/>
                    <a:pt x="372" y="773"/>
                    <a:pt x="381" y="773"/>
                  </a:cubicBezTo>
                  <a:cubicBezTo>
                    <a:pt x="436" y="773"/>
                    <a:pt x="436" y="773"/>
                    <a:pt x="436" y="773"/>
                  </a:cubicBezTo>
                  <a:cubicBezTo>
                    <a:pt x="444" y="773"/>
                    <a:pt x="452" y="780"/>
                    <a:pt x="452" y="788"/>
                  </a:cubicBezTo>
                  <a:cubicBezTo>
                    <a:pt x="454" y="856"/>
                    <a:pt x="454" y="856"/>
                    <a:pt x="454" y="856"/>
                  </a:cubicBezTo>
                  <a:cubicBezTo>
                    <a:pt x="455" y="865"/>
                    <a:pt x="448" y="872"/>
                    <a:pt x="439" y="872"/>
                  </a:cubicBezTo>
                  <a:close/>
                  <a:moveTo>
                    <a:pt x="385" y="655"/>
                  </a:moveTo>
                  <a:cubicBezTo>
                    <a:pt x="432" y="655"/>
                    <a:pt x="432" y="655"/>
                    <a:pt x="432" y="655"/>
                  </a:cubicBezTo>
                  <a:cubicBezTo>
                    <a:pt x="440" y="655"/>
                    <a:pt x="448" y="662"/>
                    <a:pt x="448" y="670"/>
                  </a:cubicBezTo>
                  <a:cubicBezTo>
                    <a:pt x="450" y="718"/>
                    <a:pt x="450" y="718"/>
                    <a:pt x="450" y="718"/>
                  </a:cubicBezTo>
                  <a:cubicBezTo>
                    <a:pt x="450" y="727"/>
                    <a:pt x="443" y="734"/>
                    <a:pt x="434" y="734"/>
                  </a:cubicBezTo>
                  <a:cubicBezTo>
                    <a:pt x="382" y="734"/>
                    <a:pt x="382" y="734"/>
                    <a:pt x="382" y="734"/>
                  </a:cubicBezTo>
                  <a:cubicBezTo>
                    <a:pt x="374" y="734"/>
                    <a:pt x="367" y="727"/>
                    <a:pt x="367" y="718"/>
                  </a:cubicBezTo>
                  <a:cubicBezTo>
                    <a:pt x="369" y="670"/>
                    <a:pt x="369" y="670"/>
                    <a:pt x="369" y="670"/>
                  </a:cubicBezTo>
                  <a:cubicBezTo>
                    <a:pt x="369" y="662"/>
                    <a:pt x="377" y="655"/>
                    <a:pt x="385" y="655"/>
                  </a:cubicBezTo>
                  <a:close/>
                  <a:moveTo>
                    <a:pt x="370" y="608"/>
                  </a:moveTo>
                  <a:cubicBezTo>
                    <a:pt x="372" y="574"/>
                    <a:pt x="372" y="574"/>
                    <a:pt x="372" y="574"/>
                  </a:cubicBezTo>
                  <a:cubicBezTo>
                    <a:pt x="372" y="566"/>
                    <a:pt x="380" y="558"/>
                    <a:pt x="388" y="558"/>
                  </a:cubicBezTo>
                  <a:cubicBezTo>
                    <a:pt x="427" y="558"/>
                    <a:pt x="427" y="558"/>
                    <a:pt x="427" y="558"/>
                  </a:cubicBezTo>
                  <a:cubicBezTo>
                    <a:pt x="436" y="558"/>
                    <a:pt x="443" y="566"/>
                    <a:pt x="444" y="574"/>
                  </a:cubicBezTo>
                  <a:cubicBezTo>
                    <a:pt x="445" y="608"/>
                    <a:pt x="445" y="608"/>
                    <a:pt x="445" y="608"/>
                  </a:cubicBezTo>
                  <a:cubicBezTo>
                    <a:pt x="445" y="616"/>
                    <a:pt x="438" y="623"/>
                    <a:pt x="430" y="623"/>
                  </a:cubicBezTo>
                  <a:cubicBezTo>
                    <a:pt x="386" y="623"/>
                    <a:pt x="386" y="623"/>
                    <a:pt x="386" y="623"/>
                  </a:cubicBezTo>
                  <a:cubicBezTo>
                    <a:pt x="377" y="623"/>
                    <a:pt x="370" y="616"/>
                    <a:pt x="370" y="608"/>
                  </a:cubicBezTo>
                  <a:close/>
                  <a:moveTo>
                    <a:pt x="484" y="608"/>
                  </a:moveTo>
                  <a:cubicBezTo>
                    <a:pt x="482" y="574"/>
                    <a:pt x="482" y="574"/>
                    <a:pt x="482" y="574"/>
                  </a:cubicBezTo>
                  <a:cubicBezTo>
                    <a:pt x="481" y="566"/>
                    <a:pt x="488" y="558"/>
                    <a:pt x="497" y="558"/>
                  </a:cubicBezTo>
                  <a:cubicBezTo>
                    <a:pt x="536" y="558"/>
                    <a:pt x="536" y="558"/>
                    <a:pt x="536" y="558"/>
                  </a:cubicBezTo>
                  <a:cubicBezTo>
                    <a:pt x="544" y="558"/>
                    <a:pt x="552" y="565"/>
                    <a:pt x="554" y="574"/>
                  </a:cubicBezTo>
                  <a:cubicBezTo>
                    <a:pt x="559" y="608"/>
                    <a:pt x="559" y="608"/>
                    <a:pt x="559" y="608"/>
                  </a:cubicBezTo>
                  <a:cubicBezTo>
                    <a:pt x="560" y="616"/>
                    <a:pt x="554" y="623"/>
                    <a:pt x="545" y="623"/>
                  </a:cubicBezTo>
                  <a:cubicBezTo>
                    <a:pt x="501" y="623"/>
                    <a:pt x="501" y="623"/>
                    <a:pt x="501" y="623"/>
                  </a:cubicBezTo>
                  <a:cubicBezTo>
                    <a:pt x="493" y="623"/>
                    <a:pt x="485" y="616"/>
                    <a:pt x="484" y="608"/>
                  </a:cubicBezTo>
                  <a:close/>
                  <a:moveTo>
                    <a:pt x="490" y="670"/>
                  </a:moveTo>
                  <a:cubicBezTo>
                    <a:pt x="490" y="662"/>
                    <a:pt x="496" y="655"/>
                    <a:pt x="505" y="655"/>
                  </a:cubicBezTo>
                  <a:cubicBezTo>
                    <a:pt x="551" y="655"/>
                    <a:pt x="551" y="655"/>
                    <a:pt x="551" y="655"/>
                  </a:cubicBezTo>
                  <a:cubicBezTo>
                    <a:pt x="560" y="655"/>
                    <a:pt x="568" y="662"/>
                    <a:pt x="569" y="670"/>
                  </a:cubicBezTo>
                  <a:cubicBezTo>
                    <a:pt x="576" y="718"/>
                    <a:pt x="576" y="718"/>
                    <a:pt x="576" y="718"/>
                  </a:cubicBezTo>
                  <a:cubicBezTo>
                    <a:pt x="578" y="727"/>
                    <a:pt x="572" y="734"/>
                    <a:pt x="563" y="734"/>
                  </a:cubicBezTo>
                  <a:cubicBezTo>
                    <a:pt x="511" y="734"/>
                    <a:pt x="511" y="734"/>
                    <a:pt x="511" y="734"/>
                  </a:cubicBezTo>
                  <a:cubicBezTo>
                    <a:pt x="502" y="734"/>
                    <a:pt x="494" y="727"/>
                    <a:pt x="494" y="718"/>
                  </a:cubicBezTo>
                  <a:lnTo>
                    <a:pt x="490" y="670"/>
                  </a:lnTo>
                  <a:close/>
                  <a:moveTo>
                    <a:pt x="584" y="872"/>
                  </a:moveTo>
                  <a:cubicBezTo>
                    <a:pt x="521" y="872"/>
                    <a:pt x="521" y="872"/>
                    <a:pt x="521" y="872"/>
                  </a:cubicBezTo>
                  <a:cubicBezTo>
                    <a:pt x="512" y="872"/>
                    <a:pt x="505" y="865"/>
                    <a:pt x="504" y="856"/>
                  </a:cubicBezTo>
                  <a:cubicBezTo>
                    <a:pt x="499" y="788"/>
                    <a:pt x="499" y="788"/>
                    <a:pt x="499" y="788"/>
                  </a:cubicBezTo>
                  <a:cubicBezTo>
                    <a:pt x="498" y="780"/>
                    <a:pt x="505" y="773"/>
                    <a:pt x="514" y="773"/>
                  </a:cubicBezTo>
                  <a:cubicBezTo>
                    <a:pt x="569" y="773"/>
                    <a:pt x="569" y="773"/>
                    <a:pt x="569" y="773"/>
                  </a:cubicBezTo>
                  <a:cubicBezTo>
                    <a:pt x="577" y="773"/>
                    <a:pt x="585" y="780"/>
                    <a:pt x="587" y="788"/>
                  </a:cubicBezTo>
                  <a:cubicBezTo>
                    <a:pt x="597" y="856"/>
                    <a:pt x="597" y="856"/>
                    <a:pt x="597" y="856"/>
                  </a:cubicBezTo>
                  <a:cubicBezTo>
                    <a:pt x="598" y="865"/>
                    <a:pt x="592" y="872"/>
                    <a:pt x="584" y="872"/>
                  </a:cubicBezTo>
                  <a:close/>
                  <a:moveTo>
                    <a:pt x="775" y="534"/>
                  </a:moveTo>
                  <a:cubicBezTo>
                    <a:pt x="47" y="534"/>
                    <a:pt x="47" y="534"/>
                    <a:pt x="47" y="534"/>
                  </a:cubicBezTo>
                  <a:cubicBezTo>
                    <a:pt x="47" y="47"/>
                    <a:pt x="47" y="47"/>
                    <a:pt x="47" y="47"/>
                  </a:cubicBezTo>
                  <a:cubicBezTo>
                    <a:pt x="775" y="47"/>
                    <a:pt x="775" y="47"/>
                    <a:pt x="775" y="47"/>
                  </a:cubicBezTo>
                  <a:lnTo>
                    <a:pt x="775" y="5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02" name="Freeform 237"/>
            <p:cNvSpPr>
              <a:spLocks noEditPoints="1"/>
            </p:cNvSpPr>
            <p:nvPr/>
          </p:nvSpPr>
          <p:spPr bwMode="auto">
            <a:xfrm>
              <a:off x="7559675" y="228601"/>
              <a:ext cx="285750" cy="212725"/>
            </a:xfrm>
            <a:custGeom>
              <a:avLst/>
              <a:gdLst>
                <a:gd name="T0" fmla="*/ 31 w 428"/>
                <a:gd name="T1" fmla="*/ 318 h 318"/>
                <a:gd name="T2" fmla="*/ 396 w 428"/>
                <a:gd name="T3" fmla="*/ 318 h 318"/>
                <a:gd name="T4" fmla="*/ 428 w 428"/>
                <a:gd name="T5" fmla="*/ 287 h 318"/>
                <a:gd name="T6" fmla="*/ 428 w 428"/>
                <a:gd name="T7" fmla="*/ 31 h 318"/>
                <a:gd name="T8" fmla="*/ 396 w 428"/>
                <a:gd name="T9" fmla="*/ 0 h 318"/>
                <a:gd name="T10" fmla="*/ 31 w 428"/>
                <a:gd name="T11" fmla="*/ 0 h 318"/>
                <a:gd name="T12" fmla="*/ 0 w 428"/>
                <a:gd name="T13" fmla="*/ 31 h 318"/>
                <a:gd name="T14" fmla="*/ 0 w 428"/>
                <a:gd name="T15" fmla="*/ 287 h 318"/>
                <a:gd name="T16" fmla="*/ 31 w 428"/>
                <a:gd name="T17" fmla="*/ 318 h 318"/>
                <a:gd name="T18" fmla="*/ 252 w 428"/>
                <a:gd name="T19" fmla="*/ 190 h 318"/>
                <a:gd name="T20" fmla="*/ 225 w 428"/>
                <a:gd name="T21" fmla="*/ 177 h 318"/>
                <a:gd name="T22" fmla="*/ 187 w 428"/>
                <a:gd name="T23" fmla="*/ 165 h 318"/>
                <a:gd name="T24" fmla="*/ 170 w 428"/>
                <a:gd name="T25" fmla="*/ 159 h 318"/>
                <a:gd name="T26" fmla="*/ 144 w 428"/>
                <a:gd name="T27" fmla="*/ 144 h 318"/>
                <a:gd name="T28" fmla="*/ 133 w 428"/>
                <a:gd name="T29" fmla="*/ 115 h 318"/>
                <a:gd name="T30" fmla="*/ 137 w 428"/>
                <a:gd name="T31" fmla="*/ 99 h 318"/>
                <a:gd name="T32" fmla="*/ 149 w 428"/>
                <a:gd name="T33" fmla="*/ 84 h 318"/>
                <a:gd name="T34" fmla="*/ 170 w 428"/>
                <a:gd name="T35" fmla="*/ 74 h 318"/>
                <a:gd name="T36" fmla="*/ 201 w 428"/>
                <a:gd name="T37" fmla="*/ 70 h 318"/>
                <a:gd name="T38" fmla="*/ 201 w 428"/>
                <a:gd name="T39" fmla="*/ 59 h 318"/>
                <a:gd name="T40" fmla="*/ 210 w 428"/>
                <a:gd name="T41" fmla="*/ 50 h 318"/>
                <a:gd name="T42" fmla="*/ 218 w 428"/>
                <a:gd name="T43" fmla="*/ 50 h 318"/>
                <a:gd name="T44" fmla="*/ 227 w 428"/>
                <a:gd name="T45" fmla="*/ 59 h 318"/>
                <a:gd name="T46" fmla="*/ 227 w 428"/>
                <a:gd name="T47" fmla="*/ 62 h 318"/>
                <a:gd name="T48" fmla="*/ 236 w 428"/>
                <a:gd name="T49" fmla="*/ 73 h 318"/>
                <a:gd name="T50" fmla="*/ 262 w 428"/>
                <a:gd name="T51" fmla="*/ 80 h 318"/>
                <a:gd name="T52" fmla="*/ 289 w 428"/>
                <a:gd name="T53" fmla="*/ 97 h 318"/>
                <a:gd name="T54" fmla="*/ 283 w 428"/>
                <a:gd name="T55" fmla="*/ 105 h 318"/>
                <a:gd name="T56" fmla="*/ 269 w 428"/>
                <a:gd name="T57" fmla="*/ 107 h 318"/>
                <a:gd name="T58" fmla="*/ 246 w 428"/>
                <a:gd name="T59" fmla="*/ 94 h 318"/>
                <a:gd name="T60" fmla="*/ 207 w 428"/>
                <a:gd name="T61" fmla="*/ 88 h 318"/>
                <a:gd name="T62" fmla="*/ 179 w 428"/>
                <a:gd name="T63" fmla="*/ 94 h 318"/>
                <a:gd name="T64" fmla="*/ 170 w 428"/>
                <a:gd name="T65" fmla="*/ 108 h 318"/>
                <a:gd name="T66" fmla="*/ 172 w 428"/>
                <a:gd name="T67" fmla="*/ 118 h 318"/>
                <a:gd name="T68" fmla="*/ 178 w 428"/>
                <a:gd name="T69" fmla="*/ 125 h 318"/>
                <a:gd name="T70" fmla="*/ 188 w 428"/>
                <a:gd name="T71" fmla="*/ 131 h 318"/>
                <a:gd name="T72" fmla="*/ 204 w 428"/>
                <a:gd name="T73" fmla="*/ 137 h 318"/>
                <a:gd name="T74" fmla="*/ 242 w 428"/>
                <a:gd name="T75" fmla="*/ 149 h 318"/>
                <a:gd name="T76" fmla="*/ 259 w 428"/>
                <a:gd name="T77" fmla="*/ 155 h 318"/>
                <a:gd name="T78" fmla="*/ 285 w 428"/>
                <a:gd name="T79" fmla="*/ 170 h 318"/>
                <a:gd name="T80" fmla="*/ 297 w 428"/>
                <a:gd name="T81" fmla="*/ 199 h 318"/>
                <a:gd name="T82" fmla="*/ 294 w 428"/>
                <a:gd name="T83" fmla="*/ 218 h 318"/>
                <a:gd name="T84" fmla="*/ 282 w 428"/>
                <a:gd name="T85" fmla="*/ 233 h 318"/>
                <a:gd name="T86" fmla="*/ 260 w 428"/>
                <a:gd name="T87" fmla="*/ 244 h 318"/>
                <a:gd name="T88" fmla="*/ 227 w 428"/>
                <a:gd name="T89" fmla="*/ 248 h 318"/>
                <a:gd name="T90" fmla="*/ 227 w 428"/>
                <a:gd name="T91" fmla="*/ 259 h 318"/>
                <a:gd name="T92" fmla="*/ 218 w 428"/>
                <a:gd name="T93" fmla="*/ 268 h 318"/>
                <a:gd name="T94" fmla="*/ 210 w 428"/>
                <a:gd name="T95" fmla="*/ 268 h 318"/>
                <a:gd name="T96" fmla="*/ 201 w 428"/>
                <a:gd name="T97" fmla="*/ 259 h 318"/>
                <a:gd name="T98" fmla="*/ 201 w 428"/>
                <a:gd name="T99" fmla="*/ 257 h 318"/>
                <a:gd name="T100" fmla="*/ 192 w 428"/>
                <a:gd name="T101" fmla="*/ 247 h 318"/>
                <a:gd name="T102" fmla="*/ 160 w 428"/>
                <a:gd name="T103" fmla="*/ 239 h 318"/>
                <a:gd name="T104" fmla="*/ 130 w 428"/>
                <a:gd name="T105" fmla="*/ 221 h 318"/>
                <a:gd name="T106" fmla="*/ 137 w 428"/>
                <a:gd name="T107" fmla="*/ 213 h 318"/>
                <a:gd name="T108" fmla="*/ 150 w 428"/>
                <a:gd name="T109" fmla="*/ 211 h 318"/>
                <a:gd name="T110" fmla="*/ 175 w 428"/>
                <a:gd name="T111" fmla="*/ 224 h 318"/>
                <a:gd name="T112" fmla="*/ 215 w 428"/>
                <a:gd name="T113" fmla="*/ 230 h 318"/>
                <a:gd name="T114" fmla="*/ 250 w 428"/>
                <a:gd name="T115" fmla="*/ 224 h 318"/>
                <a:gd name="T116" fmla="*/ 260 w 428"/>
                <a:gd name="T117" fmla="*/ 206 h 318"/>
                <a:gd name="T118" fmla="*/ 252 w 428"/>
                <a:gd name="T119" fmla="*/ 19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8" h="318">
                  <a:moveTo>
                    <a:pt x="31" y="318"/>
                  </a:moveTo>
                  <a:cubicBezTo>
                    <a:pt x="396" y="318"/>
                    <a:pt x="396" y="318"/>
                    <a:pt x="396" y="318"/>
                  </a:cubicBezTo>
                  <a:cubicBezTo>
                    <a:pt x="414" y="318"/>
                    <a:pt x="428" y="304"/>
                    <a:pt x="428" y="287"/>
                  </a:cubicBezTo>
                  <a:cubicBezTo>
                    <a:pt x="428" y="31"/>
                    <a:pt x="428" y="31"/>
                    <a:pt x="428" y="31"/>
                  </a:cubicBezTo>
                  <a:cubicBezTo>
                    <a:pt x="428" y="14"/>
                    <a:pt x="414" y="0"/>
                    <a:pt x="396" y="0"/>
                  </a:cubicBezTo>
                  <a:cubicBezTo>
                    <a:pt x="31" y="0"/>
                    <a:pt x="31" y="0"/>
                    <a:pt x="31" y="0"/>
                  </a:cubicBezTo>
                  <a:cubicBezTo>
                    <a:pt x="14" y="0"/>
                    <a:pt x="0" y="14"/>
                    <a:pt x="0" y="31"/>
                  </a:cubicBezTo>
                  <a:cubicBezTo>
                    <a:pt x="0" y="287"/>
                    <a:pt x="0" y="287"/>
                    <a:pt x="0" y="287"/>
                  </a:cubicBezTo>
                  <a:cubicBezTo>
                    <a:pt x="0" y="304"/>
                    <a:pt x="14" y="318"/>
                    <a:pt x="31" y="318"/>
                  </a:cubicBezTo>
                  <a:close/>
                  <a:moveTo>
                    <a:pt x="252" y="190"/>
                  </a:moveTo>
                  <a:cubicBezTo>
                    <a:pt x="247" y="185"/>
                    <a:pt x="238" y="181"/>
                    <a:pt x="225" y="177"/>
                  </a:cubicBezTo>
                  <a:cubicBezTo>
                    <a:pt x="187" y="165"/>
                    <a:pt x="187" y="165"/>
                    <a:pt x="187" y="165"/>
                  </a:cubicBezTo>
                  <a:cubicBezTo>
                    <a:pt x="183" y="164"/>
                    <a:pt x="175" y="161"/>
                    <a:pt x="170" y="159"/>
                  </a:cubicBezTo>
                  <a:cubicBezTo>
                    <a:pt x="170" y="159"/>
                    <a:pt x="152" y="152"/>
                    <a:pt x="144" y="144"/>
                  </a:cubicBezTo>
                  <a:cubicBezTo>
                    <a:pt x="137" y="137"/>
                    <a:pt x="133" y="127"/>
                    <a:pt x="133" y="115"/>
                  </a:cubicBezTo>
                  <a:cubicBezTo>
                    <a:pt x="133" y="109"/>
                    <a:pt x="134" y="104"/>
                    <a:pt x="137" y="99"/>
                  </a:cubicBezTo>
                  <a:cubicBezTo>
                    <a:pt x="139" y="93"/>
                    <a:pt x="143" y="88"/>
                    <a:pt x="149" y="84"/>
                  </a:cubicBezTo>
                  <a:cubicBezTo>
                    <a:pt x="154" y="80"/>
                    <a:pt x="161" y="77"/>
                    <a:pt x="170" y="74"/>
                  </a:cubicBezTo>
                  <a:cubicBezTo>
                    <a:pt x="178" y="71"/>
                    <a:pt x="189" y="70"/>
                    <a:pt x="201" y="70"/>
                  </a:cubicBezTo>
                  <a:cubicBezTo>
                    <a:pt x="201" y="59"/>
                    <a:pt x="201" y="59"/>
                    <a:pt x="201" y="59"/>
                  </a:cubicBezTo>
                  <a:cubicBezTo>
                    <a:pt x="201" y="54"/>
                    <a:pt x="205" y="50"/>
                    <a:pt x="210" y="50"/>
                  </a:cubicBezTo>
                  <a:cubicBezTo>
                    <a:pt x="218" y="50"/>
                    <a:pt x="218" y="50"/>
                    <a:pt x="218" y="50"/>
                  </a:cubicBezTo>
                  <a:cubicBezTo>
                    <a:pt x="223" y="50"/>
                    <a:pt x="227" y="54"/>
                    <a:pt x="227" y="59"/>
                  </a:cubicBezTo>
                  <a:cubicBezTo>
                    <a:pt x="227" y="62"/>
                    <a:pt x="227" y="62"/>
                    <a:pt x="227" y="62"/>
                  </a:cubicBezTo>
                  <a:cubicBezTo>
                    <a:pt x="227" y="67"/>
                    <a:pt x="231" y="72"/>
                    <a:pt x="236" y="73"/>
                  </a:cubicBezTo>
                  <a:cubicBezTo>
                    <a:pt x="236" y="73"/>
                    <a:pt x="251" y="76"/>
                    <a:pt x="262" y="80"/>
                  </a:cubicBezTo>
                  <a:cubicBezTo>
                    <a:pt x="273" y="85"/>
                    <a:pt x="282" y="91"/>
                    <a:pt x="289" y="97"/>
                  </a:cubicBezTo>
                  <a:cubicBezTo>
                    <a:pt x="283" y="105"/>
                    <a:pt x="283" y="105"/>
                    <a:pt x="283" y="105"/>
                  </a:cubicBezTo>
                  <a:cubicBezTo>
                    <a:pt x="279" y="109"/>
                    <a:pt x="273" y="109"/>
                    <a:pt x="269" y="107"/>
                  </a:cubicBezTo>
                  <a:cubicBezTo>
                    <a:pt x="269" y="107"/>
                    <a:pt x="257" y="98"/>
                    <a:pt x="246" y="94"/>
                  </a:cubicBezTo>
                  <a:cubicBezTo>
                    <a:pt x="234" y="90"/>
                    <a:pt x="221" y="88"/>
                    <a:pt x="207" y="88"/>
                  </a:cubicBezTo>
                  <a:cubicBezTo>
                    <a:pt x="194" y="88"/>
                    <a:pt x="185" y="90"/>
                    <a:pt x="179" y="94"/>
                  </a:cubicBezTo>
                  <a:cubicBezTo>
                    <a:pt x="173" y="98"/>
                    <a:pt x="170" y="103"/>
                    <a:pt x="170" y="108"/>
                  </a:cubicBezTo>
                  <a:cubicBezTo>
                    <a:pt x="170" y="112"/>
                    <a:pt x="171" y="115"/>
                    <a:pt x="172" y="118"/>
                  </a:cubicBezTo>
                  <a:cubicBezTo>
                    <a:pt x="173" y="121"/>
                    <a:pt x="175" y="123"/>
                    <a:pt x="178" y="125"/>
                  </a:cubicBezTo>
                  <a:cubicBezTo>
                    <a:pt x="180" y="127"/>
                    <a:pt x="184" y="129"/>
                    <a:pt x="188" y="131"/>
                  </a:cubicBezTo>
                  <a:cubicBezTo>
                    <a:pt x="193" y="133"/>
                    <a:pt x="198" y="135"/>
                    <a:pt x="204" y="137"/>
                  </a:cubicBezTo>
                  <a:cubicBezTo>
                    <a:pt x="242" y="149"/>
                    <a:pt x="242" y="149"/>
                    <a:pt x="242" y="149"/>
                  </a:cubicBezTo>
                  <a:cubicBezTo>
                    <a:pt x="246" y="151"/>
                    <a:pt x="254" y="154"/>
                    <a:pt x="259" y="155"/>
                  </a:cubicBezTo>
                  <a:cubicBezTo>
                    <a:pt x="259" y="155"/>
                    <a:pt x="276" y="163"/>
                    <a:pt x="285" y="170"/>
                  </a:cubicBezTo>
                  <a:cubicBezTo>
                    <a:pt x="293" y="178"/>
                    <a:pt x="297" y="188"/>
                    <a:pt x="297" y="199"/>
                  </a:cubicBezTo>
                  <a:cubicBezTo>
                    <a:pt x="297" y="206"/>
                    <a:pt x="296" y="212"/>
                    <a:pt x="294" y="218"/>
                  </a:cubicBezTo>
                  <a:cubicBezTo>
                    <a:pt x="291" y="223"/>
                    <a:pt x="287" y="228"/>
                    <a:pt x="282" y="233"/>
                  </a:cubicBezTo>
                  <a:cubicBezTo>
                    <a:pt x="276" y="237"/>
                    <a:pt x="269" y="241"/>
                    <a:pt x="260" y="244"/>
                  </a:cubicBezTo>
                  <a:cubicBezTo>
                    <a:pt x="251" y="246"/>
                    <a:pt x="240" y="248"/>
                    <a:pt x="227" y="248"/>
                  </a:cubicBezTo>
                  <a:cubicBezTo>
                    <a:pt x="227" y="259"/>
                    <a:pt x="227" y="259"/>
                    <a:pt x="227" y="259"/>
                  </a:cubicBezTo>
                  <a:cubicBezTo>
                    <a:pt x="227" y="264"/>
                    <a:pt x="223" y="268"/>
                    <a:pt x="218" y="268"/>
                  </a:cubicBezTo>
                  <a:cubicBezTo>
                    <a:pt x="210" y="268"/>
                    <a:pt x="210" y="268"/>
                    <a:pt x="210" y="268"/>
                  </a:cubicBezTo>
                  <a:cubicBezTo>
                    <a:pt x="205" y="268"/>
                    <a:pt x="201" y="264"/>
                    <a:pt x="201" y="259"/>
                  </a:cubicBezTo>
                  <a:cubicBezTo>
                    <a:pt x="201" y="257"/>
                    <a:pt x="201" y="257"/>
                    <a:pt x="201" y="257"/>
                  </a:cubicBezTo>
                  <a:cubicBezTo>
                    <a:pt x="201" y="252"/>
                    <a:pt x="197" y="247"/>
                    <a:pt x="192" y="247"/>
                  </a:cubicBezTo>
                  <a:cubicBezTo>
                    <a:pt x="192" y="247"/>
                    <a:pt x="173" y="244"/>
                    <a:pt x="160" y="239"/>
                  </a:cubicBezTo>
                  <a:cubicBezTo>
                    <a:pt x="148" y="234"/>
                    <a:pt x="138" y="228"/>
                    <a:pt x="130" y="221"/>
                  </a:cubicBezTo>
                  <a:cubicBezTo>
                    <a:pt x="137" y="213"/>
                    <a:pt x="137" y="213"/>
                    <a:pt x="137" y="213"/>
                  </a:cubicBezTo>
                  <a:cubicBezTo>
                    <a:pt x="140" y="209"/>
                    <a:pt x="146" y="209"/>
                    <a:pt x="150" y="211"/>
                  </a:cubicBezTo>
                  <a:cubicBezTo>
                    <a:pt x="150" y="211"/>
                    <a:pt x="162" y="220"/>
                    <a:pt x="175" y="224"/>
                  </a:cubicBezTo>
                  <a:cubicBezTo>
                    <a:pt x="187" y="228"/>
                    <a:pt x="200" y="230"/>
                    <a:pt x="215" y="230"/>
                  </a:cubicBezTo>
                  <a:cubicBezTo>
                    <a:pt x="231" y="230"/>
                    <a:pt x="243" y="228"/>
                    <a:pt x="250" y="224"/>
                  </a:cubicBezTo>
                  <a:cubicBezTo>
                    <a:pt x="256" y="219"/>
                    <a:pt x="260" y="214"/>
                    <a:pt x="260" y="206"/>
                  </a:cubicBezTo>
                  <a:cubicBezTo>
                    <a:pt x="260" y="200"/>
                    <a:pt x="257" y="194"/>
                    <a:pt x="252"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sp>
        <p:nvSpPr>
          <p:cNvPr id="96" name="Freeform 21"/>
          <p:cNvSpPr/>
          <p:nvPr/>
        </p:nvSpPr>
        <p:spPr bwMode="auto">
          <a:xfrm rot="13500000">
            <a:off x="6851223" y="4833396"/>
            <a:ext cx="285750" cy="133350"/>
          </a:xfrm>
          <a:custGeom>
            <a:avLst/>
            <a:gdLst>
              <a:gd name="T0" fmla="*/ 64 w 129"/>
              <a:gd name="T1" fmla="*/ 0 h 60"/>
              <a:gd name="T2" fmla="*/ 0 w 129"/>
              <a:gd name="T3" fmla="*/ 60 h 60"/>
              <a:gd name="T4" fmla="*/ 129 w 129"/>
              <a:gd name="T5" fmla="*/ 60 h 60"/>
              <a:gd name="T6" fmla="*/ 64 w 129"/>
              <a:gd name="T7" fmla="*/ 0 h 60"/>
            </a:gdLst>
            <a:ahLst/>
            <a:cxnLst>
              <a:cxn ang="0">
                <a:pos x="T0" y="T1"/>
              </a:cxn>
              <a:cxn ang="0">
                <a:pos x="T2" y="T3"/>
              </a:cxn>
              <a:cxn ang="0">
                <a:pos x="T4" y="T5"/>
              </a:cxn>
              <a:cxn ang="0">
                <a:pos x="T6" y="T7"/>
              </a:cxn>
            </a:cxnLst>
            <a:rect l="0" t="0" r="r" b="b"/>
            <a:pathLst>
              <a:path w="129" h="60">
                <a:moveTo>
                  <a:pt x="64" y="0"/>
                </a:moveTo>
                <a:cubicBezTo>
                  <a:pt x="56" y="34"/>
                  <a:pt x="31" y="60"/>
                  <a:pt x="0" y="60"/>
                </a:cubicBezTo>
                <a:cubicBezTo>
                  <a:pt x="129" y="60"/>
                  <a:pt x="129" y="60"/>
                  <a:pt x="129" y="60"/>
                </a:cubicBezTo>
                <a:cubicBezTo>
                  <a:pt x="98" y="60"/>
                  <a:pt x="72" y="34"/>
                  <a:pt x="64" y="0"/>
                </a:cubicBezTo>
                <a:close/>
              </a:path>
            </a:pathLst>
          </a:custGeom>
          <a:solidFill>
            <a:schemeClr val="tx2"/>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sp>
        <p:nvSpPr>
          <p:cNvPr id="104" name="Oval 35"/>
          <p:cNvSpPr>
            <a:spLocks noChangeArrowheads="1"/>
          </p:cNvSpPr>
          <p:nvPr/>
        </p:nvSpPr>
        <p:spPr bwMode="auto">
          <a:xfrm>
            <a:off x="8589009" y="3688995"/>
            <a:ext cx="855860" cy="853971"/>
          </a:xfrm>
          <a:prstGeom prst="ellipse">
            <a:avLst/>
          </a:prstGeom>
          <a:noFill/>
          <a:ln w="6350" cap="flat">
            <a:solidFill>
              <a:schemeClr val="tx1"/>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grpSp>
        <p:nvGrpSpPr>
          <p:cNvPr id="105" name="Группа 74"/>
          <p:cNvGrpSpPr/>
          <p:nvPr/>
        </p:nvGrpSpPr>
        <p:grpSpPr>
          <a:xfrm>
            <a:off x="8791746" y="3887413"/>
            <a:ext cx="465372" cy="466582"/>
            <a:chOff x="1981200" y="1565276"/>
            <a:chExt cx="609601" cy="611188"/>
          </a:xfrm>
          <a:solidFill>
            <a:schemeClr val="tx1">
              <a:lumMod val="65000"/>
              <a:lumOff val="35000"/>
            </a:schemeClr>
          </a:solidFill>
        </p:grpSpPr>
        <p:sp>
          <p:nvSpPr>
            <p:cNvPr id="108" name="Freeform 202"/>
            <p:cNvSpPr/>
            <p:nvPr/>
          </p:nvSpPr>
          <p:spPr bwMode="auto">
            <a:xfrm>
              <a:off x="2220913" y="1806576"/>
              <a:ext cx="127000" cy="130175"/>
            </a:xfrm>
            <a:custGeom>
              <a:avLst/>
              <a:gdLst>
                <a:gd name="T0" fmla="*/ 147 w 191"/>
                <a:gd name="T1" fmla="*/ 48 h 193"/>
                <a:gd name="T2" fmla="*/ 120 w 191"/>
                <a:gd name="T3" fmla="*/ 58 h 193"/>
                <a:gd name="T4" fmla="*/ 105 w 191"/>
                <a:gd name="T5" fmla="*/ 67 h 193"/>
                <a:gd name="T6" fmla="*/ 73 w 191"/>
                <a:gd name="T7" fmla="*/ 87 h 193"/>
                <a:gd name="T8" fmla="*/ 59 w 191"/>
                <a:gd name="T9" fmla="*/ 95 h 193"/>
                <a:gd name="T10" fmla="*/ 48 w 191"/>
                <a:gd name="T11" fmla="*/ 99 h 193"/>
                <a:gd name="T12" fmla="*/ 39 w 191"/>
                <a:gd name="T13" fmla="*/ 99 h 193"/>
                <a:gd name="T14" fmla="*/ 31 w 191"/>
                <a:gd name="T15" fmla="*/ 94 h 193"/>
                <a:gd name="T16" fmla="*/ 26 w 191"/>
                <a:gd name="T17" fmla="*/ 78 h 193"/>
                <a:gd name="T18" fmla="*/ 38 w 191"/>
                <a:gd name="T19" fmla="*/ 55 h 193"/>
                <a:gd name="T20" fmla="*/ 67 w 191"/>
                <a:gd name="T21" fmla="*/ 29 h 193"/>
                <a:gd name="T22" fmla="*/ 90 w 191"/>
                <a:gd name="T23" fmla="*/ 20 h 193"/>
                <a:gd name="T24" fmla="*/ 97 w 191"/>
                <a:gd name="T25" fmla="*/ 9 h 193"/>
                <a:gd name="T26" fmla="*/ 96 w 191"/>
                <a:gd name="T27" fmla="*/ 0 h 193"/>
                <a:gd name="T28" fmla="*/ 66 w 191"/>
                <a:gd name="T29" fmla="*/ 9 h 193"/>
                <a:gd name="T30" fmla="*/ 45 w 191"/>
                <a:gd name="T31" fmla="*/ 24 h 193"/>
                <a:gd name="T32" fmla="*/ 32 w 191"/>
                <a:gd name="T33" fmla="*/ 24 h 193"/>
                <a:gd name="T34" fmla="*/ 30 w 191"/>
                <a:gd name="T35" fmla="*/ 22 h 193"/>
                <a:gd name="T36" fmla="*/ 17 w 191"/>
                <a:gd name="T37" fmla="*/ 23 h 193"/>
                <a:gd name="T38" fmla="*/ 12 w 191"/>
                <a:gd name="T39" fmla="*/ 29 h 193"/>
                <a:gd name="T40" fmla="*/ 13 w 191"/>
                <a:gd name="T41" fmla="*/ 42 h 193"/>
                <a:gd name="T42" fmla="*/ 21 w 191"/>
                <a:gd name="T43" fmla="*/ 48 h 193"/>
                <a:gd name="T44" fmla="*/ 5 w 191"/>
                <a:gd name="T45" fmla="*/ 73 h 193"/>
                <a:gd name="T46" fmla="*/ 0 w 191"/>
                <a:gd name="T47" fmla="*/ 95 h 193"/>
                <a:gd name="T48" fmla="*/ 3 w 191"/>
                <a:gd name="T49" fmla="*/ 113 h 193"/>
                <a:gd name="T50" fmla="*/ 13 w 191"/>
                <a:gd name="T51" fmla="*/ 126 h 193"/>
                <a:gd name="T52" fmla="*/ 41 w 191"/>
                <a:gd name="T53" fmla="*/ 135 h 193"/>
                <a:gd name="T54" fmla="*/ 68 w 191"/>
                <a:gd name="T55" fmla="*/ 125 h 193"/>
                <a:gd name="T56" fmla="*/ 83 w 191"/>
                <a:gd name="T57" fmla="*/ 116 h 193"/>
                <a:gd name="T58" fmla="*/ 115 w 191"/>
                <a:gd name="T59" fmla="*/ 96 h 193"/>
                <a:gd name="T60" fmla="*/ 141 w 191"/>
                <a:gd name="T61" fmla="*/ 84 h 193"/>
                <a:gd name="T62" fmla="*/ 158 w 191"/>
                <a:gd name="T63" fmla="*/ 88 h 193"/>
                <a:gd name="T64" fmla="*/ 165 w 191"/>
                <a:gd name="T65" fmla="*/ 106 h 193"/>
                <a:gd name="T66" fmla="*/ 149 w 191"/>
                <a:gd name="T67" fmla="*/ 136 h 193"/>
                <a:gd name="T68" fmla="*/ 119 w 191"/>
                <a:gd name="T69" fmla="*/ 162 h 193"/>
                <a:gd name="T70" fmla="*/ 94 w 191"/>
                <a:gd name="T71" fmla="*/ 172 h 193"/>
                <a:gd name="T72" fmla="*/ 88 w 191"/>
                <a:gd name="T73" fmla="*/ 183 h 193"/>
                <a:gd name="T74" fmla="*/ 89 w 191"/>
                <a:gd name="T75" fmla="*/ 193 h 193"/>
                <a:gd name="T76" fmla="*/ 121 w 191"/>
                <a:gd name="T77" fmla="*/ 181 h 193"/>
                <a:gd name="T78" fmla="*/ 146 w 191"/>
                <a:gd name="T79" fmla="*/ 163 h 193"/>
                <a:gd name="T80" fmla="*/ 159 w 191"/>
                <a:gd name="T81" fmla="*/ 163 h 193"/>
                <a:gd name="T82" fmla="*/ 161 w 191"/>
                <a:gd name="T83" fmla="*/ 164 h 193"/>
                <a:gd name="T84" fmla="*/ 173 w 191"/>
                <a:gd name="T85" fmla="*/ 163 h 193"/>
                <a:gd name="T86" fmla="*/ 178 w 191"/>
                <a:gd name="T87" fmla="*/ 157 h 193"/>
                <a:gd name="T88" fmla="*/ 177 w 191"/>
                <a:gd name="T89" fmla="*/ 145 h 193"/>
                <a:gd name="T90" fmla="*/ 169 w 191"/>
                <a:gd name="T91" fmla="*/ 138 h 193"/>
                <a:gd name="T92" fmla="*/ 186 w 191"/>
                <a:gd name="T93" fmla="*/ 111 h 193"/>
                <a:gd name="T94" fmla="*/ 191 w 191"/>
                <a:gd name="T95" fmla="*/ 88 h 193"/>
                <a:gd name="T96" fmla="*/ 187 w 191"/>
                <a:gd name="T97" fmla="*/ 70 h 193"/>
                <a:gd name="T98" fmla="*/ 176 w 191"/>
                <a:gd name="T99" fmla="*/ 56 h 193"/>
                <a:gd name="T100" fmla="*/ 147 w 191"/>
                <a:gd name="T101" fmla="*/ 4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 h="193">
                  <a:moveTo>
                    <a:pt x="147" y="48"/>
                  </a:moveTo>
                  <a:cubicBezTo>
                    <a:pt x="136" y="49"/>
                    <a:pt x="120" y="58"/>
                    <a:pt x="120" y="58"/>
                  </a:cubicBezTo>
                  <a:cubicBezTo>
                    <a:pt x="116" y="60"/>
                    <a:pt x="109" y="64"/>
                    <a:pt x="105" y="67"/>
                  </a:cubicBezTo>
                  <a:cubicBezTo>
                    <a:pt x="73" y="87"/>
                    <a:pt x="73" y="87"/>
                    <a:pt x="73" y="87"/>
                  </a:cubicBezTo>
                  <a:cubicBezTo>
                    <a:pt x="68" y="90"/>
                    <a:pt x="63" y="93"/>
                    <a:pt x="59" y="95"/>
                  </a:cubicBezTo>
                  <a:cubicBezTo>
                    <a:pt x="55" y="97"/>
                    <a:pt x="51" y="98"/>
                    <a:pt x="48" y="99"/>
                  </a:cubicBezTo>
                  <a:cubicBezTo>
                    <a:pt x="45" y="100"/>
                    <a:pt x="42" y="99"/>
                    <a:pt x="39" y="99"/>
                  </a:cubicBezTo>
                  <a:cubicBezTo>
                    <a:pt x="36" y="98"/>
                    <a:pt x="34" y="96"/>
                    <a:pt x="31" y="94"/>
                  </a:cubicBezTo>
                  <a:cubicBezTo>
                    <a:pt x="27" y="91"/>
                    <a:pt x="25" y="85"/>
                    <a:pt x="26" y="78"/>
                  </a:cubicBezTo>
                  <a:cubicBezTo>
                    <a:pt x="26" y="71"/>
                    <a:pt x="30" y="63"/>
                    <a:pt x="38" y="55"/>
                  </a:cubicBezTo>
                  <a:cubicBezTo>
                    <a:pt x="47" y="44"/>
                    <a:pt x="56" y="35"/>
                    <a:pt x="67" y="29"/>
                  </a:cubicBezTo>
                  <a:cubicBezTo>
                    <a:pt x="77" y="23"/>
                    <a:pt x="90" y="20"/>
                    <a:pt x="90" y="20"/>
                  </a:cubicBezTo>
                  <a:cubicBezTo>
                    <a:pt x="95" y="19"/>
                    <a:pt x="98" y="14"/>
                    <a:pt x="97" y="9"/>
                  </a:cubicBezTo>
                  <a:cubicBezTo>
                    <a:pt x="96" y="0"/>
                    <a:pt x="96" y="0"/>
                    <a:pt x="96" y="0"/>
                  </a:cubicBezTo>
                  <a:cubicBezTo>
                    <a:pt x="86" y="1"/>
                    <a:pt x="76" y="4"/>
                    <a:pt x="66" y="9"/>
                  </a:cubicBezTo>
                  <a:cubicBezTo>
                    <a:pt x="56" y="15"/>
                    <a:pt x="45" y="24"/>
                    <a:pt x="45" y="24"/>
                  </a:cubicBezTo>
                  <a:cubicBezTo>
                    <a:pt x="41" y="27"/>
                    <a:pt x="35" y="27"/>
                    <a:pt x="32" y="24"/>
                  </a:cubicBezTo>
                  <a:cubicBezTo>
                    <a:pt x="30" y="22"/>
                    <a:pt x="30" y="22"/>
                    <a:pt x="30" y="22"/>
                  </a:cubicBezTo>
                  <a:cubicBezTo>
                    <a:pt x="26" y="19"/>
                    <a:pt x="20" y="19"/>
                    <a:pt x="17" y="23"/>
                  </a:cubicBezTo>
                  <a:cubicBezTo>
                    <a:pt x="12" y="29"/>
                    <a:pt x="12" y="29"/>
                    <a:pt x="12" y="29"/>
                  </a:cubicBezTo>
                  <a:cubicBezTo>
                    <a:pt x="9" y="33"/>
                    <a:pt x="10" y="38"/>
                    <a:pt x="13" y="42"/>
                  </a:cubicBezTo>
                  <a:cubicBezTo>
                    <a:pt x="21" y="48"/>
                    <a:pt x="21" y="48"/>
                    <a:pt x="21" y="48"/>
                  </a:cubicBezTo>
                  <a:cubicBezTo>
                    <a:pt x="14" y="57"/>
                    <a:pt x="9" y="65"/>
                    <a:pt x="5" y="73"/>
                  </a:cubicBezTo>
                  <a:cubicBezTo>
                    <a:pt x="2" y="81"/>
                    <a:pt x="0" y="89"/>
                    <a:pt x="0" y="95"/>
                  </a:cubicBezTo>
                  <a:cubicBezTo>
                    <a:pt x="0" y="102"/>
                    <a:pt x="1" y="108"/>
                    <a:pt x="3" y="113"/>
                  </a:cubicBezTo>
                  <a:cubicBezTo>
                    <a:pt x="5" y="118"/>
                    <a:pt x="9" y="122"/>
                    <a:pt x="13" y="126"/>
                  </a:cubicBezTo>
                  <a:cubicBezTo>
                    <a:pt x="22" y="133"/>
                    <a:pt x="31" y="136"/>
                    <a:pt x="41" y="135"/>
                  </a:cubicBezTo>
                  <a:cubicBezTo>
                    <a:pt x="52" y="134"/>
                    <a:pt x="68" y="125"/>
                    <a:pt x="68" y="125"/>
                  </a:cubicBezTo>
                  <a:cubicBezTo>
                    <a:pt x="73" y="123"/>
                    <a:pt x="79" y="119"/>
                    <a:pt x="83" y="116"/>
                  </a:cubicBezTo>
                  <a:cubicBezTo>
                    <a:pt x="115" y="96"/>
                    <a:pt x="115" y="96"/>
                    <a:pt x="115" y="96"/>
                  </a:cubicBezTo>
                  <a:cubicBezTo>
                    <a:pt x="126" y="89"/>
                    <a:pt x="135" y="85"/>
                    <a:pt x="141" y="84"/>
                  </a:cubicBezTo>
                  <a:cubicBezTo>
                    <a:pt x="148" y="83"/>
                    <a:pt x="153" y="84"/>
                    <a:pt x="158" y="88"/>
                  </a:cubicBezTo>
                  <a:cubicBezTo>
                    <a:pt x="163" y="93"/>
                    <a:pt x="166" y="99"/>
                    <a:pt x="165" y="106"/>
                  </a:cubicBezTo>
                  <a:cubicBezTo>
                    <a:pt x="164" y="114"/>
                    <a:pt x="159" y="124"/>
                    <a:pt x="149" y="136"/>
                  </a:cubicBezTo>
                  <a:cubicBezTo>
                    <a:pt x="140" y="147"/>
                    <a:pt x="130" y="156"/>
                    <a:pt x="119" y="162"/>
                  </a:cubicBezTo>
                  <a:cubicBezTo>
                    <a:pt x="109" y="169"/>
                    <a:pt x="94" y="172"/>
                    <a:pt x="94" y="172"/>
                  </a:cubicBezTo>
                  <a:cubicBezTo>
                    <a:pt x="90" y="174"/>
                    <a:pt x="87" y="179"/>
                    <a:pt x="88" y="183"/>
                  </a:cubicBezTo>
                  <a:cubicBezTo>
                    <a:pt x="89" y="193"/>
                    <a:pt x="89" y="193"/>
                    <a:pt x="89" y="193"/>
                  </a:cubicBezTo>
                  <a:cubicBezTo>
                    <a:pt x="99" y="191"/>
                    <a:pt x="110" y="188"/>
                    <a:pt x="121" y="181"/>
                  </a:cubicBezTo>
                  <a:cubicBezTo>
                    <a:pt x="132" y="175"/>
                    <a:pt x="146" y="163"/>
                    <a:pt x="146" y="163"/>
                  </a:cubicBezTo>
                  <a:cubicBezTo>
                    <a:pt x="150" y="160"/>
                    <a:pt x="155" y="160"/>
                    <a:pt x="159" y="163"/>
                  </a:cubicBezTo>
                  <a:cubicBezTo>
                    <a:pt x="161" y="164"/>
                    <a:pt x="161" y="164"/>
                    <a:pt x="161" y="164"/>
                  </a:cubicBezTo>
                  <a:cubicBezTo>
                    <a:pt x="164" y="167"/>
                    <a:pt x="170" y="167"/>
                    <a:pt x="173" y="163"/>
                  </a:cubicBezTo>
                  <a:cubicBezTo>
                    <a:pt x="178" y="157"/>
                    <a:pt x="178" y="157"/>
                    <a:pt x="178" y="157"/>
                  </a:cubicBezTo>
                  <a:cubicBezTo>
                    <a:pt x="181" y="153"/>
                    <a:pt x="181" y="148"/>
                    <a:pt x="177" y="145"/>
                  </a:cubicBezTo>
                  <a:cubicBezTo>
                    <a:pt x="169" y="138"/>
                    <a:pt x="169" y="138"/>
                    <a:pt x="169" y="138"/>
                  </a:cubicBezTo>
                  <a:cubicBezTo>
                    <a:pt x="176" y="128"/>
                    <a:pt x="182" y="119"/>
                    <a:pt x="186" y="111"/>
                  </a:cubicBezTo>
                  <a:cubicBezTo>
                    <a:pt x="189" y="103"/>
                    <a:pt x="191" y="95"/>
                    <a:pt x="191" y="88"/>
                  </a:cubicBezTo>
                  <a:cubicBezTo>
                    <a:pt x="191" y="82"/>
                    <a:pt x="190" y="76"/>
                    <a:pt x="187" y="70"/>
                  </a:cubicBezTo>
                  <a:cubicBezTo>
                    <a:pt x="185" y="65"/>
                    <a:pt x="181" y="60"/>
                    <a:pt x="176" y="56"/>
                  </a:cubicBezTo>
                  <a:cubicBezTo>
                    <a:pt x="167" y="49"/>
                    <a:pt x="158" y="46"/>
                    <a:pt x="147"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09" name="Freeform 203"/>
            <p:cNvSpPr/>
            <p:nvPr/>
          </p:nvSpPr>
          <p:spPr bwMode="auto">
            <a:xfrm>
              <a:off x="2098675" y="2098676"/>
              <a:ext cx="119063" cy="77788"/>
            </a:xfrm>
            <a:custGeom>
              <a:avLst/>
              <a:gdLst>
                <a:gd name="T0" fmla="*/ 0 w 178"/>
                <a:gd name="T1" fmla="*/ 35 h 116"/>
                <a:gd name="T2" fmla="*/ 81 w 178"/>
                <a:gd name="T3" fmla="*/ 116 h 116"/>
                <a:gd name="T4" fmla="*/ 178 w 178"/>
                <a:gd name="T5" fmla="*/ 47 h 116"/>
                <a:gd name="T6" fmla="*/ 0 w 178"/>
                <a:gd name="T7" fmla="*/ 35 h 116"/>
              </a:gdLst>
              <a:ahLst/>
              <a:cxnLst>
                <a:cxn ang="0">
                  <a:pos x="T0" y="T1"/>
                </a:cxn>
                <a:cxn ang="0">
                  <a:pos x="T2" y="T3"/>
                </a:cxn>
                <a:cxn ang="0">
                  <a:pos x="T4" y="T5"/>
                </a:cxn>
                <a:cxn ang="0">
                  <a:pos x="T6" y="T7"/>
                </a:cxn>
              </a:cxnLst>
              <a:rect l="0" t="0" r="r" b="b"/>
              <a:pathLst>
                <a:path w="178" h="116">
                  <a:moveTo>
                    <a:pt x="0" y="35"/>
                  </a:moveTo>
                  <a:cubicBezTo>
                    <a:pt x="27" y="62"/>
                    <a:pt x="54" y="89"/>
                    <a:pt x="81" y="116"/>
                  </a:cubicBezTo>
                  <a:cubicBezTo>
                    <a:pt x="116" y="95"/>
                    <a:pt x="148" y="72"/>
                    <a:pt x="178" y="47"/>
                  </a:cubicBezTo>
                  <a:cubicBezTo>
                    <a:pt x="133" y="1"/>
                    <a:pt x="57" y="0"/>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10" name="Freeform 204"/>
            <p:cNvSpPr>
              <a:spLocks noEditPoints="1"/>
            </p:cNvSpPr>
            <p:nvPr/>
          </p:nvSpPr>
          <p:spPr bwMode="auto">
            <a:xfrm>
              <a:off x="2047875" y="1625601"/>
              <a:ext cx="471488" cy="492125"/>
            </a:xfrm>
            <a:custGeom>
              <a:avLst/>
              <a:gdLst>
                <a:gd name="T0" fmla="*/ 693 w 704"/>
                <a:gd name="T1" fmla="*/ 267 h 735"/>
                <a:gd name="T2" fmla="*/ 691 w 704"/>
                <a:gd name="T3" fmla="*/ 265 h 735"/>
                <a:gd name="T4" fmla="*/ 704 w 704"/>
                <a:gd name="T5" fmla="*/ 71 h 735"/>
                <a:gd name="T6" fmla="*/ 648 w 704"/>
                <a:gd name="T7" fmla="*/ 16 h 735"/>
                <a:gd name="T8" fmla="*/ 426 w 704"/>
                <a:gd name="T9" fmla="*/ 0 h 735"/>
                <a:gd name="T10" fmla="*/ 16 w 704"/>
                <a:gd name="T11" fmla="*/ 475 h 735"/>
                <a:gd name="T12" fmla="*/ 0 w 704"/>
                <a:gd name="T13" fmla="*/ 666 h 735"/>
                <a:gd name="T14" fmla="*/ 56 w 704"/>
                <a:gd name="T15" fmla="*/ 722 h 735"/>
                <a:gd name="T16" fmla="*/ 276 w 704"/>
                <a:gd name="T17" fmla="*/ 735 h 735"/>
                <a:gd name="T18" fmla="*/ 693 w 704"/>
                <a:gd name="T19" fmla="*/ 267 h 735"/>
                <a:gd name="T20" fmla="*/ 460 w 704"/>
                <a:gd name="T21" fmla="*/ 476 h 735"/>
                <a:gd name="T22" fmla="*/ 275 w 704"/>
                <a:gd name="T23" fmla="*/ 467 h 735"/>
                <a:gd name="T24" fmla="*/ 246 w 704"/>
                <a:gd name="T25" fmla="*/ 262 h 735"/>
                <a:gd name="T26" fmla="*/ 430 w 704"/>
                <a:gd name="T27" fmla="*/ 272 h 735"/>
                <a:gd name="T28" fmla="*/ 460 w 704"/>
                <a:gd name="T29" fmla="*/ 47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4" h="735">
                  <a:moveTo>
                    <a:pt x="693" y="267"/>
                  </a:moveTo>
                  <a:cubicBezTo>
                    <a:pt x="692" y="267"/>
                    <a:pt x="692" y="266"/>
                    <a:pt x="691" y="265"/>
                  </a:cubicBezTo>
                  <a:cubicBezTo>
                    <a:pt x="634" y="208"/>
                    <a:pt x="633" y="115"/>
                    <a:pt x="704" y="71"/>
                  </a:cubicBezTo>
                  <a:cubicBezTo>
                    <a:pt x="686" y="53"/>
                    <a:pt x="667" y="34"/>
                    <a:pt x="648" y="16"/>
                  </a:cubicBezTo>
                  <a:cubicBezTo>
                    <a:pt x="578" y="59"/>
                    <a:pt x="484" y="58"/>
                    <a:pt x="426" y="0"/>
                  </a:cubicBezTo>
                  <a:cubicBezTo>
                    <a:pt x="272" y="142"/>
                    <a:pt x="169" y="333"/>
                    <a:pt x="16" y="475"/>
                  </a:cubicBezTo>
                  <a:cubicBezTo>
                    <a:pt x="72" y="531"/>
                    <a:pt x="71" y="623"/>
                    <a:pt x="0" y="666"/>
                  </a:cubicBezTo>
                  <a:cubicBezTo>
                    <a:pt x="19" y="685"/>
                    <a:pt x="37" y="703"/>
                    <a:pt x="56" y="722"/>
                  </a:cubicBezTo>
                  <a:cubicBezTo>
                    <a:pt x="127" y="679"/>
                    <a:pt x="219" y="678"/>
                    <a:pt x="276" y="735"/>
                  </a:cubicBezTo>
                  <a:cubicBezTo>
                    <a:pt x="432" y="596"/>
                    <a:pt x="537" y="406"/>
                    <a:pt x="693" y="267"/>
                  </a:cubicBezTo>
                  <a:close/>
                  <a:moveTo>
                    <a:pt x="460" y="476"/>
                  </a:moveTo>
                  <a:cubicBezTo>
                    <a:pt x="417" y="530"/>
                    <a:pt x="334" y="525"/>
                    <a:pt x="275" y="467"/>
                  </a:cubicBezTo>
                  <a:cubicBezTo>
                    <a:pt x="217" y="408"/>
                    <a:pt x="204" y="317"/>
                    <a:pt x="246" y="262"/>
                  </a:cubicBezTo>
                  <a:cubicBezTo>
                    <a:pt x="288" y="208"/>
                    <a:pt x="371" y="212"/>
                    <a:pt x="430" y="272"/>
                  </a:cubicBezTo>
                  <a:cubicBezTo>
                    <a:pt x="490" y="331"/>
                    <a:pt x="502" y="422"/>
                    <a:pt x="460" y="4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11" name="Freeform 206"/>
            <p:cNvSpPr/>
            <p:nvPr/>
          </p:nvSpPr>
          <p:spPr bwMode="auto">
            <a:xfrm>
              <a:off x="2493963" y="1687513"/>
              <a:ext cx="96838" cy="104775"/>
            </a:xfrm>
            <a:custGeom>
              <a:avLst/>
              <a:gdLst>
                <a:gd name="T0" fmla="*/ 47 w 146"/>
                <a:gd name="T1" fmla="*/ 155 h 157"/>
                <a:gd name="T2" fmla="*/ 49 w 146"/>
                <a:gd name="T3" fmla="*/ 157 h 157"/>
                <a:gd name="T4" fmla="*/ 146 w 146"/>
                <a:gd name="T5" fmla="*/ 87 h 157"/>
                <a:gd name="T6" fmla="*/ 59 w 146"/>
                <a:gd name="T7" fmla="*/ 0 h 157"/>
                <a:gd name="T8" fmla="*/ 47 w 146"/>
                <a:gd name="T9" fmla="*/ 155 h 157"/>
              </a:gdLst>
              <a:ahLst/>
              <a:cxnLst>
                <a:cxn ang="0">
                  <a:pos x="T0" y="T1"/>
                </a:cxn>
                <a:cxn ang="0">
                  <a:pos x="T2" y="T3"/>
                </a:cxn>
                <a:cxn ang="0">
                  <a:pos x="T4" y="T5"/>
                </a:cxn>
                <a:cxn ang="0">
                  <a:pos x="T6" y="T7"/>
                </a:cxn>
                <a:cxn ang="0">
                  <a:pos x="T8" y="T9"/>
                </a:cxn>
              </a:cxnLst>
              <a:rect l="0" t="0" r="r" b="b"/>
              <a:pathLst>
                <a:path w="146" h="157">
                  <a:moveTo>
                    <a:pt x="47" y="155"/>
                  </a:moveTo>
                  <a:cubicBezTo>
                    <a:pt x="47" y="155"/>
                    <a:pt x="48" y="156"/>
                    <a:pt x="49" y="157"/>
                  </a:cubicBezTo>
                  <a:cubicBezTo>
                    <a:pt x="79" y="131"/>
                    <a:pt x="111" y="108"/>
                    <a:pt x="146" y="87"/>
                  </a:cubicBezTo>
                  <a:cubicBezTo>
                    <a:pt x="117" y="58"/>
                    <a:pt x="88" y="29"/>
                    <a:pt x="59" y="0"/>
                  </a:cubicBezTo>
                  <a:cubicBezTo>
                    <a:pt x="2" y="35"/>
                    <a:pt x="0" y="108"/>
                    <a:pt x="47"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12" name="Freeform 207"/>
            <p:cNvSpPr/>
            <p:nvPr/>
          </p:nvSpPr>
          <p:spPr bwMode="auto">
            <a:xfrm>
              <a:off x="2346325" y="1565276"/>
              <a:ext cx="122238" cy="80963"/>
            </a:xfrm>
            <a:custGeom>
              <a:avLst/>
              <a:gdLst>
                <a:gd name="T0" fmla="*/ 181 w 181"/>
                <a:gd name="T1" fmla="*/ 85 h 120"/>
                <a:gd name="T2" fmla="*/ 96 w 181"/>
                <a:gd name="T3" fmla="*/ 0 h 120"/>
                <a:gd name="T4" fmla="*/ 0 w 181"/>
                <a:gd name="T5" fmla="*/ 71 h 120"/>
                <a:gd name="T6" fmla="*/ 181 w 181"/>
                <a:gd name="T7" fmla="*/ 85 h 120"/>
              </a:gdLst>
              <a:ahLst/>
              <a:cxnLst>
                <a:cxn ang="0">
                  <a:pos x="T0" y="T1"/>
                </a:cxn>
                <a:cxn ang="0">
                  <a:pos x="T2" y="T3"/>
                </a:cxn>
                <a:cxn ang="0">
                  <a:pos x="T4" y="T5"/>
                </a:cxn>
                <a:cxn ang="0">
                  <a:pos x="T6" y="T7"/>
                </a:cxn>
              </a:cxnLst>
              <a:rect l="0" t="0" r="r" b="b"/>
              <a:pathLst>
                <a:path w="181" h="120">
                  <a:moveTo>
                    <a:pt x="181" y="85"/>
                  </a:moveTo>
                  <a:cubicBezTo>
                    <a:pt x="153" y="57"/>
                    <a:pt x="124" y="29"/>
                    <a:pt x="96" y="0"/>
                  </a:cubicBezTo>
                  <a:cubicBezTo>
                    <a:pt x="62" y="21"/>
                    <a:pt x="30" y="45"/>
                    <a:pt x="0" y="71"/>
                  </a:cubicBezTo>
                  <a:cubicBezTo>
                    <a:pt x="47" y="118"/>
                    <a:pt x="124" y="120"/>
                    <a:pt x="181"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13" name="Freeform 208"/>
            <p:cNvSpPr/>
            <p:nvPr/>
          </p:nvSpPr>
          <p:spPr bwMode="auto">
            <a:xfrm>
              <a:off x="1981200" y="1955801"/>
              <a:ext cx="93663" cy="101600"/>
            </a:xfrm>
            <a:custGeom>
              <a:avLst/>
              <a:gdLst>
                <a:gd name="T0" fmla="*/ 96 w 141"/>
                <a:gd name="T1" fmla="*/ 0 h 152"/>
                <a:gd name="T2" fmla="*/ 0 w 141"/>
                <a:gd name="T3" fmla="*/ 71 h 152"/>
                <a:gd name="T4" fmla="*/ 81 w 141"/>
                <a:gd name="T5" fmla="*/ 152 h 152"/>
                <a:gd name="T6" fmla="*/ 96 w 141"/>
                <a:gd name="T7" fmla="*/ 0 h 152"/>
              </a:gdLst>
              <a:ahLst/>
              <a:cxnLst>
                <a:cxn ang="0">
                  <a:pos x="T0" y="T1"/>
                </a:cxn>
                <a:cxn ang="0">
                  <a:pos x="T2" y="T3"/>
                </a:cxn>
                <a:cxn ang="0">
                  <a:pos x="T4" y="T5"/>
                </a:cxn>
                <a:cxn ang="0">
                  <a:pos x="T6" y="T7"/>
                </a:cxn>
              </a:cxnLst>
              <a:rect l="0" t="0" r="r" b="b"/>
              <a:pathLst>
                <a:path w="141" h="152">
                  <a:moveTo>
                    <a:pt x="96" y="0"/>
                  </a:moveTo>
                  <a:cubicBezTo>
                    <a:pt x="66" y="26"/>
                    <a:pt x="34" y="50"/>
                    <a:pt x="0" y="71"/>
                  </a:cubicBezTo>
                  <a:cubicBezTo>
                    <a:pt x="27" y="98"/>
                    <a:pt x="54" y="125"/>
                    <a:pt x="81" y="152"/>
                  </a:cubicBezTo>
                  <a:cubicBezTo>
                    <a:pt x="139" y="118"/>
                    <a:pt x="141" y="45"/>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14" name="Freeform 209"/>
            <p:cNvSpPr>
              <a:spLocks noEditPoints="1"/>
            </p:cNvSpPr>
            <p:nvPr/>
          </p:nvSpPr>
          <p:spPr bwMode="auto">
            <a:xfrm>
              <a:off x="2370138" y="1960563"/>
              <a:ext cx="195263" cy="195263"/>
            </a:xfrm>
            <a:custGeom>
              <a:avLst/>
              <a:gdLst>
                <a:gd name="T0" fmla="*/ 146 w 292"/>
                <a:gd name="T1" fmla="*/ 0 h 292"/>
                <a:gd name="T2" fmla="*/ 0 w 292"/>
                <a:gd name="T3" fmla="*/ 146 h 292"/>
                <a:gd name="T4" fmla="*/ 146 w 292"/>
                <a:gd name="T5" fmla="*/ 292 h 292"/>
                <a:gd name="T6" fmla="*/ 292 w 292"/>
                <a:gd name="T7" fmla="*/ 146 h 292"/>
                <a:gd name="T8" fmla="*/ 146 w 292"/>
                <a:gd name="T9" fmla="*/ 0 h 292"/>
                <a:gd name="T10" fmla="*/ 146 w 292"/>
                <a:gd name="T11" fmla="*/ 201 h 292"/>
                <a:gd name="T12" fmla="*/ 92 w 292"/>
                <a:gd name="T13" fmla="*/ 146 h 292"/>
                <a:gd name="T14" fmla="*/ 146 w 292"/>
                <a:gd name="T15" fmla="*/ 92 h 292"/>
                <a:gd name="T16" fmla="*/ 200 w 292"/>
                <a:gd name="T17" fmla="*/ 146 h 292"/>
                <a:gd name="T18" fmla="*/ 146 w 292"/>
                <a:gd name="T19" fmla="*/ 20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292">
                  <a:moveTo>
                    <a:pt x="146" y="0"/>
                  </a:moveTo>
                  <a:cubicBezTo>
                    <a:pt x="65" y="0"/>
                    <a:pt x="0" y="66"/>
                    <a:pt x="0" y="146"/>
                  </a:cubicBezTo>
                  <a:cubicBezTo>
                    <a:pt x="0" y="227"/>
                    <a:pt x="65" y="292"/>
                    <a:pt x="146" y="292"/>
                  </a:cubicBezTo>
                  <a:cubicBezTo>
                    <a:pt x="227" y="292"/>
                    <a:pt x="292" y="227"/>
                    <a:pt x="292" y="146"/>
                  </a:cubicBezTo>
                  <a:cubicBezTo>
                    <a:pt x="292" y="66"/>
                    <a:pt x="227" y="0"/>
                    <a:pt x="146" y="0"/>
                  </a:cubicBezTo>
                  <a:close/>
                  <a:moveTo>
                    <a:pt x="146" y="201"/>
                  </a:moveTo>
                  <a:cubicBezTo>
                    <a:pt x="116" y="201"/>
                    <a:pt x="92" y="176"/>
                    <a:pt x="92" y="146"/>
                  </a:cubicBezTo>
                  <a:cubicBezTo>
                    <a:pt x="92" y="117"/>
                    <a:pt x="116" y="92"/>
                    <a:pt x="146" y="92"/>
                  </a:cubicBezTo>
                  <a:cubicBezTo>
                    <a:pt x="176" y="92"/>
                    <a:pt x="200" y="117"/>
                    <a:pt x="200" y="146"/>
                  </a:cubicBezTo>
                  <a:cubicBezTo>
                    <a:pt x="200" y="176"/>
                    <a:pt x="176" y="201"/>
                    <a:pt x="146" y="2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15" name="Freeform 210"/>
            <p:cNvSpPr>
              <a:spLocks noEditPoints="1"/>
            </p:cNvSpPr>
            <p:nvPr/>
          </p:nvSpPr>
          <p:spPr bwMode="auto">
            <a:xfrm>
              <a:off x="1990725" y="1604963"/>
              <a:ext cx="195263" cy="195263"/>
            </a:xfrm>
            <a:custGeom>
              <a:avLst/>
              <a:gdLst>
                <a:gd name="T0" fmla="*/ 146 w 292"/>
                <a:gd name="T1" fmla="*/ 292 h 292"/>
                <a:gd name="T2" fmla="*/ 292 w 292"/>
                <a:gd name="T3" fmla="*/ 146 h 292"/>
                <a:gd name="T4" fmla="*/ 146 w 292"/>
                <a:gd name="T5" fmla="*/ 0 h 292"/>
                <a:gd name="T6" fmla="*/ 0 w 292"/>
                <a:gd name="T7" fmla="*/ 146 h 292"/>
                <a:gd name="T8" fmla="*/ 146 w 292"/>
                <a:gd name="T9" fmla="*/ 292 h 292"/>
                <a:gd name="T10" fmla="*/ 146 w 292"/>
                <a:gd name="T11" fmla="*/ 92 h 292"/>
                <a:gd name="T12" fmla="*/ 200 w 292"/>
                <a:gd name="T13" fmla="*/ 146 h 292"/>
                <a:gd name="T14" fmla="*/ 146 w 292"/>
                <a:gd name="T15" fmla="*/ 201 h 292"/>
                <a:gd name="T16" fmla="*/ 91 w 292"/>
                <a:gd name="T17" fmla="*/ 146 h 292"/>
                <a:gd name="T18" fmla="*/ 146 w 292"/>
                <a:gd name="T19" fmla="*/ 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292">
                  <a:moveTo>
                    <a:pt x="146" y="292"/>
                  </a:moveTo>
                  <a:cubicBezTo>
                    <a:pt x="226" y="292"/>
                    <a:pt x="292" y="227"/>
                    <a:pt x="292" y="146"/>
                  </a:cubicBezTo>
                  <a:cubicBezTo>
                    <a:pt x="292" y="66"/>
                    <a:pt x="226" y="0"/>
                    <a:pt x="146" y="0"/>
                  </a:cubicBezTo>
                  <a:cubicBezTo>
                    <a:pt x="65" y="0"/>
                    <a:pt x="0" y="66"/>
                    <a:pt x="0" y="146"/>
                  </a:cubicBezTo>
                  <a:cubicBezTo>
                    <a:pt x="0" y="227"/>
                    <a:pt x="65" y="292"/>
                    <a:pt x="146" y="292"/>
                  </a:cubicBezTo>
                  <a:close/>
                  <a:moveTo>
                    <a:pt x="146" y="92"/>
                  </a:moveTo>
                  <a:cubicBezTo>
                    <a:pt x="175" y="92"/>
                    <a:pt x="200" y="116"/>
                    <a:pt x="200" y="146"/>
                  </a:cubicBezTo>
                  <a:cubicBezTo>
                    <a:pt x="200" y="176"/>
                    <a:pt x="175" y="201"/>
                    <a:pt x="146" y="201"/>
                  </a:cubicBezTo>
                  <a:cubicBezTo>
                    <a:pt x="116" y="201"/>
                    <a:pt x="91" y="176"/>
                    <a:pt x="91" y="146"/>
                  </a:cubicBezTo>
                  <a:cubicBezTo>
                    <a:pt x="91" y="116"/>
                    <a:pt x="116" y="92"/>
                    <a:pt x="146"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sp>
        <p:nvSpPr>
          <p:cNvPr id="106" name="Freeform 21"/>
          <p:cNvSpPr/>
          <p:nvPr/>
        </p:nvSpPr>
        <p:spPr bwMode="auto">
          <a:xfrm rot="2700000">
            <a:off x="9616702" y="3334343"/>
            <a:ext cx="285750" cy="133350"/>
          </a:xfrm>
          <a:custGeom>
            <a:avLst/>
            <a:gdLst>
              <a:gd name="T0" fmla="*/ 64 w 129"/>
              <a:gd name="T1" fmla="*/ 0 h 60"/>
              <a:gd name="T2" fmla="*/ 0 w 129"/>
              <a:gd name="T3" fmla="*/ 60 h 60"/>
              <a:gd name="T4" fmla="*/ 129 w 129"/>
              <a:gd name="T5" fmla="*/ 60 h 60"/>
              <a:gd name="T6" fmla="*/ 64 w 129"/>
              <a:gd name="T7" fmla="*/ 0 h 60"/>
            </a:gdLst>
            <a:ahLst/>
            <a:cxnLst>
              <a:cxn ang="0">
                <a:pos x="T0" y="T1"/>
              </a:cxn>
              <a:cxn ang="0">
                <a:pos x="T2" y="T3"/>
              </a:cxn>
              <a:cxn ang="0">
                <a:pos x="T4" y="T5"/>
              </a:cxn>
              <a:cxn ang="0">
                <a:pos x="T6" y="T7"/>
              </a:cxn>
            </a:cxnLst>
            <a:rect l="0" t="0" r="r" b="b"/>
            <a:pathLst>
              <a:path w="129" h="60">
                <a:moveTo>
                  <a:pt x="64" y="0"/>
                </a:moveTo>
                <a:cubicBezTo>
                  <a:pt x="56" y="34"/>
                  <a:pt x="31" y="60"/>
                  <a:pt x="0" y="60"/>
                </a:cubicBezTo>
                <a:cubicBezTo>
                  <a:pt x="129" y="60"/>
                  <a:pt x="129" y="60"/>
                  <a:pt x="129" y="60"/>
                </a:cubicBezTo>
                <a:cubicBezTo>
                  <a:pt x="98" y="60"/>
                  <a:pt x="72" y="34"/>
                  <a:pt x="64" y="0"/>
                </a:cubicBezTo>
                <a:close/>
              </a:path>
            </a:pathLst>
          </a:custGeom>
          <a:solidFill>
            <a:schemeClr val="tx2"/>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sp>
        <p:nvSpPr>
          <p:cNvPr id="117" name="Oval 33"/>
          <p:cNvSpPr>
            <a:spLocks noChangeArrowheads="1"/>
          </p:cNvSpPr>
          <p:nvPr/>
        </p:nvSpPr>
        <p:spPr bwMode="auto">
          <a:xfrm>
            <a:off x="8589009" y="5003959"/>
            <a:ext cx="855860" cy="855861"/>
          </a:xfrm>
          <a:prstGeom prst="ellipse">
            <a:avLst/>
          </a:prstGeom>
          <a:noFill/>
          <a:ln w="6350" cap="flat">
            <a:solidFill>
              <a:schemeClr val="tx1"/>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grpSp>
        <p:nvGrpSpPr>
          <p:cNvPr id="118" name="Группа 83"/>
          <p:cNvGrpSpPr/>
          <p:nvPr/>
        </p:nvGrpSpPr>
        <p:grpSpPr>
          <a:xfrm>
            <a:off x="8791746" y="5237852"/>
            <a:ext cx="417072" cy="399408"/>
            <a:chOff x="5699125" y="234951"/>
            <a:chExt cx="487363" cy="466725"/>
          </a:xfrm>
          <a:solidFill>
            <a:schemeClr val="tx1">
              <a:lumMod val="65000"/>
              <a:lumOff val="35000"/>
            </a:schemeClr>
          </a:solidFill>
        </p:grpSpPr>
        <p:sp>
          <p:nvSpPr>
            <p:cNvPr id="121" name="Freeform 251"/>
            <p:cNvSpPr/>
            <p:nvPr/>
          </p:nvSpPr>
          <p:spPr bwMode="auto">
            <a:xfrm>
              <a:off x="5700713" y="234951"/>
              <a:ext cx="485775" cy="239713"/>
            </a:xfrm>
            <a:custGeom>
              <a:avLst/>
              <a:gdLst>
                <a:gd name="T0" fmla="*/ 16 w 727"/>
                <a:gd name="T1" fmla="*/ 357 h 357"/>
                <a:gd name="T2" fmla="*/ 22 w 727"/>
                <a:gd name="T3" fmla="*/ 356 h 357"/>
                <a:gd name="T4" fmla="*/ 251 w 727"/>
                <a:gd name="T5" fmla="*/ 260 h 357"/>
                <a:gd name="T6" fmla="*/ 493 w 727"/>
                <a:gd name="T7" fmla="*/ 210 h 357"/>
                <a:gd name="T8" fmla="*/ 661 w 727"/>
                <a:gd name="T9" fmla="*/ 72 h 357"/>
                <a:gd name="T10" fmla="*/ 688 w 727"/>
                <a:gd name="T11" fmla="*/ 104 h 357"/>
                <a:gd name="T12" fmla="*/ 727 w 727"/>
                <a:gd name="T13" fmla="*/ 0 h 357"/>
                <a:gd name="T14" fmla="*/ 617 w 727"/>
                <a:gd name="T15" fmla="*/ 18 h 357"/>
                <a:gd name="T16" fmla="*/ 644 w 727"/>
                <a:gd name="T17" fmla="*/ 51 h 357"/>
                <a:gd name="T18" fmla="*/ 481 w 727"/>
                <a:gd name="T19" fmla="*/ 184 h 357"/>
                <a:gd name="T20" fmla="*/ 244 w 727"/>
                <a:gd name="T21" fmla="*/ 233 h 357"/>
                <a:gd name="T22" fmla="*/ 11 w 727"/>
                <a:gd name="T23" fmla="*/ 331 h 357"/>
                <a:gd name="T24" fmla="*/ 3 w 727"/>
                <a:gd name="T25" fmla="*/ 349 h 357"/>
                <a:gd name="T26" fmla="*/ 16 w 727"/>
                <a:gd name="T27"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7" h="357">
                  <a:moveTo>
                    <a:pt x="16" y="357"/>
                  </a:moveTo>
                  <a:cubicBezTo>
                    <a:pt x="18" y="357"/>
                    <a:pt x="20" y="357"/>
                    <a:pt x="22" y="356"/>
                  </a:cubicBezTo>
                  <a:cubicBezTo>
                    <a:pt x="251" y="260"/>
                    <a:pt x="251" y="260"/>
                    <a:pt x="251" y="260"/>
                  </a:cubicBezTo>
                  <a:cubicBezTo>
                    <a:pt x="493" y="210"/>
                    <a:pt x="493" y="210"/>
                    <a:pt x="493" y="210"/>
                  </a:cubicBezTo>
                  <a:cubicBezTo>
                    <a:pt x="661" y="72"/>
                    <a:pt x="661" y="72"/>
                    <a:pt x="661" y="72"/>
                  </a:cubicBezTo>
                  <a:cubicBezTo>
                    <a:pt x="688" y="104"/>
                    <a:pt x="688" y="104"/>
                    <a:pt x="688" y="104"/>
                  </a:cubicBezTo>
                  <a:cubicBezTo>
                    <a:pt x="727" y="0"/>
                    <a:pt x="727" y="0"/>
                    <a:pt x="727" y="0"/>
                  </a:cubicBezTo>
                  <a:cubicBezTo>
                    <a:pt x="617" y="18"/>
                    <a:pt x="617" y="18"/>
                    <a:pt x="617" y="18"/>
                  </a:cubicBezTo>
                  <a:cubicBezTo>
                    <a:pt x="644" y="51"/>
                    <a:pt x="644" y="51"/>
                    <a:pt x="644" y="51"/>
                  </a:cubicBezTo>
                  <a:cubicBezTo>
                    <a:pt x="481" y="184"/>
                    <a:pt x="481" y="184"/>
                    <a:pt x="481" y="184"/>
                  </a:cubicBezTo>
                  <a:cubicBezTo>
                    <a:pt x="244" y="233"/>
                    <a:pt x="244" y="233"/>
                    <a:pt x="244" y="233"/>
                  </a:cubicBezTo>
                  <a:cubicBezTo>
                    <a:pt x="11" y="331"/>
                    <a:pt x="11" y="331"/>
                    <a:pt x="11" y="331"/>
                  </a:cubicBezTo>
                  <a:cubicBezTo>
                    <a:pt x="4" y="334"/>
                    <a:pt x="0" y="342"/>
                    <a:pt x="3" y="349"/>
                  </a:cubicBezTo>
                  <a:cubicBezTo>
                    <a:pt x="6" y="354"/>
                    <a:pt x="11" y="357"/>
                    <a:pt x="16" y="3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22" name="Rectangle 252"/>
            <p:cNvSpPr>
              <a:spLocks noChangeArrowheads="1"/>
            </p:cNvSpPr>
            <p:nvPr/>
          </p:nvSpPr>
          <p:spPr bwMode="auto">
            <a:xfrm>
              <a:off x="5699125" y="549276"/>
              <a:ext cx="92075" cy="152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123" name="Rectangle 253"/>
            <p:cNvSpPr>
              <a:spLocks noChangeArrowheads="1"/>
            </p:cNvSpPr>
            <p:nvPr/>
          </p:nvSpPr>
          <p:spPr bwMode="auto">
            <a:xfrm>
              <a:off x="5826125" y="496888"/>
              <a:ext cx="93663" cy="204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124" name="Rectangle 254"/>
            <p:cNvSpPr>
              <a:spLocks noChangeArrowheads="1"/>
            </p:cNvSpPr>
            <p:nvPr/>
          </p:nvSpPr>
          <p:spPr bwMode="auto">
            <a:xfrm>
              <a:off x="5959475" y="469901"/>
              <a:ext cx="93663" cy="231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125" name="Rectangle 255"/>
            <p:cNvSpPr>
              <a:spLocks noChangeArrowheads="1"/>
            </p:cNvSpPr>
            <p:nvPr/>
          </p:nvSpPr>
          <p:spPr bwMode="auto">
            <a:xfrm>
              <a:off x="6092825" y="363538"/>
              <a:ext cx="93663" cy="338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grpSp>
      <p:sp>
        <p:nvSpPr>
          <p:cNvPr id="119" name="Freeform 21"/>
          <p:cNvSpPr/>
          <p:nvPr/>
        </p:nvSpPr>
        <p:spPr bwMode="auto">
          <a:xfrm rot="5400000">
            <a:off x="9571406" y="5372915"/>
            <a:ext cx="285750" cy="133350"/>
          </a:xfrm>
          <a:custGeom>
            <a:avLst/>
            <a:gdLst>
              <a:gd name="T0" fmla="*/ 64 w 129"/>
              <a:gd name="T1" fmla="*/ 0 h 60"/>
              <a:gd name="T2" fmla="*/ 0 w 129"/>
              <a:gd name="T3" fmla="*/ 60 h 60"/>
              <a:gd name="T4" fmla="*/ 129 w 129"/>
              <a:gd name="T5" fmla="*/ 60 h 60"/>
              <a:gd name="T6" fmla="*/ 64 w 129"/>
              <a:gd name="T7" fmla="*/ 0 h 60"/>
            </a:gdLst>
            <a:ahLst/>
            <a:cxnLst>
              <a:cxn ang="0">
                <a:pos x="T0" y="T1"/>
              </a:cxn>
              <a:cxn ang="0">
                <a:pos x="T2" y="T3"/>
              </a:cxn>
              <a:cxn ang="0">
                <a:pos x="T4" y="T5"/>
              </a:cxn>
              <a:cxn ang="0">
                <a:pos x="T6" y="T7"/>
              </a:cxn>
            </a:cxnLst>
            <a:rect l="0" t="0" r="r" b="b"/>
            <a:pathLst>
              <a:path w="129" h="60">
                <a:moveTo>
                  <a:pt x="64" y="0"/>
                </a:moveTo>
                <a:cubicBezTo>
                  <a:pt x="56" y="34"/>
                  <a:pt x="31" y="60"/>
                  <a:pt x="0" y="60"/>
                </a:cubicBezTo>
                <a:cubicBezTo>
                  <a:pt x="129" y="60"/>
                  <a:pt x="129" y="60"/>
                  <a:pt x="129" y="60"/>
                </a:cubicBezTo>
                <a:cubicBezTo>
                  <a:pt x="98" y="60"/>
                  <a:pt x="72" y="34"/>
                  <a:pt x="64" y="0"/>
                </a:cubicBezTo>
                <a:close/>
              </a:path>
            </a:pathLst>
          </a:custGeom>
          <a:solidFill>
            <a:schemeClr val="tx2"/>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sp>
        <p:nvSpPr>
          <p:cNvPr id="179" name="文本框 178"/>
          <p:cNvSpPr txBox="1"/>
          <p:nvPr/>
        </p:nvSpPr>
        <p:spPr>
          <a:xfrm>
            <a:off x="5113989" y="2513650"/>
            <a:ext cx="1863801" cy="630942"/>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0" name="文本框 179"/>
          <p:cNvSpPr txBox="1"/>
          <p:nvPr/>
        </p:nvSpPr>
        <p:spPr>
          <a:xfrm>
            <a:off x="5113989" y="4584600"/>
            <a:ext cx="1863801" cy="630942"/>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1" name="文本框 180"/>
          <p:cNvSpPr txBox="1"/>
          <p:nvPr/>
        </p:nvSpPr>
        <p:spPr>
          <a:xfrm>
            <a:off x="9922994" y="3085547"/>
            <a:ext cx="1863801" cy="630942"/>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2" name="文本框 181"/>
          <p:cNvSpPr txBox="1"/>
          <p:nvPr/>
        </p:nvSpPr>
        <p:spPr>
          <a:xfrm>
            <a:off x="9845456" y="5116418"/>
            <a:ext cx="1863801" cy="630942"/>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3" name="Группа 9"/>
          <p:cNvGrpSpPr/>
          <p:nvPr/>
        </p:nvGrpSpPr>
        <p:grpSpPr>
          <a:xfrm flipH="1">
            <a:off x="-134948" y="2288096"/>
            <a:ext cx="3133716" cy="546874"/>
            <a:chOff x="1500166" y="1071552"/>
            <a:chExt cx="3033712" cy="529422"/>
          </a:xfrm>
          <a:solidFill>
            <a:srgbClr val="5A9FC6"/>
          </a:solidFill>
        </p:grpSpPr>
        <p:sp>
          <p:nvSpPr>
            <p:cNvPr id="184" name="Freeform 17"/>
            <p:cNvSpPr/>
            <p:nvPr/>
          </p:nvSpPr>
          <p:spPr bwMode="auto">
            <a:xfrm>
              <a:off x="1500166" y="1071552"/>
              <a:ext cx="3033712" cy="371475"/>
            </a:xfrm>
            <a:custGeom>
              <a:avLst/>
              <a:gdLst/>
              <a:ahLst/>
              <a:cxnLst>
                <a:cxn ang="0">
                  <a:pos x="1359" y="0"/>
                </a:cxn>
                <a:cxn ang="0">
                  <a:pos x="234" y="0"/>
                </a:cxn>
                <a:cxn ang="0">
                  <a:pos x="0" y="234"/>
                </a:cxn>
                <a:cxn ang="0">
                  <a:pos x="1359" y="234"/>
                </a:cxn>
                <a:cxn ang="0">
                  <a:pos x="1911" y="234"/>
                </a:cxn>
                <a:cxn ang="0">
                  <a:pos x="1911" y="0"/>
                </a:cxn>
                <a:cxn ang="0">
                  <a:pos x="1359" y="0"/>
                </a:cxn>
              </a:cxnLst>
              <a:rect l="0" t="0" r="r" b="b"/>
              <a:pathLst>
                <a:path w="1911" h="234">
                  <a:moveTo>
                    <a:pt x="1359" y="0"/>
                  </a:moveTo>
                  <a:lnTo>
                    <a:pt x="234" y="0"/>
                  </a:lnTo>
                  <a:lnTo>
                    <a:pt x="0" y="234"/>
                  </a:lnTo>
                  <a:lnTo>
                    <a:pt x="1359" y="234"/>
                  </a:lnTo>
                  <a:lnTo>
                    <a:pt x="1911" y="234"/>
                  </a:lnTo>
                  <a:lnTo>
                    <a:pt x="1911" y="0"/>
                  </a:lnTo>
                  <a:lnTo>
                    <a:pt x="1359" y="0"/>
                  </a:lnTo>
                  <a:close/>
                </a:path>
              </a:pathLst>
            </a:custGeom>
            <a:grpFill/>
            <a:ln w="9525">
              <a:noFill/>
              <a:round/>
            </a:ln>
          </p:spPr>
          <p:txBody>
            <a:bodyPr vert="horz" wrap="square" lIns="91440" tIns="45720" rIns="91440" bIns="45720" numCol="1" anchor="t" anchorCtr="0" compatLnSpc="1"/>
            <a:lstStyle/>
            <a:p>
              <a:endParaRPr lang="ru-RU"/>
            </a:p>
          </p:txBody>
        </p:sp>
        <p:sp>
          <p:nvSpPr>
            <p:cNvPr id="185" name="Freeform 26"/>
            <p:cNvSpPr/>
            <p:nvPr/>
          </p:nvSpPr>
          <p:spPr bwMode="auto">
            <a:xfrm flipV="1">
              <a:off x="2368224" y="1486600"/>
              <a:ext cx="2071670" cy="114374"/>
            </a:xfrm>
            <a:custGeom>
              <a:avLst/>
              <a:gdLst/>
              <a:ahLst/>
              <a:cxnLst>
                <a:cxn ang="0">
                  <a:pos x="1300" y="0"/>
                </a:cxn>
                <a:cxn ang="0">
                  <a:pos x="925" y="0"/>
                </a:cxn>
                <a:cxn ang="0">
                  <a:pos x="159" y="0"/>
                </a:cxn>
                <a:cxn ang="0">
                  <a:pos x="0" y="159"/>
                </a:cxn>
                <a:cxn ang="0">
                  <a:pos x="925" y="159"/>
                </a:cxn>
                <a:cxn ang="0">
                  <a:pos x="1300" y="159"/>
                </a:cxn>
                <a:cxn ang="0">
                  <a:pos x="2880" y="159"/>
                </a:cxn>
                <a:cxn ang="0">
                  <a:pos x="2880" y="0"/>
                </a:cxn>
                <a:cxn ang="0">
                  <a:pos x="1300" y="0"/>
                </a:cxn>
              </a:cxnLst>
              <a:rect l="0" t="0" r="r" b="b"/>
              <a:pathLst>
                <a:path w="2880" h="159">
                  <a:moveTo>
                    <a:pt x="1300" y="0"/>
                  </a:moveTo>
                  <a:lnTo>
                    <a:pt x="925" y="0"/>
                  </a:lnTo>
                  <a:lnTo>
                    <a:pt x="159" y="0"/>
                  </a:lnTo>
                  <a:lnTo>
                    <a:pt x="0" y="159"/>
                  </a:lnTo>
                  <a:lnTo>
                    <a:pt x="925" y="159"/>
                  </a:lnTo>
                  <a:lnTo>
                    <a:pt x="1300" y="159"/>
                  </a:lnTo>
                  <a:lnTo>
                    <a:pt x="2880" y="159"/>
                  </a:lnTo>
                  <a:lnTo>
                    <a:pt x="2880" y="0"/>
                  </a:lnTo>
                  <a:lnTo>
                    <a:pt x="1300" y="0"/>
                  </a:lnTo>
                  <a:close/>
                </a:path>
              </a:pathLst>
            </a:custGeom>
            <a:grpFill/>
            <a:ln w="9525">
              <a:noFill/>
              <a:round/>
            </a:ln>
          </p:spPr>
          <p:txBody>
            <a:bodyPr vert="horz" wrap="square" lIns="91440" tIns="45720" rIns="91440" bIns="45720" numCol="1" anchor="t" anchorCtr="0" compatLnSpc="1"/>
            <a:lstStyle/>
            <a:p>
              <a:endParaRPr lang="ru-RU"/>
            </a:p>
          </p:txBody>
        </p:sp>
      </p:grpSp>
      <p:sp>
        <p:nvSpPr>
          <p:cNvPr id="186" name="文本框 185"/>
          <p:cNvSpPr txBox="1"/>
          <p:nvPr/>
        </p:nvSpPr>
        <p:spPr>
          <a:xfrm>
            <a:off x="516237" y="2879980"/>
            <a:ext cx="2971341" cy="1708160"/>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7" name="文本框 186"/>
          <p:cNvSpPr txBox="1"/>
          <p:nvPr/>
        </p:nvSpPr>
        <p:spPr>
          <a:xfrm>
            <a:off x="-83171" y="2288096"/>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2073</Words>
  <Application>WPS 演示</Application>
  <PresentationFormat>宽屏</PresentationFormat>
  <Paragraphs>238</Paragraphs>
  <Slides>20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宋体</vt:lpstr>
      <vt:lpstr>Wingdings</vt:lpstr>
      <vt:lpstr>微软雅黑</vt:lpstr>
      <vt:lpstr>华文仿宋</vt:lpstr>
      <vt:lpstr>Ubuntu</vt:lpstr>
      <vt:lpstr>Lato Light</vt:lpstr>
      <vt:lpstr>Calibri Light</vt:lpstr>
      <vt:lpstr>Calibri</vt:lpstr>
      <vt:lpstr>Source Sans Pro ExtraLight</vt:lpstr>
      <vt:lpstr>Gill Sans</vt:lpstr>
      <vt:lpstr>Segoe Script</vt:lpstr>
      <vt:lpstr>Lato</vt:lpstr>
      <vt:lpstr>Source Sans Pro</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9</cp:revision>
  <dcterms:created xsi:type="dcterms:W3CDTF">2017-05-03T06:27:00Z</dcterms:created>
  <dcterms:modified xsi:type="dcterms:W3CDTF">2017-06-06T12:44:52Z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