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7" r:id="rId3"/>
    <p:sldId id="259" r:id="rId5"/>
    <p:sldId id="262" r:id="rId6"/>
    <p:sldId id="258"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F11"/>
    <a:srgbClr val="818D11"/>
    <a:srgbClr val="AAB917"/>
    <a:srgbClr val="B8C919"/>
    <a:srgbClr val="69B02B"/>
    <a:srgbClr val="5D9A26"/>
    <a:srgbClr val="A5A5A5"/>
    <a:srgbClr val="DBDBDB"/>
    <a:srgbClr val="C9C9C9"/>
    <a:srgbClr val="D5E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50" d="100"/>
          <a:sy n="50" d="100"/>
        </p:scale>
        <p:origin x="1536" y="468"/>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A9A6B4-7903-4A24-A17A-B1F69F2FAA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5458D-71EB-41EA-B9F3-BB9643443B8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9A6B4-7903-4A24-A17A-B1F69F2FAA2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5458D-71EB-41EA-B9F3-BB9643443B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l="31853" t="18499" r="17358" b="3922"/>
          <a:stretch>
            <a:fillRect/>
          </a:stretch>
        </p:blipFill>
        <p:spPr>
          <a:xfrm>
            <a:off x="0" y="-1"/>
            <a:ext cx="12191999" cy="6858001"/>
          </a:xfrm>
          <a:prstGeom prst="rect">
            <a:avLst/>
          </a:prstGeom>
        </p:spPr>
      </p:pic>
      <p:sp>
        <p:nvSpPr>
          <p:cNvPr id="17" name="文本框 16"/>
          <p:cNvSpPr txBox="1"/>
          <p:nvPr/>
        </p:nvSpPr>
        <p:spPr>
          <a:xfrm>
            <a:off x="1113928" y="2436396"/>
            <a:ext cx="9964143" cy="1107996"/>
          </a:xfrm>
          <a:prstGeom prst="rect">
            <a:avLst/>
          </a:prstGeom>
          <a:noFill/>
        </p:spPr>
        <p:txBody>
          <a:bodyPr wrap="square" rtlCol="0">
            <a:spAutoFit/>
          </a:bodyPr>
          <a:lstStyle/>
          <a:p>
            <a:pPr algn="ctr"/>
            <a:r>
              <a:rPr lang="zh-CN" altLang="en-US" sz="66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清新唯美答辩</a:t>
            </a:r>
            <a:r>
              <a:rPr lang="zh-CN" altLang="en-US" sz="6600" dirty="0">
                <a:solidFill>
                  <a:schemeClr val="tx1">
                    <a:lumMod val="95000"/>
                    <a:lumOff val="5000"/>
                  </a:schemeClr>
                </a:solidFill>
                <a:latin typeface="方正粗宋简体" panose="03000509000000000000" pitchFamily="65" charset="-122"/>
                <a:ea typeface="方正粗宋简体" panose="03000509000000000000" pitchFamily="65" charset="-122"/>
              </a:rPr>
              <a:t>汇报</a:t>
            </a:r>
            <a:r>
              <a:rPr lang="zh-CN" altLang="en-US" sz="66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模板</a:t>
            </a:r>
            <a:endParaRPr lang="zh-CN" altLang="en-US" sz="6600" dirty="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sp>
        <p:nvSpPr>
          <p:cNvPr id="18" name="文本框 17"/>
          <p:cNvSpPr txBox="1"/>
          <p:nvPr/>
        </p:nvSpPr>
        <p:spPr>
          <a:xfrm>
            <a:off x="1499669" y="3515937"/>
            <a:ext cx="919266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400" dirty="0" smtClean="0">
                <a:solidFill>
                  <a:schemeClr val="tx1">
                    <a:lumMod val="95000"/>
                    <a:lumOff val="5000"/>
                  </a:schemeClr>
                </a:solidFill>
                <a:latin typeface="华文仿宋" panose="02010600040101010101" pitchFamily="2" charset="-122"/>
                <a:ea typeface="华文仿宋" panose="02010600040101010101" pitchFamily="2" charset="-122"/>
              </a:rPr>
              <a:t>Professional generation Graduation Report </a:t>
            </a:r>
            <a:r>
              <a:rPr lang="en-US" altLang="zh-CN" sz="2000" dirty="0" smtClean="0">
                <a:solidFill>
                  <a:schemeClr val="tx1">
                    <a:lumMod val="95000"/>
                    <a:lumOff val="5000"/>
                  </a:schemeClr>
                </a:solidFill>
                <a:latin typeface="华文仿宋" panose="02010600040101010101" pitchFamily="2" charset="-122"/>
                <a:ea typeface="华文仿宋" panose="02010600040101010101" pitchFamily="2" charset="-122"/>
              </a:rPr>
              <a:t>PowerPoint</a:t>
            </a:r>
            <a:r>
              <a:rPr lang="en-US" altLang="zh-CN" sz="2400" dirty="0" smtClean="0">
                <a:solidFill>
                  <a:schemeClr val="tx1">
                    <a:lumMod val="95000"/>
                    <a:lumOff val="5000"/>
                  </a:schemeClr>
                </a:solidFill>
                <a:latin typeface="华文仿宋" panose="02010600040101010101" pitchFamily="2" charset="-122"/>
                <a:ea typeface="华文仿宋" panose="02010600040101010101" pitchFamily="2" charset="-122"/>
              </a:rPr>
              <a:t> Template</a:t>
            </a:r>
            <a:endParaRPr lang="zh-CN" altLang="en-US" sz="2400" dirty="0">
              <a:solidFill>
                <a:schemeClr val="tx1">
                  <a:lumMod val="95000"/>
                  <a:lumOff val="5000"/>
                </a:schemeClr>
              </a:solidFill>
              <a:latin typeface="华文仿宋" panose="02010600040101010101" pitchFamily="2" charset="-122"/>
              <a:ea typeface="华文仿宋" panose="02010600040101010101" pitchFamily="2" charset="-122"/>
            </a:endParaRPr>
          </a:p>
        </p:txBody>
      </p:sp>
      <p:grpSp>
        <p:nvGrpSpPr>
          <p:cNvPr id="19" name="组合 18"/>
          <p:cNvGrpSpPr/>
          <p:nvPr/>
        </p:nvGrpSpPr>
        <p:grpSpPr>
          <a:xfrm>
            <a:off x="1401316" y="4147623"/>
            <a:ext cx="9389367" cy="400110"/>
            <a:chOff x="61457" y="4108431"/>
            <a:chExt cx="9389367" cy="400110"/>
          </a:xfrm>
        </p:grpSpPr>
        <p:sp>
          <p:nvSpPr>
            <p:cNvPr id="20" name="文本框 19"/>
            <p:cNvSpPr txBox="1"/>
            <p:nvPr/>
          </p:nvSpPr>
          <p:spPr>
            <a:xfrm>
              <a:off x="61457" y="4108431"/>
              <a:ext cx="2919658" cy="398780"/>
            </a:xfrm>
            <a:prstGeom prst="rect">
              <a:avLst/>
            </a:prstGeom>
            <a:noFill/>
          </p:spPr>
          <p:txBody>
            <a:bodyPr wrap="square" rtlCol="0">
              <a:spAutoFit/>
            </a:bodyPr>
            <a:lstStyle/>
            <a:p>
              <a:pPr algn="ctr"/>
              <a:r>
                <a:rPr lang="zh-CN" altLang="en-US" sz="2000" dirty="0">
                  <a:solidFill>
                    <a:schemeClr val="tx1">
                      <a:lumMod val="95000"/>
                      <a:lumOff val="5000"/>
                    </a:schemeClr>
                  </a:solidFill>
                  <a:latin typeface="方正粗宋简体" panose="03000509000000000000" pitchFamily="65" charset="-122"/>
                  <a:ea typeface="方正粗宋简体" panose="03000509000000000000" pitchFamily="65" charset="-122"/>
                </a:rPr>
                <a:t>答辩</a:t>
              </a:r>
              <a:r>
                <a:rPr lang="zh-CN" altLang="en-US" sz="20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人：</a:t>
              </a:r>
              <a:r>
                <a:rPr lang="zh-CN" altLang="en-US" sz="2000" dirty="0">
                  <a:solidFill>
                    <a:schemeClr val="tx1">
                      <a:lumMod val="95000"/>
                      <a:lumOff val="5000"/>
                    </a:schemeClr>
                  </a:solidFill>
                  <a:latin typeface="方正粗宋简体" panose="03000509000000000000" pitchFamily="65" charset="-122"/>
                  <a:ea typeface="方正粗宋简体" panose="03000509000000000000" pitchFamily="65" charset="-122"/>
                </a:rPr>
                <a:t>情缘素材</a:t>
              </a:r>
              <a:endParaRPr lang="zh-CN" altLang="en-US" sz="2000" dirty="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sp>
          <p:nvSpPr>
            <p:cNvPr id="21" name="文本框 20"/>
            <p:cNvSpPr txBox="1"/>
            <p:nvPr/>
          </p:nvSpPr>
          <p:spPr>
            <a:xfrm>
              <a:off x="2958111" y="4108431"/>
              <a:ext cx="2942585" cy="398780"/>
            </a:xfrm>
            <a:prstGeom prst="rect">
              <a:avLst/>
            </a:prstGeom>
            <a:noFill/>
          </p:spPr>
          <p:txBody>
            <a:bodyPr wrap="square" rtlCol="0">
              <a:spAutoFit/>
            </a:bodyPr>
            <a:lstStyle/>
            <a:p>
              <a:pPr algn="ctr"/>
              <a:r>
                <a:rPr lang="zh-CN" altLang="en-US" sz="2000" dirty="0">
                  <a:solidFill>
                    <a:schemeClr val="tx1">
                      <a:lumMod val="95000"/>
                      <a:lumOff val="5000"/>
                    </a:schemeClr>
                  </a:solidFill>
                  <a:latin typeface="方正粗宋简体" panose="03000509000000000000" pitchFamily="65" charset="-122"/>
                  <a:ea typeface="方正粗宋简体" panose="03000509000000000000" pitchFamily="65" charset="-122"/>
                </a:rPr>
                <a:t>指导</a:t>
              </a:r>
              <a:r>
                <a:rPr lang="zh-CN" altLang="en-US" sz="20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老师：情缘素材</a:t>
              </a:r>
              <a:endParaRPr lang="zh-CN" altLang="en-US" sz="2000" dirty="0" smtClean="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sp>
          <p:nvSpPr>
            <p:cNvPr id="22" name="文本框 21"/>
            <p:cNvSpPr txBox="1"/>
            <p:nvPr/>
          </p:nvSpPr>
          <p:spPr>
            <a:xfrm>
              <a:off x="5769516" y="4108431"/>
              <a:ext cx="3681308" cy="400110"/>
            </a:xfrm>
            <a:prstGeom prst="rect">
              <a:avLst/>
            </a:prstGeom>
            <a:noFill/>
          </p:spPr>
          <p:txBody>
            <a:bodyPr wrap="square" rtlCol="0">
              <a:spAutoFit/>
            </a:bodyPr>
            <a:lstStyle/>
            <a:p>
              <a:pPr algn="ctr"/>
              <a:r>
                <a:rPr lang="zh-CN" altLang="en-US" sz="20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学院：哈佛大学商学院</a:t>
              </a:r>
              <a:endParaRPr lang="zh-CN" altLang="en-US" sz="2000" dirty="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grpSp>
      <p:pic>
        <p:nvPicPr>
          <p:cNvPr id="30" name="图片 29"/>
          <p:cNvPicPr>
            <a:picLocks noChangeAspect="1"/>
          </p:cNvPicPr>
          <p:nvPr/>
        </p:nvPicPr>
        <p:blipFill>
          <a:blip r:embed="rId3"/>
          <a:stretch>
            <a:fillRect/>
          </a:stretch>
        </p:blipFill>
        <p:spPr>
          <a:xfrm>
            <a:off x="-245927" y="-104655"/>
            <a:ext cx="2151598" cy="23136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文本框 12"/>
          <p:cNvSpPr txBox="1"/>
          <p:nvPr/>
        </p:nvSpPr>
        <p:spPr>
          <a:xfrm>
            <a:off x="1641847" y="686987"/>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822704" y="8306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3" name="Group 25"/>
          <p:cNvGrpSpPr/>
          <p:nvPr/>
        </p:nvGrpSpPr>
        <p:grpSpPr>
          <a:xfrm>
            <a:off x="4825003" y="4039491"/>
            <a:ext cx="2522425" cy="1332415"/>
            <a:chOff x="3433260" y="3280864"/>
            <a:chExt cx="2237290" cy="1181491"/>
          </a:xfrm>
          <a:solidFill>
            <a:srgbClr val="B8C919"/>
          </a:solidFill>
        </p:grpSpPr>
        <p:sp>
          <p:nvSpPr>
            <p:cNvPr id="44"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vert="horz" wrap="square" lIns="91440" tIns="45720" rIns="91440" bIns="45720" numCol="1" anchor="t" anchorCtr="0" compatLnSpc="1"/>
            <a:lstStyle/>
            <a:p>
              <a:endParaRPr lang="ko-KR" altLang="en-US" dirty="0">
                <a:latin typeface="Raleway Light"/>
              </a:endParaRPr>
            </a:p>
          </p:txBody>
        </p:sp>
        <p:sp>
          <p:nvSpPr>
            <p:cNvPr id="45"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AAB917"/>
            </a:solidFill>
            <a:ln w="3175">
              <a:noFill/>
            </a:ln>
          </p:spPr>
          <p:txBody>
            <a:bodyPr vert="horz" wrap="square" lIns="91440" tIns="45720" rIns="91440" bIns="45720" numCol="1" anchor="t" anchorCtr="0" compatLnSpc="1"/>
            <a:lstStyle/>
            <a:p>
              <a:endParaRPr lang="ko-KR" altLang="en-US" dirty="0">
                <a:latin typeface="Raleway Light"/>
              </a:endParaRPr>
            </a:p>
          </p:txBody>
        </p:sp>
        <p:sp>
          <p:nvSpPr>
            <p:cNvPr id="46"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vert="horz" wrap="square" lIns="0" tIns="0" rIns="0" bIns="0" numCol="1" anchor="ctr" anchorCtr="0" compatLnSpc="1"/>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anose="020B0606020202050201" pitchFamily="34" charset="0"/>
                <a:ea typeface="Roboto Condensed Regular"/>
              </a:endParaRPr>
            </a:p>
          </p:txBody>
        </p:sp>
      </p:grpSp>
      <p:grpSp>
        <p:nvGrpSpPr>
          <p:cNvPr id="47" name="Group 41"/>
          <p:cNvGrpSpPr/>
          <p:nvPr/>
        </p:nvGrpSpPr>
        <p:grpSpPr>
          <a:xfrm>
            <a:off x="4825003" y="3373284"/>
            <a:ext cx="2522425" cy="1332415"/>
            <a:chOff x="3433260" y="3280864"/>
            <a:chExt cx="2237290" cy="1181491"/>
          </a:xfrm>
          <a:solidFill>
            <a:srgbClr val="69B02B"/>
          </a:solidFill>
        </p:grpSpPr>
        <p:sp>
          <p:nvSpPr>
            <p:cNvPr id="48"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vert="horz" wrap="square" lIns="91440" tIns="45720" rIns="91440" bIns="45720" numCol="1" anchor="t" anchorCtr="0" compatLnSpc="1"/>
            <a:lstStyle/>
            <a:p>
              <a:endParaRPr lang="ko-KR" altLang="en-US" dirty="0">
                <a:latin typeface="Raleway Light"/>
              </a:endParaRPr>
            </a:p>
          </p:txBody>
        </p:sp>
        <p:sp>
          <p:nvSpPr>
            <p:cNvPr id="49"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5D9A26"/>
            </a:solidFill>
            <a:ln w="3175">
              <a:noFill/>
            </a:ln>
          </p:spPr>
          <p:txBody>
            <a:bodyPr vert="horz" wrap="square" lIns="91440" tIns="45720" rIns="91440" bIns="45720" numCol="1" anchor="t" anchorCtr="0" compatLnSpc="1"/>
            <a:lstStyle/>
            <a:p>
              <a:endParaRPr lang="ko-KR" altLang="en-US" dirty="0">
                <a:latin typeface="Raleway Light"/>
              </a:endParaRPr>
            </a:p>
          </p:txBody>
        </p:sp>
        <p:sp>
          <p:nvSpPr>
            <p:cNvPr id="50"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vert="horz" wrap="square" lIns="0" tIns="0" rIns="0" bIns="0" numCol="1" anchor="ctr" anchorCtr="0" compatLnSpc="1"/>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anose="020B0606020202050201" pitchFamily="34" charset="0"/>
                <a:ea typeface="Roboto Condensed Regular"/>
              </a:endParaRPr>
            </a:p>
          </p:txBody>
        </p:sp>
      </p:grpSp>
      <p:grpSp>
        <p:nvGrpSpPr>
          <p:cNvPr id="51" name="Group 45"/>
          <p:cNvGrpSpPr/>
          <p:nvPr/>
        </p:nvGrpSpPr>
        <p:grpSpPr>
          <a:xfrm>
            <a:off x="4825003" y="2707076"/>
            <a:ext cx="2522425" cy="1332415"/>
            <a:chOff x="3433260" y="3280864"/>
            <a:chExt cx="2237290" cy="1181491"/>
          </a:xfrm>
          <a:solidFill>
            <a:srgbClr val="B8C919"/>
          </a:solidFill>
        </p:grpSpPr>
        <p:sp>
          <p:nvSpPr>
            <p:cNvPr id="52"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vert="horz" wrap="square" lIns="91440" tIns="45720" rIns="91440" bIns="45720" numCol="1" anchor="t" anchorCtr="0" compatLnSpc="1"/>
            <a:lstStyle/>
            <a:p>
              <a:endParaRPr lang="ko-KR" altLang="en-US" dirty="0">
                <a:latin typeface="Raleway Light"/>
              </a:endParaRPr>
            </a:p>
          </p:txBody>
        </p:sp>
        <p:sp>
          <p:nvSpPr>
            <p:cNvPr id="53"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AAB917"/>
            </a:solidFill>
            <a:ln w="3175">
              <a:noFill/>
            </a:ln>
          </p:spPr>
          <p:txBody>
            <a:bodyPr vert="horz" wrap="square" lIns="91440" tIns="45720" rIns="91440" bIns="45720" numCol="1" anchor="t" anchorCtr="0" compatLnSpc="1"/>
            <a:lstStyle/>
            <a:p>
              <a:endParaRPr lang="ko-KR" altLang="en-US" dirty="0">
                <a:latin typeface="Raleway Light"/>
              </a:endParaRPr>
            </a:p>
          </p:txBody>
        </p:sp>
        <p:sp>
          <p:nvSpPr>
            <p:cNvPr id="54"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vert="horz" wrap="square" lIns="0" tIns="0" rIns="0" bIns="0" numCol="1" anchor="ctr" anchorCtr="0" compatLnSpc="1"/>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anose="020B0606020202050201" pitchFamily="34" charset="0"/>
                <a:ea typeface="Roboto Condensed Regular"/>
              </a:endParaRPr>
            </a:p>
          </p:txBody>
        </p:sp>
      </p:grpSp>
      <p:grpSp>
        <p:nvGrpSpPr>
          <p:cNvPr id="55" name="Group 49"/>
          <p:cNvGrpSpPr/>
          <p:nvPr/>
        </p:nvGrpSpPr>
        <p:grpSpPr>
          <a:xfrm>
            <a:off x="4825003" y="2040868"/>
            <a:ext cx="2522425" cy="1332415"/>
            <a:chOff x="3433260" y="1508627"/>
            <a:chExt cx="2237290" cy="1181491"/>
          </a:xfrm>
          <a:solidFill>
            <a:srgbClr val="69B02B"/>
          </a:solidFill>
        </p:grpSpPr>
        <p:sp>
          <p:nvSpPr>
            <p:cNvPr id="56" name="Freeform 11"/>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vert="horz" wrap="square" lIns="91440" tIns="45720" rIns="91440" bIns="45720" numCol="1" anchor="t" anchorCtr="0" compatLnSpc="1"/>
            <a:lstStyle/>
            <a:p>
              <a:endParaRPr lang="ko-KR" altLang="en-US" dirty="0">
                <a:latin typeface="Raleway Light"/>
              </a:endParaRPr>
            </a:p>
          </p:txBody>
        </p:sp>
        <p:sp>
          <p:nvSpPr>
            <p:cNvPr id="57" name="Freeform 12"/>
            <p:cNvSpPr>
              <a:spLocks noEditPoints="1"/>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5D9A26"/>
            </a:solidFill>
            <a:ln w="3175">
              <a:noFill/>
            </a:ln>
          </p:spPr>
          <p:txBody>
            <a:bodyPr vert="horz" wrap="square" lIns="91440" tIns="45720" rIns="91440" bIns="45720" numCol="1" anchor="t" anchorCtr="0" compatLnSpc="1"/>
            <a:lstStyle/>
            <a:p>
              <a:endParaRPr lang="ko-KR" altLang="en-US" dirty="0">
                <a:latin typeface="Raleway Light"/>
              </a:endParaRPr>
            </a:p>
          </p:txBody>
        </p:sp>
        <p:sp>
          <p:nvSpPr>
            <p:cNvPr id="58" name="Freeform 13"/>
            <p:cNvSpPr/>
            <p:nvPr/>
          </p:nvSpPr>
          <p:spPr bwMode="auto">
            <a:xfrm>
              <a:off x="3433260" y="1947587"/>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vert="horz" wrap="square" lIns="0" tIns="0" rIns="0" bIns="0" numCol="1" anchor="ctr" anchorCtr="0" compatLnSpc="1"/>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anose="020B0606020202050201" pitchFamily="34" charset="0"/>
                <a:ea typeface="Roboto Condensed Regular"/>
              </a:endParaRPr>
            </a:p>
          </p:txBody>
        </p:sp>
      </p:grpSp>
      <p:cxnSp>
        <p:nvCxnSpPr>
          <p:cNvPr id="59" name="Straight Connector 53"/>
          <p:cNvCxnSpPr/>
          <p:nvPr/>
        </p:nvCxnSpPr>
        <p:spPr>
          <a:xfrm>
            <a:off x="7395675" y="4066764"/>
            <a:ext cx="557111" cy="2321"/>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60" name="Straight Connector 54"/>
          <p:cNvCxnSpPr/>
          <p:nvPr/>
        </p:nvCxnSpPr>
        <p:spPr>
          <a:xfrm>
            <a:off x="7395675" y="2641804"/>
            <a:ext cx="557111" cy="2321"/>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61" name="Straight Connector 55"/>
          <p:cNvCxnSpPr/>
          <p:nvPr/>
        </p:nvCxnSpPr>
        <p:spPr>
          <a:xfrm flipH="1">
            <a:off x="4222003" y="4801790"/>
            <a:ext cx="557111" cy="2321"/>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62" name="Straight Connector 56"/>
          <p:cNvCxnSpPr/>
          <p:nvPr/>
        </p:nvCxnSpPr>
        <p:spPr>
          <a:xfrm flipH="1">
            <a:off x="4222003" y="3376830"/>
            <a:ext cx="557111" cy="2321"/>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sp>
        <p:nvSpPr>
          <p:cNvPr id="63" name="Oval 57"/>
          <p:cNvSpPr/>
          <p:nvPr/>
        </p:nvSpPr>
        <p:spPr>
          <a:xfrm>
            <a:off x="3658493" y="3101031"/>
            <a:ext cx="555039" cy="555184"/>
          </a:xfrm>
          <a:prstGeom prst="ellipse">
            <a:avLst/>
          </a:prstGeom>
          <a:solidFill>
            <a:srgbClr val="B8C919"/>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Raleway Light"/>
            </a:endParaRPr>
          </a:p>
        </p:txBody>
      </p:sp>
      <p:sp>
        <p:nvSpPr>
          <p:cNvPr id="65" name="Oval 59"/>
          <p:cNvSpPr/>
          <p:nvPr/>
        </p:nvSpPr>
        <p:spPr>
          <a:xfrm>
            <a:off x="3656595" y="4519074"/>
            <a:ext cx="555039" cy="555184"/>
          </a:xfrm>
          <a:prstGeom prst="ellipse">
            <a:avLst/>
          </a:prstGeom>
          <a:solidFill>
            <a:srgbClr val="B8C919"/>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Raleway Light"/>
            </a:endParaRPr>
          </a:p>
        </p:txBody>
      </p:sp>
      <p:sp>
        <p:nvSpPr>
          <p:cNvPr id="68" name="Oval 62"/>
          <p:cNvSpPr/>
          <p:nvPr/>
        </p:nvSpPr>
        <p:spPr>
          <a:xfrm>
            <a:off x="7989131" y="2315547"/>
            <a:ext cx="555039" cy="555184"/>
          </a:xfrm>
          <a:prstGeom prst="ellipse">
            <a:avLst/>
          </a:prstGeom>
          <a:solidFill>
            <a:srgbClr val="5D9A26"/>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Raleway Light"/>
            </a:endParaRPr>
          </a:p>
        </p:txBody>
      </p:sp>
      <p:sp>
        <p:nvSpPr>
          <p:cNvPr id="72" name="Oval 64"/>
          <p:cNvSpPr/>
          <p:nvPr/>
        </p:nvSpPr>
        <p:spPr>
          <a:xfrm>
            <a:off x="7979709" y="3772147"/>
            <a:ext cx="555040" cy="555184"/>
          </a:xfrm>
          <a:prstGeom prst="ellipse">
            <a:avLst/>
          </a:prstGeom>
          <a:solidFill>
            <a:srgbClr val="5D9A26"/>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smtClean="0">
                <a:latin typeface="Raleway Light"/>
              </a:rPr>
              <a:t> </a:t>
            </a:r>
            <a:endParaRPr lang="en-US" dirty="0">
              <a:latin typeface="Raleway Light"/>
            </a:endParaRPr>
          </a:p>
        </p:txBody>
      </p:sp>
      <p:grpSp>
        <p:nvGrpSpPr>
          <p:cNvPr id="75" name="Group 65"/>
          <p:cNvGrpSpPr/>
          <p:nvPr/>
        </p:nvGrpSpPr>
        <p:grpSpPr>
          <a:xfrm>
            <a:off x="8114865" y="3886328"/>
            <a:ext cx="295957" cy="316609"/>
            <a:chOff x="494476" y="2241785"/>
            <a:chExt cx="239742" cy="256405"/>
          </a:xfrm>
          <a:solidFill>
            <a:schemeClr val="bg1"/>
          </a:solidFill>
        </p:grpSpPr>
        <p:sp>
          <p:nvSpPr>
            <p:cNvPr id="76"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77"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78"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79" name="Freeform 73"/>
          <p:cNvSpPr>
            <a:spLocks noEditPoints="1"/>
          </p:cNvSpPr>
          <p:nvPr/>
        </p:nvSpPr>
        <p:spPr bwMode="auto">
          <a:xfrm>
            <a:off x="8127429" y="2429729"/>
            <a:ext cx="277676" cy="316609"/>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nvGrpSpPr>
          <p:cNvPr id="80" name="Group 70"/>
          <p:cNvGrpSpPr/>
          <p:nvPr/>
        </p:nvGrpSpPr>
        <p:grpSpPr>
          <a:xfrm>
            <a:off x="3833553" y="4643485"/>
            <a:ext cx="216540" cy="316609"/>
            <a:chOff x="527333" y="1217552"/>
            <a:chExt cx="175409" cy="256405"/>
          </a:xfrm>
          <a:solidFill>
            <a:schemeClr val="bg1"/>
          </a:solidFill>
        </p:grpSpPr>
        <p:sp>
          <p:nvSpPr>
            <p:cNvPr id="81"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2"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83" name="Group 73"/>
          <p:cNvGrpSpPr/>
          <p:nvPr/>
        </p:nvGrpSpPr>
        <p:grpSpPr>
          <a:xfrm>
            <a:off x="3778988" y="3234242"/>
            <a:ext cx="317100" cy="266889"/>
            <a:chOff x="1511296" y="730196"/>
            <a:chExt cx="256867" cy="216138"/>
          </a:xfrm>
          <a:solidFill>
            <a:schemeClr val="bg1"/>
          </a:solidFill>
        </p:grpSpPr>
        <p:sp>
          <p:nvSpPr>
            <p:cNvPr id="84"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9"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90"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91" name="文本框 90"/>
          <p:cNvSpPr txBox="1"/>
          <p:nvPr/>
        </p:nvSpPr>
        <p:spPr>
          <a:xfrm>
            <a:off x="8580515" y="2169762"/>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580515" y="3632496"/>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1228486" y="3071790"/>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1228486" y="453452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2" name="文本框 1"/>
          <p:cNvSpPr txBox="1"/>
          <p:nvPr/>
        </p:nvSpPr>
        <p:spPr>
          <a:xfrm>
            <a:off x="7858862" y="1556737"/>
            <a:ext cx="2554513" cy="2646878"/>
          </a:xfrm>
          <a:prstGeom prst="rect">
            <a:avLst/>
          </a:prstGeom>
          <a:noFill/>
        </p:spPr>
        <p:txBody>
          <a:bodyPr wrap="square" rtlCol="0">
            <a:spAutoFit/>
          </a:bodyPr>
          <a:lstStyle/>
          <a:p>
            <a:r>
              <a:rPr lang="en-US" altLang="zh-CN" sz="16600" dirty="0" smtClean="0">
                <a:ln w="57150">
                  <a:solidFill>
                    <a:schemeClr val="bg1"/>
                  </a:solidFill>
                </a:ln>
                <a:solidFill>
                  <a:schemeClr val="tx1">
                    <a:lumMod val="75000"/>
                    <a:lumOff val="25000"/>
                  </a:schemeClr>
                </a:solidFill>
              </a:rPr>
              <a:t>03</a:t>
            </a:r>
            <a:endParaRPr lang="zh-CN" altLang="en-US" sz="16600" dirty="0">
              <a:ln w="57150">
                <a:solidFill>
                  <a:schemeClr val="bg1"/>
                </a:solidFill>
              </a:ln>
              <a:solidFill>
                <a:schemeClr val="tx1">
                  <a:lumMod val="75000"/>
                  <a:lumOff val="25000"/>
                </a:schemeClr>
              </a:solidFill>
            </a:endParaRPr>
          </a:p>
        </p:txBody>
      </p:sp>
      <p:sp>
        <p:nvSpPr>
          <p:cNvPr id="7" name="矩形 6"/>
          <p:cNvSpPr/>
          <p:nvPr/>
        </p:nvSpPr>
        <p:spPr>
          <a:xfrm>
            <a:off x="8005039" y="3780215"/>
            <a:ext cx="2262158" cy="458908"/>
          </a:xfrm>
          <a:prstGeom prst="rect">
            <a:avLst/>
          </a:prstGeom>
        </p:spPr>
        <p:txBody>
          <a:bodyPr wrap="non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0466" y="4203615"/>
            <a:ext cx="4631305"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Professional generation PowerPoint</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文本框 63"/>
          <p:cNvSpPr txBox="1"/>
          <p:nvPr/>
        </p:nvSpPr>
        <p:spPr>
          <a:xfrm>
            <a:off x="1641847" y="688886"/>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374782" y="836747"/>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67" name="Straight Connector 53"/>
          <p:cNvCxnSpPr/>
          <p:nvPr/>
        </p:nvCxnSpPr>
        <p:spPr>
          <a:xfrm>
            <a:off x="6958103" y="4121342"/>
            <a:ext cx="998914"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69" name="Straight Connector 54"/>
          <p:cNvCxnSpPr/>
          <p:nvPr/>
        </p:nvCxnSpPr>
        <p:spPr>
          <a:xfrm>
            <a:off x="7567189" y="2894585"/>
            <a:ext cx="389828"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70" name="Straight Connector 55"/>
          <p:cNvCxnSpPr/>
          <p:nvPr/>
        </p:nvCxnSpPr>
        <p:spPr>
          <a:xfrm flipH="1">
            <a:off x="3698760" y="3611390"/>
            <a:ext cx="867106"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56"/>
          <p:cNvCxnSpPr/>
          <p:nvPr/>
        </p:nvCxnSpPr>
        <p:spPr>
          <a:xfrm flipH="1">
            <a:off x="3698760" y="2326196"/>
            <a:ext cx="360389"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86" name="그룹 81"/>
          <p:cNvGrpSpPr/>
          <p:nvPr/>
        </p:nvGrpSpPr>
        <p:grpSpPr>
          <a:xfrm>
            <a:off x="4133688" y="1991706"/>
            <a:ext cx="3569181" cy="598517"/>
            <a:chOff x="3349626" y="1260475"/>
            <a:chExt cx="2916238" cy="468313"/>
          </a:xfrm>
          <a:solidFill>
            <a:srgbClr val="AAB917"/>
          </a:solidFill>
        </p:grpSpPr>
        <p:sp>
          <p:nvSpPr>
            <p:cNvPr id="88" name="Rectangle 24"/>
            <p:cNvSpPr>
              <a:spLocks noChangeArrowheads="1"/>
            </p:cNvSpPr>
            <p:nvPr/>
          </p:nvSpPr>
          <p:spPr bwMode="auto">
            <a:xfrm>
              <a:off x="3556001" y="1576388"/>
              <a:ext cx="2505075" cy="152400"/>
            </a:xfrm>
            <a:prstGeom prst="rect">
              <a:avLst/>
            </a:prstGeom>
            <a:grp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spcAft>
                  <a:spcPts val="800"/>
                </a:spcAft>
              </a:pPr>
              <a:endParaRPr lang="ko-KR" altLang="en-US" sz="3200" b="1" dirty="0">
                <a:solidFill>
                  <a:srgbClr val="FFFFFF"/>
                </a:solidFill>
                <a:latin typeface="Roboto condensed"/>
                <a:ea typeface="+mj-ea"/>
                <a:cs typeface="Roboto condensed"/>
              </a:endParaRPr>
            </a:p>
          </p:txBody>
        </p:sp>
        <p:sp>
          <p:nvSpPr>
            <p:cNvPr id="92" name="Freeform 25"/>
            <p:cNvSpPr/>
            <p:nvPr/>
          </p:nvSpPr>
          <p:spPr bwMode="auto">
            <a:xfrm>
              <a:off x="3349626" y="1260475"/>
              <a:ext cx="206375" cy="468312"/>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rgbClr val="B8C919"/>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spcAft>
                  <a:spcPts val="800"/>
                </a:spcAft>
              </a:pPr>
              <a:endParaRPr lang="ko-KR" altLang="en-US" sz="3200" b="1" dirty="0">
                <a:solidFill>
                  <a:srgbClr val="FFFFFF"/>
                </a:solidFill>
                <a:latin typeface="Roboto condensed"/>
                <a:ea typeface="+mj-ea"/>
                <a:cs typeface="Roboto condensed"/>
              </a:endParaRPr>
            </a:p>
          </p:txBody>
        </p:sp>
        <p:sp>
          <p:nvSpPr>
            <p:cNvPr id="93" name="Freeform 26"/>
            <p:cNvSpPr/>
            <p:nvPr/>
          </p:nvSpPr>
          <p:spPr bwMode="auto">
            <a:xfrm>
              <a:off x="6061076" y="1260475"/>
              <a:ext cx="204788" cy="468312"/>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rgbClr val="B8C919"/>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spcAft>
                  <a:spcPts val="800"/>
                </a:spcAft>
              </a:pPr>
              <a:endParaRPr lang="ko-KR" altLang="en-US" sz="3200" b="1" dirty="0">
                <a:solidFill>
                  <a:srgbClr val="FFFFFF"/>
                </a:solidFill>
                <a:latin typeface="Roboto condensed"/>
                <a:ea typeface="+mj-ea"/>
                <a:cs typeface="Roboto condensed"/>
              </a:endParaRPr>
            </a:p>
          </p:txBody>
        </p:sp>
        <p:sp>
          <p:nvSpPr>
            <p:cNvPr id="94" name="Freeform 41"/>
            <p:cNvSpPr/>
            <p:nvPr/>
          </p:nvSpPr>
          <p:spPr bwMode="auto">
            <a:xfrm>
              <a:off x="3349626" y="1260475"/>
              <a:ext cx="2916238" cy="315912"/>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grp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spcAft>
                  <a:spcPts val="800"/>
                </a:spcAft>
              </a:pPr>
              <a:endParaRPr lang="ko-KR" altLang="en-US" sz="3200" b="1" dirty="0">
                <a:solidFill>
                  <a:srgbClr val="FFFFFF"/>
                </a:solidFill>
                <a:latin typeface="Roboto condensed"/>
                <a:ea typeface="+mj-ea"/>
                <a:cs typeface="Roboto condensed"/>
              </a:endParaRPr>
            </a:p>
          </p:txBody>
        </p:sp>
      </p:grpSp>
      <p:grpSp>
        <p:nvGrpSpPr>
          <p:cNvPr id="96" name="그룹 82"/>
          <p:cNvGrpSpPr/>
          <p:nvPr/>
        </p:nvGrpSpPr>
        <p:grpSpPr>
          <a:xfrm>
            <a:off x="4386271" y="2603568"/>
            <a:ext cx="3065958" cy="598516"/>
            <a:chOff x="3556001" y="1728788"/>
            <a:chExt cx="2505075" cy="468312"/>
          </a:xfrm>
          <a:solidFill>
            <a:srgbClr val="5D9A26"/>
          </a:solidFill>
        </p:grpSpPr>
        <p:sp>
          <p:nvSpPr>
            <p:cNvPr id="101" name="Rectangle 27"/>
            <p:cNvSpPr>
              <a:spLocks noChangeArrowheads="1"/>
            </p:cNvSpPr>
            <p:nvPr/>
          </p:nvSpPr>
          <p:spPr bwMode="auto">
            <a:xfrm>
              <a:off x="3762376" y="2043113"/>
              <a:ext cx="2090738" cy="153987"/>
            </a:xfrm>
            <a:prstGeom prst="rect">
              <a:avLst/>
            </a:prstGeom>
            <a:grp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02" name="Freeform 28"/>
            <p:cNvSpPr/>
            <p:nvPr/>
          </p:nvSpPr>
          <p:spPr bwMode="auto">
            <a:xfrm>
              <a:off x="3556001" y="1728788"/>
              <a:ext cx="206375"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03" name="Freeform 29"/>
            <p:cNvSpPr/>
            <p:nvPr/>
          </p:nvSpPr>
          <p:spPr bwMode="auto">
            <a:xfrm>
              <a:off x="5853113" y="172878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04" name="Freeform 42"/>
            <p:cNvSpPr/>
            <p:nvPr/>
          </p:nvSpPr>
          <p:spPr bwMode="auto">
            <a:xfrm>
              <a:off x="3556001" y="1728788"/>
              <a:ext cx="2505075" cy="314325"/>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grpFill/>
            <a:ln w="3175">
              <a:noFill/>
            </a:ln>
          </p:spPr>
          <p:txBody>
            <a:bodyPr vert="horz" wrap="square" lIns="0" tIns="0" rIns="0" bIns="0" numCol="1" anchor="ctr" anchorCtr="0" compatLnSpc="1"/>
            <a:lstStyle/>
            <a:p>
              <a:pPr algn="ctr">
                <a:spcAft>
                  <a:spcPts val="800"/>
                </a:spcAft>
              </a:pPr>
              <a:endParaRPr lang="ko-KR" altLang="en-US" sz="2700" b="1" dirty="0">
                <a:solidFill>
                  <a:srgbClr val="FFFFFF"/>
                </a:solidFill>
                <a:latin typeface="Raleway"/>
                <a:ea typeface="Roboto Condensed Regular"/>
                <a:cs typeface="Raleway"/>
              </a:endParaRPr>
            </a:p>
          </p:txBody>
        </p:sp>
      </p:grpSp>
      <p:grpSp>
        <p:nvGrpSpPr>
          <p:cNvPr id="106" name="그룹 83"/>
          <p:cNvGrpSpPr/>
          <p:nvPr/>
        </p:nvGrpSpPr>
        <p:grpSpPr>
          <a:xfrm>
            <a:off x="4638852" y="3215430"/>
            <a:ext cx="2558852" cy="596488"/>
            <a:chOff x="3762376" y="2197100"/>
            <a:chExt cx="2090738" cy="466725"/>
          </a:xfrm>
          <a:solidFill>
            <a:srgbClr val="AAB917"/>
          </a:solidFill>
        </p:grpSpPr>
        <p:sp>
          <p:nvSpPr>
            <p:cNvPr id="108" name="Rectangle 30"/>
            <p:cNvSpPr>
              <a:spLocks noChangeArrowheads="1"/>
            </p:cNvSpPr>
            <p:nvPr/>
          </p:nvSpPr>
          <p:spPr bwMode="auto">
            <a:xfrm>
              <a:off x="3970338" y="2511425"/>
              <a:ext cx="1674813" cy="152400"/>
            </a:xfrm>
            <a:prstGeom prst="rect">
              <a:avLst/>
            </a:prstGeom>
            <a:grp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09" name="Freeform 31"/>
            <p:cNvSpPr/>
            <p:nvPr/>
          </p:nvSpPr>
          <p:spPr bwMode="auto">
            <a:xfrm>
              <a:off x="3762376" y="2197100"/>
              <a:ext cx="207963"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rgbClr val="B8C919"/>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10" name="Freeform 32"/>
            <p:cNvSpPr/>
            <p:nvPr/>
          </p:nvSpPr>
          <p:spPr bwMode="auto">
            <a:xfrm>
              <a:off x="5645151" y="2197100"/>
              <a:ext cx="207963"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rgbClr val="B8C919"/>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11" name="Freeform 43"/>
            <p:cNvSpPr/>
            <p:nvPr/>
          </p:nvSpPr>
          <p:spPr bwMode="auto">
            <a:xfrm>
              <a:off x="3762376" y="2197100"/>
              <a:ext cx="2090738" cy="314325"/>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grpFill/>
            <a:ln w="3175">
              <a:noFill/>
            </a:ln>
          </p:spPr>
          <p:txBody>
            <a:bodyPr vert="horz" wrap="square" lIns="0" tIns="0" rIns="0" bIns="0" numCol="1" anchor="ctr" anchorCtr="0" compatLnSpc="1"/>
            <a:lstStyle/>
            <a:p>
              <a:pPr algn="ctr">
                <a:spcAft>
                  <a:spcPts val="800"/>
                </a:spcAft>
              </a:pPr>
              <a:endParaRPr lang="ko-KR" altLang="en-US" sz="2700" b="1" dirty="0">
                <a:solidFill>
                  <a:srgbClr val="FFFFFF"/>
                </a:solidFill>
                <a:latin typeface="Raleway"/>
                <a:ea typeface="Roboto Condensed Regular"/>
                <a:cs typeface="Raleway"/>
              </a:endParaRPr>
            </a:p>
          </p:txBody>
        </p:sp>
      </p:grpSp>
      <p:grpSp>
        <p:nvGrpSpPr>
          <p:cNvPr id="113" name="그룹 84"/>
          <p:cNvGrpSpPr/>
          <p:nvPr/>
        </p:nvGrpSpPr>
        <p:grpSpPr>
          <a:xfrm>
            <a:off x="4893377" y="3825263"/>
            <a:ext cx="2049802" cy="598517"/>
            <a:chOff x="3970338" y="2663825"/>
            <a:chExt cx="1674813" cy="468313"/>
          </a:xfrm>
          <a:solidFill>
            <a:srgbClr val="5D9A26"/>
          </a:solidFill>
        </p:grpSpPr>
        <p:sp>
          <p:nvSpPr>
            <p:cNvPr id="115" name="Rectangle 33"/>
            <p:cNvSpPr>
              <a:spLocks noChangeArrowheads="1"/>
            </p:cNvSpPr>
            <p:nvPr/>
          </p:nvSpPr>
          <p:spPr bwMode="auto">
            <a:xfrm>
              <a:off x="4176713" y="2979738"/>
              <a:ext cx="1260475" cy="152400"/>
            </a:xfrm>
            <a:prstGeom prst="rect">
              <a:avLst/>
            </a:prstGeom>
            <a:grp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16" name="Freeform 34"/>
            <p:cNvSpPr/>
            <p:nvPr/>
          </p:nvSpPr>
          <p:spPr bwMode="auto">
            <a:xfrm>
              <a:off x="3970338" y="2663825"/>
              <a:ext cx="206375" cy="468312"/>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17" name="Freeform 35"/>
            <p:cNvSpPr/>
            <p:nvPr/>
          </p:nvSpPr>
          <p:spPr bwMode="auto">
            <a:xfrm>
              <a:off x="5437188" y="2663825"/>
              <a:ext cx="207963" cy="468312"/>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18" name="Freeform 44"/>
            <p:cNvSpPr/>
            <p:nvPr/>
          </p:nvSpPr>
          <p:spPr bwMode="auto">
            <a:xfrm>
              <a:off x="3970338" y="2663825"/>
              <a:ext cx="1674813" cy="315912"/>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grpFill/>
            <a:ln w="3175">
              <a:noFill/>
            </a:ln>
          </p:spPr>
          <p:txBody>
            <a:bodyPr vert="horz" wrap="square" lIns="0" tIns="0" rIns="0" bIns="0" numCol="1" anchor="ctr" anchorCtr="0" compatLnSpc="1"/>
            <a:lstStyle/>
            <a:p>
              <a:pPr algn="ctr">
                <a:spcAft>
                  <a:spcPts val="800"/>
                </a:spcAft>
              </a:pPr>
              <a:endParaRPr lang="ko-KR" altLang="en-US" sz="2700" b="1" dirty="0">
                <a:solidFill>
                  <a:srgbClr val="FFFFFF"/>
                </a:solidFill>
                <a:latin typeface="Raleway"/>
                <a:ea typeface="Roboto Condensed Regular"/>
                <a:cs typeface="Raleway"/>
              </a:endParaRPr>
            </a:p>
          </p:txBody>
        </p:sp>
      </p:grpSp>
      <p:grpSp>
        <p:nvGrpSpPr>
          <p:cNvPr id="120" name="그룹 85"/>
          <p:cNvGrpSpPr/>
          <p:nvPr/>
        </p:nvGrpSpPr>
        <p:grpSpPr>
          <a:xfrm>
            <a:off x="5145959" y="4437125"/>
            <a:ext cx="1542695" cy="598516"/>
            <a:chOff x="4176713" y="3132138"/>
            <a:chExt cx="1260476" cy="468312"/>
          </a:xfrm>
          <a:solidFill>
            <a:srgbClr val="AAB917"/>
          </a:solidFill>
        </p:grpSpPr>
        <p:sp>
          <p:nvSpPr>
            <p:cNvPr id="122" name="Rectangle 36"/>
            <p:cNvSpPr>
              <a:spLocks noChangeArrowheads="1"/>
            </p:cNvSpPr>
            <p:nvPr/>
          </p:nvSpPr>
          <p:spPr bwMode="auto">
            <a:xfrm>
              <a:off x="4384676" y="3446463"/>
              <a:ext cx="844550" cy="153987"/>
            </a:xfrm>
            <a:prstGeom prst="rect">
              <a:avLst/>
            </a:prstGeom>
            <a:grp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23" name="Freeform 37"/>
            <p:cNvSpPr/>
            <p:nvPr/>
          </p:nvSpPr>
          <p:spPr bwMode="auto">
            <a:xfrm>
              <a:off x="4176713" y="3132138"/>
              <a:ext cx="207963"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rgbClr val="B8C919"/>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24" name="Freeform 38"/>
            <p:cNvSpPr/>
            <p:nvPr/>
          </p:nvSpPr>
          <p:spPr bwMode="auto">
            <a:xfrm>
              <a:off x="5229226" y="313213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rgbClr val="B8C919"/>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25" name="Freeform 45"/>
            <p:cNvSpPr/>
            <p:nvPr/>
          </p:nvSpPr>
          <p:spPr bwMode="auto">
            <a:xfrm>
              <a:off x="4176713" y="3132138"/>
              <a:ext cx="1260475" cy="314325"/>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grpFill/>
            <a:ln w="3175">
              <a:noFill/>
            </a:ln>
          </p:spPr>
          <p:txBody>
            <a:bodyPr vert="horz" wrap="square" lIns="0" tIns="0" rIns="0" bIns="0" numCol="1" anchor="ctr" anchorCtr="0" compatLnSpc="1"/>
            <a:lstStyle/>
            <a:p>
              <a:pPr algn="ctr">
                <a:spcAft>
                  <a:spcPts val="800"/>
                </a:spcAft>
              </a:pPr>
              <a:endParaRPr lang="ko-KR" altLang="en-US" sz="2700" b="1" dirty="0">
                <a:solidFill>
                  <a:srgbClr val="FFFFFF"/>
                </a:solidFill>
                <a:latin typeface="Raleway"/>
                <a:ea typeface="Roboto Condensed Regular"/>
                <a:cs typeface="Raleway"/>
              </a:endParaRPr>
            </a:p>
          </p:txBody>
        </p:sp>
      </p:grpSp>
      <p:grpSp>
        <p:nvGrpSpPr>
          <p:cNvPr id="126" name="그룹 96"/>
          <p:cNvGrpSpPr/>
          <p:nvPr/>
        </p:nvGrpSpPr>
        <p:grpSpPr>
          <a:xfrm>
            <a:off x="5400102" y="5048986"/>
            <a:ext cx="1034238" cy="1015038"/>
            <a:chOff x="5117397" y="3652671"/>
            <a:chExt cx="887009" cy="870315"/>
          </a:xfrm>
          <a:solidFill>
            <a:srgbClr val="5D9A26"/>
          </a:solidFill>
        </p:grpSpPr>
        <p:grpSp>
          <p:nvGrpSpPr>
            <p:cNvPr id="129" name="그룹 86"/>
            <p:cNvGrpSpPr/>
            <p:nvPr/>
          </p:nvGrpSpPr>
          <p:grpSpPr>
            <a:xfrm>
              <a:off x="5117724" y="3653188"/>
              <a:ext cx="886499" cy="869798"/>
              <a:chOff x="4384676" y="3600450"/>
              <a:chExt cx="844550" cy="793750"/>
            </a:xfrm>
            <a:grpFill/>
          </p:grpSpPr>
          <p:sp>
            <p:nvSpPr>
              <p:cNvPr id="131" name="Freeform 39"/>
              <p:cNvSpPr/>
              <p:nvPr/>
            </p:nvSpPr>
            <p:spPr bwMode="auto">
              <a:xfrm>
                <a:off x="4384676" y="3600450"/>
                <a:ext cx="422275" cy="793750"/>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32" name="Freeform 40"/>
              <p:cNvSpPr/>
              <p:nvPr/>
            </p:nvSpPr>
            <p:spPr bwMode="auto">
              <a:xfrm>
                <a:off x="4806951" y="3600450"/>
                <a:ext cx="422275" cy="793750"/>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rgbClr val="69B02B"/>
              </a:solidFill>
              <a:ln w="3175">
                <a:noFill/>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sp>
            <p:nvSpPr>
              <p:cNvPr id="133" name="Freeform 119"/>
              <p:cNvSpPr/>
              <p:nvPr/>
            </p:nvSpPr>
            <p:spPr bwMode="auto">
              <a:xfrm>
                <a:off x="4384676" y="3600450"/>
                <a:ext cx="844550" cy="641350"/>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grpFill/>
              <a:ln w="3175">
                <a:noFill/>
              </a:ln>
            </p:spPr>
            <p:txBody>
              <a:bodyPr vert="horz" wrap="square" lIns="0" tIns="0" rIns="0" bIns="0" numCol="1" anchor="ctr" anchorCtr="0" compatLnSpc="1"/>
              <a:lstStyle/>
              <a:p>
                <a:pPr algn="ctr">
                  <a:spcAft>
                    <a:spcPts val="800"/>
                  </a:spcAft>
                </a:pPr>
                <a:endParaRPr lang="ko-KR" altLang="en-US" sz="2700" b="1" dirty="0">
                  <a:solidFill>
                    <a:srgbClr val="FFFFFF"/>
                  </a:solidFill>
                  <a:latin typeface="Raleway"/>
                  <a:ea typeface="Roboto Condensed Regular"/>
                  <a:cs typeface="Raleway"/>
                </a:endParaRPr>
              </a:p>
            </p:txBody>
          </p:sp>
        </p:grpSp>
        <p:sp>
          <p:nvSpPr>
            <p:cNvPr id="128" name="Freeform 79"/>
            <p:cNvSpPr/>
            <p:nvPr/>
          </p:nvSpPr>
          <p:spPr bwMode="auto">
            <a:xfrm>
              <a:off x="5117397" y="3652671"/>
              <a:ext cx="887009" cy="100276"/>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grpFill/>
            <a:ln w="9525">
              <a:noFill/>
              <a:round/>
            </a:ln>
          </p:spPr>
          <p:txBody>
            <a:bodyPr vert="horz" wrap="square" lIns="91440" tIns="45720" rIns="91440" bIns="45720" numCol="1" anchor="t" anchorCtr="0" compatLnSpc="1"/>
            <a:lstStyle/>
            <a:p>
              <a:endParaRPr lang="ko-KR" altLang="en-US" sz="2700" b="1" dirty="0">
                <a:solidFill>
                  <a:srgbClr val="FFFFFF"/>
                </a:solidFill>
                <a:latin typeface="Raleway"/>
                <a:cs typeface="Raleway"/>
              </a:endParaRPr>
            </a:p>
          </p:txBody>
        </p:sp>
      </p:grpSp>
      <p:cxnSp>
        <p:nvCxnSpPr>
          <p:cNvPr id="134" name="Straight Connector 120"/>
          <p:cNvCxnSpPr/>
          <p:nvPr/>
        </p:nvCxnSpPr>
        <p:spPr>
          <a:xfrm flipH="1">
            <a:off x="3698760" y="4770402"/>
            <a:ext cx="1317307"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135" name="Straight Connector 127"/>
          <p:cNvCxnSpPr/>
          <p:nvPr/>
        </p:nvCxnSpPr>
        <p:spPr>
          <a:xfrm>
            <a:off x="6434341" y="5350033"/>
            <a:ext cx="1522676"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sp>
        <p:nvSpPr>
          <p:cNvPr id="137" name="文本框 136"/>
          <p:cNvSpPr txBox="1"/>
          <p:nvPr/>
        </p:nvSpPr>
        <p:spPr>
          <a:xfrm>
            <a:off x="5241029" y="2031172"/>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39" name="文本框 138"/>
          <p:cNvSpPr txBox="1"/>
          <p:nvPr/>
        </p:nvSpPr>
        <p:spPr>
          <a:xfrm>
            <a:off x="5241029" y="2655528"/>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0" name="文本框 139"/>
          <p:cNvSpPr txBox="1"/>
          <p:nvPr/>
        </p:nvSpPr>
        <p:spPr>
          <a:xfrm>
            <a:off x="5241029" y="3279884"/>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1" name="文本框 140"/>
          <p:cNvSpPr txBox="1"/>
          <p:nvPr/>
        </p:nvSpPr>
        <p:spPr>
          <a:xfrm>
            <a:off x="5241029" y="3904240"/>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2" name="文本框 141"/>
          <p:cNvSpPr txBox="1"/>
          <p:nvPr/>
        </p:nvSpPr>
        <p:spPr>
          <a:xfrm>
            <a:off x="5241029" y="4528596"/>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3" name="文本框 142"/>
          <p:cNvSpPr txBox="1"/>
          <p:nvPr/>
        </p:nvSpPr>
        <p:spPr>
          <a:xfrm>
            <a:off x="5241029" y="5076752"/>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4" name="文本框 143"/>
          <p:cNvSpPr txBox="1"/>
          <p:nvPr/>
        </p:nvSpPr>
        <p:spPr>
          <a:xfrm>
            <a:off x="1283802" y="2109755"/>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1283802" y="341081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1283802" y="4597846"/>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8026854" y="2263113"/>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8026854" y="3564172"/>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文本框 148"/>
          <p:cNvSpPr txBox="1"/>
          <p:nvPr/>
        </p:nvSpPr>
        <p:spPr>
          <a:xfrm>
            <a:off x="8026854" y="475120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文本框 63"/>
          <p:cNvSpPr txBox="1"/>
          <p:nvPr/>
        </p:nvSpPr>
        <p:spPr>
          <a:xfrm>
            <a:off x="1641847" y="688886"/>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374782" y="836747"/>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1089395" y="2179890"/>
            <a:ext cx="6011428" cy="3472534"/>
            <a:chOff x="4923272" y="2179890"/>
            <a:chExt cx="6011428" cy="3472534"/>
          </a:xfrm>
        </p:grpSpPr>
        <p:cxnSp>
          <p:nvCxnSpPr>
            <p:cNvPr id="57" name="Straight Connector 14"/>
            <p:cNvCxnSpPr/>
            <p:nvPr/>
          </p:nvCxnSpPr>
          <p:spPr>
            <a:xfrm>
              <a:off x="5001274" y="4807251"/>
              <a:ext cx="0" cy="59176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0"/>
            <p:cNvCxnSpPr/>
            <p:nvPr/>
          </p:nvCxnSpPr>
          <p:spPr>
            <a:xfrm>
              <a:off x="5001274" y="3990265"/>
              <a:ext cx="0" cy="59176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6"/>
            <p:cNvCxnSpPr/>
            <p:nvPr/>
          </p:nvCxnSpPr>
          <p:spPr>
            <a:xfrm>
              <a:off x="5001274" y="3172349"/>
              <a:ext cx="0" cy="59176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32"/>
            <p:cNvCxnSpPr/>
            <p:nvPr/>
          </p:nvCxnSpPr>
          <p:spPr>
            <a:xfrm>
              <a:off x="5001274" y="2357926"/>
              <a:ext cx="0" cy="59176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10"/>
            <p:cNvCxnSpPr/>
            <p:nvPr/>
          </p:nvCxnSpPr>
          <p:spPr>
            <a:xfrm>
              <a:off x="5064336" y="5517700"/>
              <a:ext cx="5870364"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62" name="Group 11"/>
            <p:cNvGrpSpPr/>
            <p:nvPr/>
          </p:nvGrpSpPr>
          <p:grpSpPr>
            <a:xfrm>
              <a:off x="4923272" y="5439910"/>
              <a:ext cx="156006" cy="155580"/>
              <a:chOff x="2138511" y="2464802"/>
              <a:chExt cx="354012" cy="352956"/>
            </a:xfrm>
            <a:solidFill>
              <a:schemeClr val="bg1">
                <a:lumMod val="50000"/>
              </a:schemeClr>
            </a:solidFill>
          </p:grpSpPr>
          <p:sp>
            <p:nvSpPr>
              <p:cNvPr id="63" name="Oval 12"/>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latin typeface="Raleway Light"/>
                </a:endParaRPr>
              </a:p>
            </p:txBody>
          </p:sp>
          <p:sp>
            <p:nvSpPr>
              <p:cNvPr id="65" name="Freeform 1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cxnSp>
          <p:nvCxnSpPr>
            <p:cNvPr id="68" name="Straight Connector 16"/>
            <p:cNvCxnSpPr/>
            <p:nvPr/>
          </p:nvCxnSpPr>
          <p:spPr>
            <a:xfrm>
              <a:off x="5064336" y="4691351"/>
              <a:ext cx="5870364"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2" name="Group 17"/>
            <p:cNvGrpSpPr/>
            <p:nvPr/>
          </p:nvGrpSpPr>
          <p:grpSpPr>
            <a:xfrm>
              <a:off x="4923272" y="4622925"/>
              <a:ext cx="156006" cy="155580"/>
              <a:chOff x="2138511" y="2464802"/>
              <a:chExt cx="354012" cy="352956"/>
            </a:xfrm>
            <a:solidFill>
              <a:schemeClr val="bg1">
                <a:lumMod val="50000"/>
              </a:schemeClr>
            </a:solidFill>
          </p:grpSpPr>
          <p:sp>
            <p:nvSpPr>
              <p:cNvPr id="73" name="Oval 1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latin typeface="Raleway Light"/>
                </a:endParaRPr>
              </a:p>
            </p:txBody>
          </p:sp>
          <p:sp>
            <p:nvSpPr>
              <p:cNvPr id="74" name="Freeform 1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cxnSp>
          <p:nvCxnSpPr>
            <p:cNvPr id="75" name="Straight Connector 22"/>
            <p:cNvCxnSpPr/>
            <p:nvPr/>
          </p:nvCxnSpPr>
          <p:spPr>
            <a:xfrm>
              <a:off x="5064336" y="3890020"/>
              <a:ext cx="5870364"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6" name="Group 23"/>
            <p:cNvGrpSpPr/>
            <p:nvPr/>
          </p:nvGrpSpPr>
          <p:grpSpPr>
            <a:xfrm>
              <a:off x="4923272" y="3812230"/>
              <a:ext cx="156006" cy="155580"/>
              <a:chOff x="2138511" y="2464802"/>
              <a:chExt cx="354012" cy="352956"/>
            </a:xfrm>
            <a:solidFill>
              <a:schemeClr val="bg1">
                <a:lumMod val="50000"/>
              </a:schemeClr>
            </a:solidFill>
          </p:grpSpPr>
          <p:sp>
            <p:nvSpPr>
              <p:cNvPr id="77" name="Oval 24"/>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latin typeface="Raleway Light"/>
                </a:endParaRPr>
              </a:p>
            </p:txBody>
          </p:sp>
          <p:sp>
            <p:nvSpPr>
              <p:cNvPr id="78" name="Freeform 2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cxnSp>
          <p:nvCxnSpPr>
            <p:cNvPr id="79" name="Straight Connector 28"/>
            <p:cNvCxnSpPr/>
            <p:nvPr/>
          </p:nvCxnSpPr>
          <p:spPr>
            <a:xfrm>
              <a:off x="5064336" y="3081545"/>
              <a:ext cx="5870364"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0" name="Group 29"/>
            <p:cNvGrpSpPr/>
            <p:nvPr/>
          </p:nvGrpSpPr>
          <p:grpSpPr>
            <a:xfrm>
              <a:off x="4923272" y="2994313"/>
              <a:ext cx="156006" cy="155580"/>
              <a:chOff x="2138511" y="2464802"/>
              <a:chExt cx="354012" cy="352956"/>
            </a:xfrm>
            <a:solidFill>
              <a:schemeClr val="bg1">
                <a:lumMod val="50000"/>
              </a:schemeClr>
            </a:solidFill>
          </p:grpSpPr>
          <p:sp>
            <p:nvSpPr>
              <p:cNvPr id="81" name="Oval 30"/>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latin typeface="Raleway Light"/>
                </a:endParaRPr>
              </a:p>
            </p:txBody>
          </p:sp>
          <p:sp>
            <p:nvSpPr>
              <p:cNvPr id="82" name="Freeform 3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cxnSp>
          <p:nvCxnSpPr>
            <p:cNvPr id="83" name="Straight Connector 34"/>
            <p:cNvCxnSpPr/>
            <p:nvPr/>
          </p:nvCxnSpPr>
          <p:spPr>
            <a:xfrm>
              <a:off x="5064336" y="2261305"/>
              <a:ext cx="5870364"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4" name="Group 35"/>
            <p:cNvGrpSpPr/>
            <p:nvPr/>
          </p:nvGrpSpPr>
          <p:grpSpPr>
            <a:xfrm>
              <a:off x="4923272" y="2179890"/>
              <a:ext cx="156006" cy="155580"/>
              <a:chOff x="2138511" y="2464802"/>
              <a:chExt cx="354012" cy="352956"/>
            </a:xfrm>
            <a:solidFill>
              <a:schemeClr val="bg1">
                <a:lumMod val="50000"/>
              </a:schemeClr>
            </a:solidFill>
          </p:grpSpPr>
          <p:sp>
            <p:nvSpPr>
              <p:cNvPr id="85" name="Oval 36"/>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latin typeface="Raleway Light"/>
                </a:endParaRPr>
              </a:p>
            </p:txBody>
          </p:sp>
          <p:sp>
            <p:nvSpPr>
              <p:cNvPr id="87"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90" name="Freeform 39"/>
            <p:cNvSpPr/>
            <p:nvPr/>
          </p:nvSpPr>
          <p:spPr bwMode="auto">
            <a:xfrm>
              <a:off x="10140890" y="4909035"/>
              <a:ext cx="515079" cy="743389"/>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dirty="0">
                <a:latin typeface="Raleway Light"/>
              </a:endParaRPr>
            </a:p>
          </p:txBody>
        </p:sp>
        <p:sp>
          <p:nvSpPr>
            <p:cNvPr id="91" name="Freeform 40"/>
            <p:cNvSpPr/>
            <p:nvPr/>
          </p:nvSpPr>
          <p:spPr bwMode="auto">
            <a:xfrm>
              <a:off x="10140890" y="2815334"/>
              <a:ext cx="171451" cy="2274644"/>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AAB917"/>
            </a:solidFill>
            <a:ln>
              <a:noFill/>
            </a:ln>
          </p:spPr>
          <p:txBody>
            <a:bodyPr vert="horz" wrap="square" lIns="91440" tIns="45720" rIns="91440" bIns="45720" numCol="1" anchor="t" anchorCtr="0" compatLnSpc="1"/>
            <a:lstStyle/>
            <a:p>
              <a:endParaRPr lang="id-ID" dirty="0">
                <a:latin typeface="Raleway Light"/>
              </a:endParaRPr>
            </a:p>
          </p:txBody>
        </p:sp>
        <p:sp>
          <p:nvSpPr>
            <p:cNvPr id="95" name="Freeform 41"/>
            <p:cNvSpPr/>
            <p:nvPr/>
          </p:nvSpPr>
          <p:spPr bwMode="auto">
            <a:xfrm>
              <a:off x="10312342" y="2815334"/>
              <a:ext cx="172177" cy="227464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9B02B"/>
            </a:solidFill>
            <a:ln>
              <a:noFill/>
            </a:ln>
          </p:spPr>
          <p:txBody>
            <a:bodyPr vert="horz" wrap="square" lIns="91440" tIns="45720" rIns="91440" bIns="45720" numCol="1" anchor="t" anchorCtr="0" compatLnSpc="1"/>
            <a:lstStyle/>
            <a:p>
              <a:endParaRPr lang="id-ID" dirty="0">
                <a:latin typeface="Raleway Light"/>
              </a:endParaRPr>
            </a:p>
          </p:txBody>
        </p:sp>
        <p:sp>
          <p:nvSpPr>
            <p:cNvPr id="97" name="Freeform 42"/>
            <p:cNvSpPr/>
            <p:nvPr/>
          </p:nvSpPr>
          <p:spPr bwMode="auto">
            <a:xfrm>
              <a:off x="10484519" y="2815334"/>
              <a:ext cx="171451" cy="2274643"/>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5D9A26"/>
            </a:solidFill>
            <a:ln>
              <a:noFill/>
            </a:ln>
          </p:spPr>
          <p:txBody>
            <a:bodyPr vert="horz" wrap="square" lIns="91440" tIns="45720" rIns="91440" bIns="45720" numCol="1" anchor="t" anchorCtr="0" compatLnSpc="1"/>
            <a:lstStyle/>
            <a:p>
              <a:endParaRPr lang="id-ID" dirty="0">
                <a:latin typeface="Raleway Light"/>
              </a:endParaRPr>
            </a:p>
          </p:txBody>
        </p:sp>
        <p:sp>
          <p:nvSpPr>
            <p:cNvPr id="98" name="Freeform 46"/>
            <p:cNvSpPr/>
            <p:nvPr/>
          </p:nvSpPr>
          <p:spPr bwMode="auto">
            <a:xfrm>
              <a:off x="10310888" y="5427154"/>
              <a:ext cx="176537" cy="225270"/>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00" name="Freeform 49"/>
            <p:cNvSpPr/>
            <p:nvPr/>
          </p:nvSpPr>
          <p:spPr bwMode="auto">
            <a:xfrm>
              <a:off x="8686501" y="4909034"/>
              <a:ext cx="515079" cy="743390"/>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dirty="0">
                <a:latin typeface="Raleway Light"/>
              </a:endParaRPr>
            </a:p>
          </p:txBody>
        </p:sp>
        <p:sp>
          <p:nvSpPr>
            <p:cNvPr id="105" name="Freeform 50"/>
            <p:cNvSpPr/>
            <p:nvPr/>
          </p:nvSpPr>
          <p:spPr bwMode="auto">
            <a:xfrm>
              <a:off x="8686501" y="3161523"/>
              <a:ext cx="171451" cy="1928454"/>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07" name="Freeform 51"/>
            <p:cNvSpPr/>
            <p:nvPr/>
          </p:nvSpPr>
          <p:spPr bwMode="auto">
            <a:xfrm>
              <a:off x="8857952" y="3161524"/>
              <a:ext cx="172177" cy="192845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12" name="Freeform 52"/>
            <p:cNvSpPr/>
            <p:nvPr/>
          </p:nvSpPr>
          <p:spPr bwMode="auto">
            <a:xfrm>
              <a:off x="9030129" y="3161524"/>
              <a:ext cx="171451" cy="1928453"/>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id-ID" dirty="0">
                <a:latin typeface="Raleway Light"/>
              </a:endParaRPr>
            </a:p>
          </p:txBody>
        </p:sp>
        <p:sp>
          <p:nvSpPr>
            <p:cNvPr id="114" name="Freeform 56"/>
            <p:cNvSpPr/>
            <p:nvPr/>
          </p:nvSpPr>
          <p:spPr bwMode="auto">
            <a:xfrm>
              <a:off x="8856498" y="5427154"/>
              <a:ext cx="176537" cy="225270"/>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21" name="Freeform 59"/>
            <p:cNvSpPr/>
            <p:nvPr/>
          </p:nvSpPr>
          <p:spPr bwMode="auto">
            <a:xfrm>
              <a:off x="7222360" y="4909033"/>
              <a:ext cx="515079" cy="743390"/>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dirty="0">
                <a:latin typeface="Raleway Light"/>
              </a:endParaRPr>
            </a:p>
          </p:txBody>
        </p:sp>
        <p:sp>
          <p:nvSpPr>
            <p:cNvPr id="127" name="Freeform 60"/>
            <p:cNvSpPr/>
            <p:nvPr/>
          </p:nvSpPr>
          <p:spPr bwMode="auto">
            <a:xfrm>
              <a:off x="7222360" y="3507711"/>
              <a:ext cx="171451" cy="158226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AAB917"/>
            </a:solidFill>
            <a:ln>
              <a:noFill/>
            </a:ln>
          </p:spPr>
          <p:txBody>
            <a:bodyPr vert="horz" wrap="square" lIns="91440" tIns="45720" rIns="91440" bIns="45720" numCol="1" anchor="t" anchorCtr="0" compatLnSpc="1"/>
            <a:lstStyle/>
            <a:p>
              <a:endParaRPr lang="id-ID" dirty="0">
                <a:latin typeface="Raleway Light"/>
              </a:endParaRPr>
            </a:p>
          </p:txBody>
        </p:sp>
        <p:sp>
          <p:nvSpPr>
            <p:cNvPr id="130" name="Freeform 61"/>
            <p:cNvSpPr/>
            <p:nvPr/>
          </p:nvSpPr>
          <p:spPr bwMode="auto">
            <a:xfrm>
              <a:off x="7393811" y="3507711"/>
              <a:ext cx="172177" cy="1582264"/>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9B02B"/>
            </a:solidFill>
            <a:ln>
              <a:noFill/>
            </a:ln>
          </p:spPr>
          <p:txBody>
            <a:bodyPr vert="horz" wrap="square" lIns="91440" tIns="45720" rIns="91440" bIns="45720" numCol="1" anchor="t" anchorCtr="0" compatLnSpc="1"/>
            <a:lstStyle/>
            <a:p>
              <a:endParaRPr lang="id-ID" dirty="0">
                <a:latin typeface="Raleway Light"/>
              </a:endParaRPr>
            </a:p>
          </p:txBody>
        </p:sp>
        <p:sp>
          <p:nvSpPr>
            <p:cNvPr id="136" name="Freeform 62"/>
            <p:cNvSpPr/>
            <p:nvPr/>
          </p:nvSpPr>
          <p:spPr bwMode="auto">
            <a:xfrm>
              <a:off x="7565988" y="3507711"/>
              <a:ext cx="171451" cy="1582264"/>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5D9A26"/>
            </a:solidFill>
            <a:ln>
              <a:noFill/>
            </a:ln>
          </p:spPr>
          <p:txBody>
            <a:bodyPr vert="horz" wrap="square" lIns="91440" tIns="45720" rIns="91440" bIns="45720" numCol="1" anchor="t" anchorCtr="0" compatLnSpc="1"/>
            <a:lstStyle/>
            <a:p>
              <a:endParaRPr lang="id-ID" dirty="0">
                <a:latin typeface="Raleway Light"/>
              </a:endParaRPr>
            </a:p>
          </p:txBody>
        </p:sp>
        <p:sp>
          <p:nvSpPr>
            <p:cNvPr id="138" name="Freeform 66"/>
            <p:cNvSpPr/>
            <p:nvPr/>
          </p:nvSpPr>
          <p:spPr bwMode="auto">
            <a:xfrm>
              <a:off x="7392357" y="5427153"/>
              <a:ext cx="176537" cy="225270"/>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51" name="Freeform 69"/>
            <p:cNvSpPr/>
            <p:nvPr/>
          </p:nvSpPr>
          <p:spPr bwMode="auto">
            <a:xfrm>
              <a:off x="5758220" y="4909034"/>
              <a:ext cx="515079" cy="743390"/>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dirty="0">
                <a:latin typeface="Raleway Light"/>
              </a:endParaRPr>
            </a:p>
          </p:txBody>
        </p:sp>
        <p:sp>
          <p:nvSpPr>
            <p:cNvPr id="152" name="Freeform 70"/>
            <p:cNvSpPr/>
            <p:nvPr/>
          </p:nvSpPr>
          <p:spPr bwMode="auto">
            <a:xfrm>
              <a:off x="5758220" y="3853900"/>
              <a:ext cx="171450" cy="123607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DBDBDB"/>
            </a:solidFill>
            <a:ln>
              <a:noFill/>
            </a:ln>
          </p:spPr>
          <p:txBody>
            <a:bodyPr vert="horz" wrap="square" lIns="91440" tIns="45720" rIns="91440" bIns="45720" numCol="1" anchor="t" anchorCtr="0" compatLnSpc="1"/>
            <a:lstStyle/>
            <a:p>
              <a:endParaRPr lang="id-ID" dirty="0">
                <a:latin typeface="Raleway Light"/>
              </a:endParaRPr>
            </a:p>
          </p:txBody>
        </p:sp>
        <p:sp>
          <p:nvSpPr>
            <p:cNvPr id="153" name="Freeform 71"/>
            <p:cNvSpPr/>
            <p:nvPr/>
          </p:nvSpPr>
          <p:spPr bwMode="auto">
            <a:xfrm>
              <a:off x="5929670" y="3853900"/>
              <a:ext cx="172177" cy="123607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C9C9C9"/>
            </a:solidFill>
            <a:ln>
              <a:noFill/>
            </a:ln>
          </p:spPr>
          <p:txBody>
            <a:bodyPr vert="horz" wrap="square" lIns="91440" tIns="45720" rIns="91440" bIns="45720" numCol="1" anchor="t" anchorCtr="0" compatLnSpc="1"/>
            <a:lstStyle/>
            <a:p>
              <a:endParaRPr lang="id-ID" dirty="0">
                <a:latin typeface="Raleway Light"/>
              </a:endParaRPr>
            </a:p>
          </p:txBody>
        </p:sp>
        <p:sp>
          <p:nvSpPr>
            <p:cNvPr id="154" name="Freeform 72"/>
            <p:cNvSpPr/>
            <p:nvPr/>
          </p:nvSpPr>
          <p:spPr bwMode="auto">
            <a:xfrm>
              <a:off x="6101849" y="3853900"/>
              <a:ext cx="171450" cy="1236076"/>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A5A5A5"/>
            </a:solidFill>
            <a:ln>
              <a:noFill/>
            </a:ln>
          </p:spPr>
          <p:txBody>
            <a:bodyPr vert="horz" wrap="square" lIns="91440" tIns="45720" rIns="91440" bIns="45720" numCol="1" anchor="t" anchorCtr="0" compatLnSpc="1"/>
            <a:lstStyle/>
            <a:p>
              <a:endParaRPr lang="id-ID" dirty="0">
                <a:latin typeface="Raleway Light"/>
              </a:endParaRPr>
            </a:p>
          </p:txBody>
        </p:sp>
        <p:sp>
          <p:nvSpPr>
            <p:cNvPr id="155" name="Freeform 76"/>
            <p:cNvSpPr/>
            <p:nvPr/>
          </p:nvSpPr>
          <p:spPr bwMode="auto">
            <a:xfrm>
              <a:off x="5928217" y="5427154"/>
              <a:ext cx="176537" cy="225270"/>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56" name="Freeform 239"/>
            <p:cNvSpPr>
              <a:spLocks noChangeArrowheads="1"/>
            </p:cNvSpPr>
            <p:nvPr/>
          </p:nvSpPr>
          <p:spPr bwMode="auto">
            <a:xfrm>
              <a:off x="5685012" y="3347391"/>
              <a:ext cx="683444" cy="506683"/>
            </a:xfrm>
            <a:custGeom>
              <a:avLst/>
              <a:gdLst>
                <a:gd name="T0" fmla="*/ 1021 w 1126"/>
                <a:gd name="T1" fmla="*/ 0 h 833"/>
                <a:gd name="T2" fmla="*/ 105 w 1126"/>
                <a:gd name="T3" fmla="*/ 0 h 833"/>
                <a:gd name="T4" fmla="*/ 0 w 1126"/>
                <a:gd name="T5" fmla="*/ 104 h 833"/>
                <a:gd name="T6" fmla="*/ 0 w 1126"/>
                <a:gd name="T7" fmla="*/ 551 h 833"/>
                <a:gd name="T8" fmla="*/ 105 w 1126"/>
                <a:gd name="T9" fmla="*/ 655 h 833"/>
                <a:gd name="T10" fmla="*/ 1021 w 1126"/>
                <a:gd name="T11" fmla="*/ 655 h 833"/>
                <a:gd name="T12" fmla="*/ 1125 w 1126"/>
                <a:gd name="T13" fmla="*/ 551 h 833"/>
                <a:gd name="T14" fmla="*/ 1125 w 1126"/>
                <a:gd name="T15" fmla="*/ 104 h 833"/>
                <a:gd name="T16" fmla="*/ 1021 w 1126"/>
                <a:gd name="T17" fmla="*/ 0 h 833"/>
                <a:gd name="T18" fmla="*/ 1052 w 1126"/>
                <a:gd name="T19" fmla="*/ 551 h 833"/>
                <a:gd name="T20" fmla="*/ 1021 w 1126"/>
                <a:gd name="T21" fmla="*/ 593 h 833"/>
                <a:gd name="T22" fmla="*/ 105 w 1126"/>
                <a:gd name="T23" fmla="*/ 593 h 833"/>
                <a:gd name="T24" fmla="*/ 73 w 1126"/>
                <a:gd name="T25" fmla="*/ 551 h 833"/>
                <a:gd name="T26" fmla="*/ 73 w 1126"/>
                <a:gd name="T27" fmla="*/ 104 h 833"/>
                <a:gd name="T28" fmla="*/ 105 w 1126"/>
                <a:gd name="T29" fmla="*/ 62 h 833"/>
                <a:gd name="T30" fmla="*/ 1021 w 1126"/>
                <a:gd name="T31" fmla="*/ 62 h 833"/>
                <a:gd name="T32" fmla="*/ 1052 w 1126"/>
                <a:gd name="T33" fmla="*/ 104 h 833"/>
                <a:gd name="T34" fmla="*/ 1052 w 1126"/>
                <a:gd name="T35" fmla="*/ 551 h 833"/>
                <a:gd name="T36" fmla="*/ 1073 w 1126"/>
                <a:gd name="T37" fmla="*/ 728 h 833"/>
                <a:gd name="T38" fmla="*/ 698 w 1126"/>
                <a:gd name="T39" fmla="*/ 728 h 833"/>
                <a:gd name="T40" fmla="*/ 667 w 1126"/>
                <a:gd name="T41" fmla="*/ 770 h 833"/>
                <a:gd name="T42" fmla="*/ 459 w 1126"/>
                <a:gd name="T43" fmla="*/ 770 h 833"/>
                <a:gd name="T44" fmla="*/ 427 w 1126"/>
                <a:gd name="T45" fmla="*/ 728 h 833"/>
                <a:gd name="T46" fmla="*/ 52 w 1126"/>
                <a:gd name="T47" fmla="*/ 728 h 833"/>
                <a:gd name="T48" fmla="*/ 0 w 1126"/>
                <a:gd name="T49" fmla="*/ 780 h 833"/>
                <a:gd name="T50" fmla="*/ 52 w 1126"/>
                <a:gd name="T51" fmla="*/ 832 h 833"/>
                <a:gd name="T52" fmla="*/ 1073 w 1126"/>
                <a:gd name="T53" fmla="*/ 832 h 833"/>
                <a:gd name="T54" fmla="*/ 1125 w 1126"/>
                <a:gd name="T55" fmla="*/ 780 h 833"/>
                <a:gd name="T56" fmla="*/ 1073 w 1126"/>
                <a:gd name="T57" fmla="*/ 728 h 833"/>
                <a:gd name="T58" fmla="*/ 1073 w 1126"/>
                <a:gd name="T59" fmla="*/ 728 h 833"/>
                <a:gd name="T60" fmla="*/ 1073 w 1126"/>
                <a:gd name="T61" fmla="*/ 72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6" h="833">
                  <a:moveTo>
                    <a:pt x="1021" y="0"/>
                  </a:moveTo>
                  <a:cubicBezTo>
                    <a:pt x="105" y="0"/>
                    <a:pt x="105" y="0"/>
                    <a:pt x="105" y="0"/>
                  </a:cubicBezTo>
                  <a:cubicBezTo>
                    <a:pt x="52" y="0"/>
                    <a:pt x="0" y="41"/>
                    <a:pt x="0" y="104"/>
                  </a:cubicBezTo>
                  <a:cubicBezTo>
                    <a:pt x="0" y="551"/>
                    <a:pt x="0" y="551"/>
                    <a:pt x="0" y="551"/>
                  </a:cubicBezTo>
                  <a:cubicBezTo>
                    <a:pt x="0" y="614"/>
                    <a:pt x="52" y="655"/>
                    <a:pt x="105" y="655"/>
                  </a:cubicBezTo>
                  <a:cubicBezTo>
                    <a:pt x="1021" y="655"/>
                    <a:pt x="1021" y="655"/>
                    <a:pt x="1021" y="655"/>
                  </a:cubicBezTo>
                  <a:cubicBezTo>
                    <a:pt x="1073" y="655"/>
                    <a:pt x="1125" y="614"/>
                    <a:pt x="1125" y="551"/>
                  </a:cubicBezTo>
                  <a:cubicBezTo>
                    <a:pt x="1125" y="104"/>
                    <a:pt x="1125" y="104"/>
                    <a:pt x="1125" y="104"/>
                  </a:cubicBezTo>
                  <a:cubicBezTo>
                    <a:pt x="1125" y="41"/>
                    <a:pt x="1073" y="0"/>
                    <a:pt x="1021" y="0"/>
                  </a:cubicBezTo>
                  <a:close/>
                  <a:moveTo>
                    <a:pt x="1052" y="551"/>
                  </a:moveTo>
                  <a:cubicBezTo>
                    <a:pt x="1052" y="572"/>
                    <a:pt x="1032" y="593"/>
                    <a:pt x="1021" y="593"/>
                  </a:cubicBezTo>
                  <a:cubicBezTo>
                    <a:pt x="105" y="593"/>
                    <a:pt x="105" y="593"/>
                    <a:pt x="105" y="593"/>
                  </a:cubicBezTo>
                  <a:cubicBezTo>
                    <a:pt x="94" y="593"/>
                    <a:pt x="73" y="572"/>
                    <a:pt x="73" y="551"/>
                  </a:cubicBezTo>
                  <a:cubicBezTo>
                    <a:pt x="73" y="104"/>
                    <a:pt x="73" y="104"/>
                    <a:pt x="73" y="104"/>
                  </a:cubicBezTo>
                  <a:cubicBezTo>
                    <a:pt x="73" y="83"/>
                    <a:pt x="94" y="62"/>
                    <a:pt x="105" y="62"/>
                  </a:cubicBezTo>
                  <a:cubicBezTo>
                    <a:pt x="1021" y="62"/>
                    <a:pt x="1021" y="62"/>
                    <a:pt x="1021" y="62"/>
                  </a:cubicBezTo>
                  <a:cubicBezTo>
                    <a:pt x="1032" y="62"/>
                    <a:pt x="1052" y="83"/>
                    <a:pt x="1052" y="104"/>
                  </a:cubicBezTo>
                  <a:lnTo>
                    <a:pt x="1052" y="551"/>
                  </a:lnTo>
                  <a:close/>
                  <a:moveTo>
                    <a:pt x="1073" y="728"/>
                  </a:moveTo>
                  <a:cubicBezTo>
                    <a:pt x="698" y="728"/>
                    <a:pt x="698" y="728"/>
                    <a:pt x="698" y="728"/>
                  </a:cubicBezTo>
                  <a:cubicBezTo>
                    <a:pt x="698" y="749"/>
                    <a:pt x="688" y="770"/>
                    <a:pt x="667" y="770"/>
                  </a:cubicBezTo>
                  <a:cubicBezTo>
                    <a:pt x="459" y="770"/>
                    <a:pt x="459" y="770"/>
                    <a:pt x="459" y="770"/>
                  </a:cubicBezTo>
                  <a:cubicBezTo>
                    <a:pt x="438" y="770"/>
                    <a:pt x="427" y="749"/>
                    <a:pt x="427" y="728"/>
                  </a:cubicBezTo>
                  <a:cubicBezTo>
                    <a:pt x="52" y="728"/>
                    <a:pt x="52" y="728"/>
                    <a:pt x="52" y="728"/>
                  </a:cubicBezTo>
                  <a:cubicBezTo>
                    <a:pt x="32" y="728"/>
                    <a:pt x="0" y="749"/>
                    <a:pt x="0" y="780"/>
                  </a:cubicBezTo>
                  <a:cubicBezTo>
                    <a:pt x="0" y="812"/>
                    <a:pt x="32" y="832"/>
                    <a:pt x="52" y="832"/>
                  </a:cubicBezTo>
                  <a:cubicBezTo>
                    <a:pt x="1073" y="832"/>
                    <a:pt x="1073" y="832"/>
                    <a:pt x="1073" y="832"/>
                  </a:cubicBezTo>
                  <a:cubicBezTo>
                    <a:pt x="1094" y="832"/>
                    <a:pt x="1125" y="812"/>
                    <a:pt x="1125" y="780"/>
                  </a:cubicBezTo>
                  <a:cubicBezTo>
                    <a:pt x="1125" y="749"/>
                    <a:pt x="1094" y="728"/>
                    <a:pt x="1073" y="728"/>
                  </a:cubicBezTo>
                  <a:close/>
                  <a:moveTo>
                    <a:pt x="1073" y="728"/>
                  </a:moveTo>
                  <a:lnTo>
                    <a:pt x="1073" y="728"/>
                  </a:lnTo>
                  <a:close/>
                </a:path>
              </a:pathLst>
            </a:custGeom>
            <a:solidFill>
              <a:srgbClr val="A5A5A5"/>
            </a:solidFill>
            <a:ln>
              <a:noFill/>
            </a:ln>
            <a:effectLst/>
          </p:spPr>
          <p:txBody>
            <a:bodyPr wrap="none" lIns="243785" tIns="121892" rIns="243785" bIns="121892" anchor="ctr"/>
            <a:lstStyle/>
            <a:p>
              <a:pPr>
                <a:defRPr/>
              </a:pPr>
              <a:endParaRPr lang="en-US" dirty="0">
                <a:latin typeface="Raleway Light"/>
                <a:ea typeface="宋体" panose="02010600030101010101" pitchFamily="2" charset="-122"/>
              </a:endParaRPr>
            </a:p>
          </p:txBody>
        </p:sp>
        <p:sp>
          <p:nvSpPr>
            <p:cNvPr id="157" name="Freeform 239"/>
            <p:cNvSpPr>
              <a:spLocks noChangeArrowheads="1"/>
            </p:cNvSpPr>
            <p:nvPr/>
          </p:nvSpPr>
          <p:spPr bwMode="auto">
            <a:xfrm>
              <a:off x="7154242" y="3001029"/>
              <a:ext cx="683444" cy="506683"/>
            </a:xfrm>
            <a:custGeom>
              <a:avLst/>
              <a:gdLst>
                <a:gd name="T0" fmla="*/ 1021 w 1126"/>
                <a:gd name="T1" fmla="*/ 0 h 833"/>
                <a:gd name="T2" fmla="*/ 105 w 1126"/>
                <a:gd name="T3" fmla="*/ 0 h 833"/>
                <a:gd name="T4" fmla="*/ 0 w 1126"/>
                <a:gd name="T5" fmla="*/ 104 h 833"/>
                <a:gd name="T6" fmla="*/ 0 w 1126"/>
                <a:gd name="T7" fmla="*/ 551 h 833"/>
                <a:gd name="T8" fmla="*/ 105 w 1126"/>
                <a:gd name="T9" fmla="*/ 655 h 833"/>
                <a:gd name="T10" fmla="*/ 1021 w 1126"/>
                <a:gd name="T11" fmla="*/ 655 h 833"/>
                <a:gd name="T12" fmla="*/ 1125 w 1126"/>
                <a:gd name="T13" fmla="*/ 551 h 833"/>
                <a:gd name="T14" fmla="*/ 1125 w 1126"/>
                <a:gd name="T15" fmla="*/ 104 h 833"/>
                <a:gd name="T16" fmla="*/ 1021 w 1126"/>
                <a:gd name="T17" fmla="*/ 0 h 833"/>
                <a:gd name="T18" fmla="*/ 1052 w 1126"/>
                <a:gd name="T19" fmla="*/ 551 h 833"/>
                <a:gd name="T20" fmla="*/ 1021 w 1126"/>
                <a:gd name="T21" fmla="*/ 593 h 833"/>
                <a:gd name="T22" fmla="*/ 105 w 1126"/>
                <a:gd name="T23" fmla="*/ 593 h 833"/>
                <a:gd name="T24" fmla="*/ 73 w 1126"/>
                <a:gd name="T25" fmla="*/ 551 h 833"/>
                <a:gd name="T26" fmla="*/ 73 w 1126"/>
                <a:gd name="T27" fmla="*/ 104 h 833"/>
                <a:gd name="T28" fmla="*/ 105 w 1126"/>
                <a:gd name="T29" fmla="*/ 62 h 833"/>
                <a:gd name="T30" fmla="*/ 1021 w 1126"/>
                <a:gd name="T31" fmla="*/ 62 h 833"/>
                <a:gd name="T32" fmla="*/ 1052 w 1126"/>
                <a:gd name="T33" fmla="*/ 104 h 833"/>
                <a:gd name="T34" fmla="*/ 1052 w 1126"/>
                <a:gd name="T35" fmla="*/ 551 h 833"/>
                <a:gd name="T36" fmla="*/ 1073 w 1126"/>
                <a:gd name="T37" fmla="*/ 728 h 833"/>
                <a:gd name="T38" fmla="*/ 698 w 1126"/>
                <a:gd name="T39" fmla="*/ 728 h 833"/>
                <a:gd name="T40" fmla="*/ 667 w 1126"/>
                <a:gd name="T41" fmla="*/ 770 h 833"/>
                <a:gd name="T42" fmla="*/ 459 w 1126"/>
                <a:gd name="T43" fmla="*/ 770 h 833"/>
                <a:gd name="T44" fmla="*/ 427 w 1126"/>
                <a:gd name="T45" fmla="*/ 728 h 833"/>
                <a:gd name="T46" fmla="*/ 52 w 1126"/>
                <a:gd name="T47" fmla="*/ 728 h 833"/>
                <a:gd name="T48" fmla="*/ 0 w 1126"/>
                <a:gd name="T49" fmla="*/ 780 h 833"/>
                <a:gd name="T50" fmla="*/ 52 w 1126"/>
                <a:gd name="T51" fmla="*/ 832 h 833"/>
                <a:gd name="T52" fmla="*/ 1073 w 1126"/>
                <a:gd name="T53" fmla="*/ 832 h 833"/>
                <a:gd name="T54" fmla="*/ 1125 w 1126"/>
                <a:gd name="T55" fmla="*/ 780 h 833"/>
                <a:gd name="T56" fmla="*/ 1073 w 1126"/>
                <a:gd name="T57" fmla="*/ 728 h 833"/>
                <a:gd name="T58" fmla="*/ 1073 w 1126"/>
                <a:gd name="T59" fmla="*/ 728 h 833"/>
                <a:gd name="T60" fmla="*/ 1073 w 1126"/>
                <a:gd name="T61" fmla="*/ 72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6" h="833">
                  <a:moveTo>
                    <a:pt x="1021" y="0"/>
                  </a:moveTo>
                  <a:cubicBezTo>
                    <a:pt x="105" y="0"/>
                    <a:pt x="105" y="0"/>
                    <a:pt x="105" y="0"/>
                  </a:cubicBezTo>
                  <a:cubicBezTo>
                    <a:pt x="52" y="0"/>
                    <a:pt x="0" y="41"/>
                    <a:pt x="0" y="104"/>
                  </a:cubicBezTo>
                  <a:cubicBezTo>
                    <a:pt x="0" y="551"/>
                    <a:pt x="0" y="551"/>
                    <a:pt x="0" y="551"/>
                  </a:cubicBezTo>
                  <a:cubicBezTo>
                    <a:pt x="0" y="614"/>
                    <a:pt x="52" y="655"/>
                    <a:pt x="105" y="655"/>
                  </a:cubicBezTo>
                  <a:cubicBezTo>
                    <a:pt x="1021" y="655"/>
                    <a:pt x="1021" y="655"/>
                    <a:pt x="1021" y="655"/>
                  </a:cubicBezTo>
                  <a:cubicBezTo>
                    <a:pt x="1073" y="655"/>
                    <a:pt x="1125" y="614"/>
                    <a:pt x="1125" y="551"/>
                  </a:cubicBezTo>
                  <a:cubicBezTo>
                    <a:pt x="1125" y="104"/>
                    <a:pt x="1125" y="104"/>
                    <a:pt x="1125" y="104"/>
                  </a:cubicBezTo>
                  <a:cubicBezTo>
                    <a:pt x="1125" y="41"/>
                    <a:pt x="1073" y="0"/>
                    <a:pt x="1021" y="0"/>
                  </a:cubicBezTo>
                  <a:close/>
                  <a:moveTo>
                    <a:pt x="1052" y="551"/>
                  </a:moveTo>
                  <a:cubicBezTo>
                    <a:pt x="1052" y="572"/>
                    <a:pt x="1032" y="593"/>
                    <a:pt x="1021" y="593"/>
                  </a:cubicBezTo>
                  <a:cubicBezTo>
                    <a:pt x="105" y="593"/>
                    <a:pt x="105" y="593"/>
                    <a:pt x="105" y="593"/>
                  </a:cubicBezTo>
                  <a:cubicBezTo>
                    <a:pt x="94" y="593"/>
                    <a:pt x="73" y="572"/>
                    <a:pt x="73" y="551"/>
                  </a:cubicBezTo>
                  <a:cubicBezTo>
                    <a:pt x="73" y="104"/>
                    <a:pt x="73" y="104"/>
                    <a:pt x="73" y="104"/>
                  </a:cubicBezTo>
                  <a:cubicBezTo>
                    <a:pt x="73" y="83"/>
                    <a:pt x="94" y="62"/>
                    <a:pt x="105" y="62"/>
                  </a:cubicBezTo>
                  <a:cubicBezTo>
                    <a:pt x="1021" y="62"/>
                    <a:pt x="1021" y="62"/>
                    <a:pt x="1021" y="62"/>
                  </a:cubicBezTo>
                  <a:cubicBezTo>
                    <a:pt x="1032" y="62"/>
                    <a:pt x="1052" y="83"/>
                    <a:pt x="1052" y="104"/>
                  </a:cubicBezTo>
                  <a:lnTo>
                    <a:pt x="1052" y="551"/>
                  </a:lnTo>
                  <a:close/>
                  <a:moveTo>
                    <a:pt x="1073" y="728"/>
                  </a:moveTo>
                  <a:cubicBezTo>
                    <a:pt x="698" y="728"/>
                    <a:pt x="698" y="728"/>
                    <a:pt x="698" y="728"/>
                  </a:cubicBezTo>
                  <a:cubicBezTo>
                    <a:pt x="698" y="749"/>
                    <a:pt x="688" y="770"/>
                    <a:pt x="667" y="770"/>
                  </a:cubicBezTo>
                  <a:cubicBezTo>
                    <a:pt x="459" y="770"/>
                    <a:pt x="459" y="770"/>
                    <a:pt x="459" y="770"/>
                  </a:cubicBezTo>
                  <a:cubicBezTo>
                    <a:pt x="438" y="770"/>
                    <a:pt x="427" y="749"/>
                    <a:pt x="427" y="728"/>
                  </a:cubicBezTo>
                  <a:cubicBezTo>
                    <a:pt x="52" y="728"/>
                    <a:pt x="52" y="728"/>
                    <a:pt x="52" y="728"/>
                  </a:cubicBezTo>
                  <a:cubicBezTo>
                    <a:pt x="32" y="728"/>
                    <a:pt x="0" y="749"/>
                    <a:pt x="0" y="780"/>
                  </a:cubicBezTo>
                  <a:cubicBezTo>
                    <a:pt x="0" y="812"/>
                    <a:pt x="32" y="832"/>
                    <a:pt x="52" y="832"/>
                  </a:cubicBezTo>
                  <a:cubicBezTo>
                    <a:pt x="1073" y="832"/>
                    <a:pt x="1073" y="832"/>
                    <a:pt x="1073" y="832"/>
                  </a:cubicBezTo>
                  <a:cubicBezTo>
                    <a:pt x="1094" y="832"/>
                    <a:pt x="1125" y="812"/>
                    <a:pt x="1125" y="780"/>
                  </a:cubicBezTo>
                  <a:cubicBezTo>
                    <a:pt x="1125" y="749"/>
                    <a:pt x="1094" y="728"/>
                    <a:pt x="1073" y="728"/>
                  </a:cubicBezTo>
                  <a:close/>
                  <a:moveTo>
                    <a:pt x="1073" y="728"/>
                  </a:moveTo>
                  <a:lnTo>
                    <a:pt x="1073" y="728"/>
                  </a:lnTo>
                  <a:close/>
                </a:path>
              </a:pathLst>
            </a:custGeom>
            <a:solidFill>
              <a:srgbClr val="5D9A26"/>
            </a:solidFill>
            <a:ln>
              <a:noFill/>
            </a:ln>
            <a:effectLst/>
          </p:spPr>
          <p:txBody>
            <a:bodyPr wrap="none" lIns="243785" tIns="121892" rIns="243785" bIns="121892" anchor="ctr"/>
            <a:lstStyle/>
            <a:p>
              <a:pPr>
                <a:defRPr/>
              </a:pPr>
              <a:endParaRPr lang="en-US" dirty="0">
                <a:latin typeface="Raleway Light"/>
                <a:ea typeface="宋体" panose="02010600030101010101" pitchFamily="2" charset="-122"/>
              </a:endParaRPr>
            </a:p>
          </p:txBody>
        </p:sp>
        <p:sp>
          <p:nvSpPr>
            <p:cNvPr id="158" name="Freeform 239"/>
            <p:cNvSpPr>
              <a:spLocks noChangeArrowheads="1"/>
            </p:cNvSpPr>
            <p:nvPr/>
          </p:nvSpPr>
          <p:spPr bwMode="auto">
            <a:xfrm>
              <a:off x="8620273" y="2665666"/>
              <a:ext cx="683444" cy="506683"/>
            </a:xfrm>
            <a:custGeom>
              <a:avLst/>
              <a:gdLst>
                <a:gd name="T0" fmla="*/ 1021 w 1126"/>
                <a:gd name="T1" fmla="*/ 0 h 833"/>
                <a:gd name="T2" fmla="*/ 105 w 1126"/>
                <a:gd name="T3" fmla="*/ 0 h 833"/>
                <a:gd name="T4" fmla="*/ 0 w 1126"/>
                <a:gd name="T5" fmla="*/ 104 h 833"/>
                <a:gd name="T6" fmla="*/ 0 w 1126"/>
                <a:gd name="T7" fmla="*/ 551 h 833"/>
                <a:gd name="T8" fmla="*/ 105 w 1126"/>
                <a:gd name="T9" fmla="*/ 655 h 833"/>
                <a:gd name="T10" fmla="*/ 1021 w 1126"/>
                <a:gd name="T11" fmla="*/ 655 h 833"/>
                <a:gd name="T12" fmla="*/ 1125 w 1126"/>
                <a:gd name="T13" fmla="*/ 551 h 833"/>
                <a:gd name="T14" fmla="*/ 1125 w 1126"/>
                <a:gd name="T15" fmla="*/ 104 h 833"/>
                <a:gd name="T16" fmla="*/ 1021 w 1126"/>
                <a:gd name="T17" fmla="*/ 0 h 833"/>
                <a:gd name="T18" fmla="*/ 1052 w 1126"/>
                <a:gd name="T19" fmla="*/ 551 h 833"/>
                <a:gd name="T20" fmla="*/ 1021 w 1126"/>
                <a:gd name="T21" fmla="*/ 593 h 833"/>
                <a:gd name="T22" fmla="*/ 105 w 1126"/>
                <a:gd name="T23" fmla="*/ 593 h 833"/>
                <a:gd name="T24" fmla="*/ 73 w 1126"/>
                <a:gd name="T25" fmla="*/ 551 h 833"/>
                <a:gd name="T26" fmla="*/ 73 w 1126"/>
                <a:gd name="T27" fmla="*/ 104 h 833"/>
                <a:gd name="T28" fmla="*/ 105 w 1126"/>
                <a:gd name="T29" fmla="*/ 62 h 833"/>
                <a:gd name="T30" fmla="*/ 1021 w 1126"/>
                <a:gd name="T31" fmla="*/ 62 h 833"/>
                <a:gd name="T32" fmla="*/ 1052 w 1126"/>
                <a:gd name="T33" fmla="*/ 104 h 833"/>
                <a:gd name="T34" fmla="*/ 1052 w 1126"/>
                <a:gd name="T35" fmla="*/ 551 h 833"/>
                <a:gd name="T36" fmla="*/ 1073 w 1126"/>
                <a:gd name="T37" fmla="*/ 728 h 833"/>
                <a:gd name="T38" fmla="*/ 698 w 1126"/>
                <a:gd name="T39" fmla="*/ 728 h 833"/>
                <a:gd name="T40" fmla="*/ 667 w 1126"/>
                <a:gd name="T41" fmla="*/ 770 h 833"/>
                <a:gd name="T42" fmla="*/ 459 w 1126"/>
                <a:gd name="T43" fmla="*/ 770 h 833"/>
                <a:gd name="T44" fmla="*/ 427 w 1126"/>
                <a:gd name="T45" fmla="*/ 728 h 833"/>
                <a:gd name="T46" fmla="*/ 52 w 1126"/>
                <a:gd name="T47" fmla="*/ 728 h 833"/>
                <a:gd name="T48" fmla="*/ 0 w 1126"/>
                <a:gd name="T49" fmla="*/ 780 h 833"/>
                <a:gd name="T50" fmla="*/ 52 w 1126"/>
                <a:gd name="T51" fmla="*/ 832 h 833"/>
                <a:gd name="T52" fmla="*/ 1073 w 1126"/>
                <a:gd name="T53" fmla="*/ 832 h 833"/>
                <a:gd name="T54" fmla="*/ 1125 w 1126"/>
                <a:gd name="T55" fmla="*/ 780 h 833"/>
                <a:gd name="T56" fmla="*/ 1073 w 1126"/>
                <a:gd name="T57" fmla="*/ 728 h 833"/>
                <a:gd name="T58" fmla="*/ 1073 w 1126"/>
                <a:gd name="T59" fmla="*/ 728 h 833"/>
                <a:gd name="T60" fmla="*/ 1073 w 1126"/>
                <a:gd name="T61" fmla="*/ 72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6" h="833">
                  <a:moveTo>
                    <a:pt x="1021" y="0"/>
                  </a:moveTo>
                  <a:cubicBezTo>
                    <a:pt x="105" y="0"/>
                    <a:pt x="105" y="0"/>
                    <a:pt x="105" y="0"/>
                  </a:cubicBezTo>
                  <a:cubicBezTo>
                    <a:pt x="52" y="0"/>
                    <a:pt x="0" y="41"/>
                    <a:pt x="0" y="104"/>
                  </a:cubicBezTo>
                  <a:cubicBezTo>
                    <a:pt x="0" y="551"/>
                    <a:pt x="0" y="551"/>
                    <a:pt x="0" y="551"/>
                  </a:cubicBezTo>
                  <a:cubicBezTo>
                    <a:pt x="0" y="614"/>
                    <a:pt x="52" y="655"/>
                    <a:pt x="105" y="655"/>
                  </a:cubicBezTo>
                  <a:cubicBezTo>
                    <a:pt x="1021" y="655"/>
                    <a:pt x="1021" y="655"/>
                    <a:pt x="1021" y="655"/>
                  </a:cubicBezTo>
                  <a:cubicBezTo>
                    <a:pt x="1073" y="655"/>
                    <a:pt x="1125" y="614"/>
                    <a:pt x="1125" y="551"/>
                  </a:cubicBezTo>
                  <a:cubicBezTo>
                    <a:pt x="1125" y="104"/>
                    <a:pt x="1125" y="104"/>
                    <a:pt x="1125" y="104"/>
                  </a:cubicBezTo>
                  <a:cubicBezTo>
                    <a:pt x="1125" y="41"/>
                    <a:pt x="1073" y="0"/>
                    <a:pt x="1021" y="0"/>
                  </a:cubicBezTo>
                  <a:close/>
                  <a:moveTo>
                    <a:pt x="1052" y="551"/>
                  </a:moveTo>
                  <a:cubicBezTo>
                    <a:pt x="1052" y="572"/>
                    <a:pt x="1032" y="593"/>
                    <a:pt x="1021" y="593"/>
                  </a:cubicBezTo>
                  <a:cubicBezTo>
                    <a:pt x="105" y="593"/>
                    <a:pt x="105" y="593"/>
                    <a:pt x="105" y="593"/>
                  </a:cubicBezTo>
                  <a:cubicBezTo>
                    <a:pt x="94" y="593"/>
                    <a:pt x="73" y="572"/>
                    <a:pt x="73" y="551"/>
                  </a:cubicBezTo>
                  <a:cubicBezTo>
                    <a:pt x="73" y="104"/>
                    <a:pt x="73" y="104"/>
                    <a:pt x="73" y="104"/>
                  </a:cubicBezTo>
                  <a:cubicBezTo>
                    <a:pt x="73" y="83"/>
                    <a:pt x="94" y="62"/>
                    <a:pt x="105" y="62"/>
                  </a:cubicBezTo>
                  <a:cubicBezTo>
                    <a:pt x="1021" y="62"/>
                    <a:pt x="1021" y="62"/>
                    <a:pt x="1021" y="62"/>
                  </a:cubicBezTo>
                  <a:cubicBezTo>
                    <a:pt x="1032" y="62"/>
                    <a:pt x="1052" y="83"/>
                    <a:pt x="1052" y="104"/>
                  </a:cubicBezTo>
                  <a:lnTo>
                    <a:pt x="1052" y="551"/>
                  </a:lnTo>
                  <a:close/>
                  <a:moveTo>
                    <a:pt x="1073" y="728"/>
                  </a:moveTo>
                  <a:cubicBezTo>
                    <a:pt x="698" y="728"/>
                    <a:pt x="698" y="728"/>
                    <a:pt x="698" y="728"/>
                  </a:cubicBezTo>
                  <a:cubicBezTo>
                    <a:pt x="698" y="749"/>
                    <a:pt x="688" y="770"/>
                    <a:pt x="667" y="770"/>
                  </a:cubicBezTo>
                  <a:cubicBezTo>
                    <a:pt x="459" y="770"/>
                    <a:pt x="459" y="770"/>
                    <a:pt x="459" y="770"/>
                  </a:cubicBezTo>
                  <a:cubicBezTo>
                    <a:pt x="438" y="770"/>
                    <a:pt x="427" y="749"/>
                    <a:pt x="427" y="728"/>
                  </a:cubicBezTo>
                  <a:cubicBezTo>
                    <a:pt x="52" y="728"/>
                    <a:pt x="52" y="728"/>
                    <a:pt x="52" y="728"/>
                  </a:cubicBezTo>
                  <a:cubicBezTo>
                    <a:pt x="32" y="728"/>
                    <a:pt x="0" y="749"/>
                    <a:pt x="0" y="780"/>
                  </a:cubicBezTo>
                  <a:cubicBezTo>
                    <a:pt x="0" y="812"/>
                    <a:pt x="32" y="832"/>
                    <a:pt x="52" y="832"/>
                  </a:cubicBezTo>
                  <a:cubicBezTo>
                    <a:pt x="1073" y="832"/>
                    <a:pt x="1073" y="832"/>
                    <a:pt x="1073" y="832"/>
                  </a:cubicBezTo>
                  <a:cubicBezTo>
                    <a:pt x="1094" y="832"/>
                    <a:pt x="1125" y="812"/>
                    <a:pt x="1125" y="780"/>
                  </a:cubicBezTo>
                  <a:cubicBezTo>
                    <a:pt x="1125" y="749"/>
                    <a:pt x="1094" y="728"/>
                    <a:pt x="1073" y="728"/>
                  </a:cubicBezTo>
                  <a:close/>
                  <a:moveTo>
                    <a:pt x="1073" y="728"/>
                  </a:moveTo>
                  <a:lnTo>
                    <a:pt x="1073" y="728"/>
                  </a:lnTo>
                  <a:close/>
                </a:path>
              </a:pathLst>
            </a:custGeom>
            <a:solidFill>
              <a:schemeClr val="accent3"/>
            </a:solidFill>
            <a:ln>
              <a:noFill/>
            </a:ln>
            <a:effectLst/>
          </p:spPr>
          <p:txBody>
            <a:bodyPr wrap="none" lIns="243785" tIns="121892" rIns="243785" bIns="121892" anchor="ctr"/>
            <a:lstStyle/>
            <a:p>
              <a:pPr>
                <a:defRPr/>
              </a:pPr>
              <a:endParaRPr lang="en-US" dirty="0">
                <a:latin typeface="Raleway Light"/>
                <a:ea typeface="宋体" panose="02010600030101010101" pitchFamily="2" charset="-122"/>
              </a:endParaRPr>
            </a:p>
          </p:txBody>
        </p:sp>
        <p:sp>
          <p:nvSpPr>
            <p:cNvPr id="159" name="Freeform 239"/>
            <p:cNvSpPr>
              <a:spLocks noChangeArrowheads="1"/>
            </p:cNvSpPr>
            <p:nvPr/>
          </p:nvSpPr>
          <p:spPr bwMode="auto">
            <a:xfrm>
              <a:off x="10062864" y="2308651"/>
              <a:ext cx="683444" cy="506683"/>
            </a:xfrm>
            <a:custGeom>
              <a:avLst/>
              <a:gdLst>
                <a:gd name="T0" fmla="*/ 1021 w 1126"/>
                <a:gd name="T1" fmla="*/ 0 h 833"/>
                <a:gd name="T2" fmla="*/ 105 w 1126"/>
                <a:gd name="T3" fmla="*/ 0 h 833"/>
                <a:gd name="T4" fmla="*/ 0 w 1126"/>
                <a:gd name="T5" fmla="*/ 104 h 833"/>
                <a:gd name="T6" fmla="*/ 0 w 1126"/>
                <a:gd name="T7" fmla="*/ 551 h 833"/>
                <a:gd name="T8" fmla="*/ 105 w 1126"/>
                <a:gd name="T9" fmla="*/ 655 h 833"/>
                <a:gd name="T10" fmla="*/ 1021 w 1126"/>
                <a:gd name="T11" fmla="*/ 655 h 833"/>
                <a:gd name="T12" fmla="*/ 1125 w 1126"/>
                <a:gd name="T13" fmla="*/ 551 h 833"/>
                <a:gd name="T14" fmla="*/ 1125 w 1126"/>
                <a:gd name="T15" fmla="*/ 104 h 833"/>
                <a:gd name="T16" fmla="*/ 1021 w 1126"/>
                <a:gd name="T17" fmla="*/ 0 h 833"/>
                <a:gd name="T18" fmla="*/ 1052 w 1126"/>
                <a:gd name="T19" fmla="*/ 551 h 833"/>
                <a:gd name="T20" fmla="*/ 1021 w 1126"/>
                <a:gd name="T21" fmla="*/ 593 h 833"/>
                <a:gd name="T22" fmla="*/ 105 w 1126"/>
                <a:gd name="T23" fmla="*/ 593 h 833"/>
                <a:gd name="T24" fmla="*/ 73 w 1126"/>
                <a:gd name="T25" fmla="*/ 551 h 833"/>
                <a:gd name="T26" fmla="*/ 73 w 1126"/>
                <a:gd name="T27" fmla="*/ 104 h 833"/>
                <a:gd name="T28" fmla="*/ 105 w 1126"/>
                <a:gd name="T29" fmla="*/ 62 h 833"/>
                <a:gd name="T30" fmla="*/ 1021 w 1126"/>
                <a:gd name="T31" fmla="*/ 62 h 833"/>
                <a:gd name="T32" fmla="*/ 1052 w 1126"/>
                <a:gd name="T33" fmla="*/ 104 h 833"/>
                <a:gd name="T34" fmla="*/ 1052 w 1126"/>
                <a:gd name="T35" fmla="*/ 551 h 833"/>
                <a:gd name="T36" fmla="*/ 1073 w 1126"/>
                <a:gd name="T37" fmla="*/ 728 h 833"/>
                <a:gd name="T38" fmla="*/ 698 w 1126"/>
                <a:gd name="T39" fmla="*/ 728 h 833"/>
                <a:gd name="T40" fmla="*/ 667 w 1126"/>
                <a:gd name="T41" fmla="*/ 770 h 833"/>
                <a:gd name="T42" fmla="*/ 459 w 1126"/>
                <a:gd name="T43" fmla="*/ 770 h 833"/>
                <a:gd name="T44" fmla="*/ 427 w 1126"/>
                <a:gd name="T45" fmla="*/ 728 h 833"/>
                <a:gd name="T46" fmla="*/ 52 w 1126"/>
                <a:gd name="T47" fmla="*/ 728 h 833"/>
                <a:gd name="T48" fmla="*/ 0 w 1126"/>
                <a:gd name="T49" fmla="*/ 780 h 833"/>
                <a:gd name="T50" fmla="*/ 52 w 1126"/>
                <a:gd name="T51" fmla="*/ 832 h 833"/>
                <a:gd name="T52" fmla="*/ 1073 w 1126"/>
                <a:gd name="T53" fmla="*/ 832 h 833"/>
                <a:gd name="T54" fmla="*/ 1125 w 1126"/>
                <a:gd name="T55" fmla="*/ 780 h 833"/>
                <a:gd name="T56" fmla="*/ 1073 w 1126"/>
                <a:gd name="T57" fmla="*/ 728 h 833"/>
                <a:gd name="T58" fmla="*/ 1073 w 1126"/>
                <a:gd name="T59" fmla="*/ 728 h 833"/>
                <a:gd name="T60" fmla="*/ 1073 w 1126"/>
                <a:gd name="T61" fmla="*/ 728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6" h="833">
                  <a:moveTo>
                    <a:pt x="1021" y="0"/>
                  </a:moveTo>
                  <a:cubicBezTo>
                    <a:pt x="105" y="0"/>
                    <a:pt x="105" y="0"/>
                    <a:pt x="105" y="0"/>
                  </a:cubicBezTo>
                  <a:cubicBezTo>
                    <a:pt x="52" y="0"/>
                    <a:pt x="0" y="41"/>
                    <a:pt x="0" y="104"/>
                  </a:cubicBezTo>
                  <a:cubicBezTo>
                    <a:pt x="0" y="551"/>
                    <a:pt x="0" y="551"/>
                    <a:pt x="0" y="551"/>
                  </a:cubicBezTo>
                  <a:cubicBezTo>
                    <a:pt x="0" y="614"/>
                    <a:pt x="52" y="655"/>
                    <a:pt x="105" y="655"/>
                  </a:cubicBezTo>
                  <a:cubicBezTo>
                    <a:pt x="1021" y="655"/>
                    <a:pt x="1021" y="655"/>
                    <a:pt x="1021" y="655"/>
                  </a:cubicBezTo>
                  <a:cubicBezTo>
                    <a:pt x="1073" y="655"/>
                    <a:pt x="1125" y="614"/>
                    <a:pt x="1125" y="551"/>
                  </a:cubicBezTo>
                  <a:cubicBezTo>
                    <a:pt x="1125" y="104"/>
                    <a:pt x="1125" y="104"/>
                    <a:pt x="1125" y="104"/>
                  </a:cubicBezTo>
                  <a:cubicBezTo>
                    <a:pt x="1125" y="41"/>
                    <a:pt x="1073" y="0"/>
                    <a:pt x="1021" y="0"/>
                  </a:cubicBezTo>
                  <a:close/>
                  <a:moveTo>
                    <a:pt x="1052" y="551"/>
                  </a:moveTo>
                  <a:cubicBezTo>
                    <a:pt x="1052" y="572"/>
                    <a:pt x="1032" y="593"/>
                    <a:pt x="1021" y="593"/>
                  </a:cubicBezTo>
                  <a:cubicBezTo>
                    <a:pt x="105" y="593"/>
                    <a:pt x="105" y="593"/>
                    <a:pt x="105" y="593"/>
                  </a:cubicBezTo>
                  <a:cubicBezTo>
                    <a:pt x="94" y="593"/>
                    <a:pt x="73" y="572"/>
                    <a:pt x="73" y="551"/>
                  </a:cubicBezTo>
                  <a:cubicBezTo>
                    <a:pt x="73" y="104"/>
                    <a:pt x="73" y="104"/>
                    <a:pt x="73" y="104"/>
                  </a:cubicBezTo>
                  <a:cubicBezTo>
                    <a:pt x="73" y="83"/>
                    <a:pt x="94" y="62"/>
                    <a:pt x="105" y="62"/>
                  </a:cubicBezTo>
                  <a:cubicBezTo>
                    <a:pt x="1021" y="62"/>
                    <a:pt x="1021" y="62"/>
                    <a:pt x="1021" y="62"/>
                  </a:cubicBezTo>
                  <a:cubicBezTo>
                    <a:pt x="1032" y="62"/>
                    <a:pt x="1052" y="83"/>
                    <a:pt x="1052" y="104"/>
                  </a:cubicBezTo>
                  <a:lnTo>
                    <a:pt x="1052" y="551"/>
                  </a:lnTo>
                  <a:close/>
                  <a:moveTo>
                    <a:pt x="1073" y="728"/>
                  </a:moveTo>
                  <a:cubicBezTo>
                    <a:pt x="698" y="728"/>
                    <a:pt x="698" y="728"/>
                    <a:pt x="698" y="728"/>
                  </a:cubicBezTo>
                  <a:cubicBezTo>
                    <a:pt x="698" y="749"/>
                    <a:pt x="688" y="770"/>
                    <a:pt x="667" y="770"/>
                  </a:cubicBezTo>
                  <a:cubicBezTo>
                    <a:pt x="459" y="770"/>
                    <a:pt x="459" y="770"/>
                    <a:pt x="459" y="770"/>
                  </a:cubicBezTo>
                  <a:cubicBezTo>
                    <a:pt x="438" y="770"/>
                    <a:pt x="427" y="749"/>
                    <a:pt x="427" y="728"/>
                  </a:cubicBezTo>
                  <a:cubicBezTo>
                    <a:pt x="52" y="728"/>
                    <a:pt x="52" y="728"/>
                    <a:pt x="52" y="728"/>
                  </a:cubicBezTo>
                  <a:cubicBezTo>
                    <a:pt x="32" y="728"/>
                    <a:pt x="0" y="749"/>
                    <a:pt x="0" y="780"/>
                  </a:cubicBezTo>
                  <a:cubicBezTo>
                    <a:pt x="0" y="812"/>
                    <a:pt x="32" y="832"/>
                    <a:pt x="52" y="832"/>
                  </a:cubicBezTo>
                  <a:cubicBezTo>
                    <a:pt x="1073" y="832"/>
                    <a:pt x="1073" y="832"/>
                    <a:pt x="1073" y="832"/>
                  </a:cubicBezTo>
                  <a:cubicBezTo>
                    <a:pt x="1094" y="832"/>
                    <a:pt x="1125" y="812"/>
                    <a:pt x="1125" y="780"/>
                  </a:cubicBezTo>
                  <a:cubicBezTo>
                    <a:pt x="1125" y="749"/>
                    <a:pt x="1094" y="728"/>
                    <a:pt x="1073" y="728"/>
                  </a:cubicBezTo>
                  <a:close/>
                  <a:moveTo>
                    <a:pt x="1073" y="728"/>
                  </a:moveTo>
                  <a:lnTo>
                    <a:pt x="1073" y="728"/>
                  </a:lnTo>
                  <a:close/>
                </a:path>
              </a:pathLst>
            </a:custGeom>
            <a:solidFill>
              <a:srgbClr val="5D9A26"/>
            </a:solidFill>
            <a:ln>
              <a:noFill/>
            </a:ln>
            <a:effectLst/>
          </p:spPr>
          <p:txBody>
            <a:bodyPr wrap="none" lIns="243785" tIns="121892" rIns="243785" bIns="121892" anchor="ctr"/>
            <a:lstStyle/>
            <a:p>
              <a:pPr>
                <a:defRPr/>
              </a:pPr>
              <a:endParaRPr lang="en-US" dirty="0">
                <a:latin typeface="Raleway Light"/>
                <a:ea typeface="宋体" panose="02010600030101010101" pitchFamily="2" charset="-122"/>
              </a:endParaRPr>
            </a:p>
          </p:txBody>
        </p:sp>
        <p:sp>
          <p:nvSpPr>
            <p:cNvPr id="160" name="TextBox 5"/>
            <p:cNvSpPr txBox="1"/>
            <p:nvPr/>
          </p:nvSpPr>
          <p:spPr>
            <a:xfrm>
              <a:off x="5716512" y="3372548"/>
              <a:ext cx="651287" cy="315266"/>
            </a:xfrm>
            <a:prstGeom prst="rect">
              <a:avLst/>
            </a:prstGeom>
            <a:noFill/>
          </p:spPr>
          <p:txBody>
            <a:bodyPr wrap="square" rtlCol="0">
              <a:spAutoFit/>
            </a:bodyPr>
            <a:lstStyle/>
            <a:p>
              <a:pPr algn="ctr"/>
              <a:r>
                <a:rPr lang="en-US" dirty="0" smtClean="0">
                  <a:latin typeface="Raleway"/>
                  <a:cs typeface="Raleway"/>
                </a:rPr>
                <a:t>78%</a:t>
              </a:r>
              <a:endParaRPr lang="en-US" dirty="0">
                <a:latin typeface="Raleway"/>
                <a:cs typeface="Raleway"/>
              </a:endParaRPr>
            </a:p>
          </p:txBody>
        </p:sp>
        <p:sp>
          <p:nvSpPr>
            <p:cNvPr id="161" name="TextBox 112"/>
            <p:cNvSpPr txBox="1"/>
            <p:nvPr/>
          </p:nvSpPr>
          <p:spPr>
            <a:xfrm>
              <a:off x="7186399" y="3023472"/>
              <a:ext cx="651287" cy="315266"/>
            </a:xfrm>
            <a:prstGeom prst="rect">
              <a:avLst/>
            </a:prstGeom>
            <a:noFill/>
          </p:spPr>
          <p:txBody>
            <a:bodyPr wrap="square" rtlCol="0">
              <a:spAutoFit/>
            </a:bodyPr>
            <a:lstStyle/>
            <a:p>
              <a:pPr algn="ctr"/>
              <a:r>
                <a:rPr lang="en-US" dirty="0" smtClean="0">
                  <a:latin typeface="Raleway"/>
                  <a:cs typeface="Raleway"/>
                </a:rPr>
                <a:t>78%</a:t>
              </a:r>
              <a:endParaRPr lang="en-US" dirty="0">
                <a:latin typeface="Raleway"/>
                <a:cs typeface="Raleway"/>
              </a:endParaRPr>
            </a:p>
          </p:txBody>
        </p:sp>
        <p:sp>
          <p:nvSpPr>
            <p:cNvPr id="162" name="TextBox 113"/>
            <p:cNvSpPr txBox="1"/>
            <p:nvPr/>
          </p:nvSpPr>
          <p:spPr>
            <a:xfrm>
              <a:off x="8674541" y="2685763"/>
              <a:ext cx="651287" cy="315266"/>
            </a:xfrm>
            <a:prstGeom prst="rect">
              <a:avLst/>
            </a:prstGeom>
            <a:noFill/>
          </p:spPr>
          <p:txBody>
            <a:bodyPr wrap="square" rtlCol="0">
              <a:spAutoFit/>
            </a:bodyPr>
            <a:lstStyle/>
            <a:p>
              <a:pPr algn="ctr"/>
              <a:r>
                <a:rPr lang="en-US" dirty="0" smtClean="0">
                  <a:latin typeface="Raleway"/>
                  <a:cs typeface="Raleway"/>
                </a:rPr>
                <a:t>78%</a:t>
              </a:r>
              <a:endParaRPr lang="en-US" dirty="0">
                <a:latin typeface="Raleway"/>
                <a:cs typeface="Raleway"/>
              </a:endParaRPr>
            </a:p>
          </p:txBody>
        </p:sp>
        <p:sp>
          <p:nvSpPr>
            <p:cNvPr id="163" name="TextBox 114"/>
            <p:cNvSpPr txBox="1"/>
            <p:nvPr/>
          </p:nvSpPr>
          <p:spPr>
            <a:xfrm>
              <a:off x="10100816" y="2313891"/>
              <a:ext cx="651287" cy="315266"/>
            </a:xfrm>
            <a:prstGeom prst="rect">
              <a:avLst/>
            </a:prstGeom>
            <a:noFill/>
          </p:spPr>
          <p:txBody>
            <a:bodyPr wrap="square" rtlCol="0">
              <a:spAutoFit/>
            </a:bodyPr>
            <a:lstStyle/>
            <a:p>
              <a:pPr algn="ctr"/>
              <a:r>
                <a:rPr lang="en-US" dirty="0" smtClean="0">
                  <a:latin typeface="Raleway"/>
                  <a:cs typeface="Raleway"/>
                </a:rPr>
                <a:t>78%</a:t>
              </a:r>
              <a:endParaRPr lang="en-US" dirty="0">
                <a:latin typeface="Raleway"/>
                <a:cs typeface="Raleway"/>
              </a:endParaRPr>
            </a:p>
          </p:txBody>
        </p:sp>
      </p:grpSp>
      <p:sp>
        <p:nvSpPr>
          <p:cNvPr id="164" name="文本框 163"/>
          <p:cNvSpPr txBox="1"/>
          <p:nvPr/>
        </p:nvSpPr>
        <p:spPr>
          <a:xfrm>
            <a:off x="7749604" y="2095906"/>
            <a:ext cx="3447231" cy="1438855"/>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7832284" y="3972234"/>
            <a:ext cx="2385764" cy="623514"/>
            <a:chOff x="3371237" y="4168691"/>
            <a:chExt cx="7069704" cy="1847654"/>
          </a:xfrm>
        </p:grpSpPr>
        <p:sp>
          <p:nvSpPr>
            <p:cNvPr id="166" name="Oval 48"/>
            <p:cNvSpPr/>
            <p:nvPr/>
          </p:nvSpPr>
          <p:spPr>
            <a:xfrm>
              <a:off x="3371237" y="4168691"/>
              <a:ext cx="1847173" cy="1847654"/>
            </a:xfrm>
            <a:prstGeom prst="ellipse">
              <a:avLst/>
            </a:prstGeom>
            <a:solidFill>
              <a:srgbClr val="69B02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sp>
          <p:nvSpPr>
            <p:cNvPr id="167" name="Oval 57"/>
            <p:cNvSpPr/>
            <p:nvPr/>
          </p:nvSpPr>
          <p:spPr>
            <a:xfrm>
              <a:off x="8593768" y="4168691"/>
              <a:ext cx="1847173" cy="1847654"/>
            </a:xfrm>
            <a:prstGeom prst="ellipse">
              <a:avLst/>
            </a:prstGeom>
            <a:solidFill>
              <a:srgbClr val="B8C91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grpSp>
          <p:nvGrpSpPr>
            <p:cNvPr id="168" name="Group 93"/>
            <p:cNvGrpSpPr/>
            <p:nvPr/>
          </p:nvGrpSpPr>
          <p:grpSpPr>
            <a:xfrm>
              <a:off x="3840836" y="4675614"/>
              <a:ext cx="844126" cy="713326"/>
              <a:chOff x="13828713" y="2805113"/>
              <a:chExt cx="1381125" cy="1166812"/>
            </a:xfrm>
            <a:solidFill>
              <a:schemeClr val="bg1"/>
            </a:solidFill>
          </p:grpSpPr>
          <p:sp>
            <p:nvSpPr>
              <p:cNvPr id="170"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71"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72"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169" name="Freeform 22"/>
            <p:cNvSpPr>
              <a:spLocks noEditPoints="1"/>
            </p:cNvSpPr>
            <p:nvPr/>
          </p:nvSpPr>
          <p:spPr bwMode="auto">
            <a:xfrm>
              <a:off x="9095290" y="4777676"/>
              <a:ext cx="844126" cy="608512"/>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sp>
        <p:nvSpPr>
          <p:cNvPr id="173" name="文本框 172"/>
          <p:cNvSpPr txBox="1"/>
          <p:nvPr/>
        </p:nvSpPr>
        <p:spPr>
          <a:xfrm>
            <a:off x="7763755" y="4766816"/>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文本框 173"/>
          <p:cNvSpPr txBox="1"/>
          <p:nvPr/>
        </p:nvSpPr>
        <p:spPr>
          <a:xfrm>
            <a:off x="9594695" y="4766816"/>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文本框 63"/>
          <p:cNvSpPr txBox="1"/>
          <p:nvPr/>
        </p:nvSpPr>
        <p:spPr>
          <a:xfrm>
            <a:off x="1641847" y="688886"/>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374782" y="836747"/>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3956310" y="1900992"/>
            <a:ext cx="4279378" cy="4030330"/>
            <a:chOff x="3882797" y="1831757"/>
            <a:chExt cx="4426404" cy="4168800"/>
          </a:xfrm>
        </p:grpSpPr>
        <p:sp>
          <p:nvSpPr>
            <p:cNvPr id="88" name="Block Arc 37"/>
            <p:cNvSpPr/>
            <p:nvPr/>
          </p:nvSpPr>
          <p:spPr>
            <a:xfrm>
              <a:off x="4029128" y="1869530"/>
              <a:ext cx="4129955" cy="4131027"/>
            </a:xfrm>
            <a:prstGeom prst="blockArc">
              <a:avLst>
                <a:gd name="adj1" fmla="val 8826967"/>
                <a:gd name="adj2" fmla="val 1986563"/>
                <a:gd name="adj3" fmla="val 19223"/>
              </a:avLst>
            </a:prstGeom>
            <a:solidFill>
              <a:srgbClr val="AAB9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89" name="Block Arc 38"/>
            <p:cNvSpPr/>
            <p:nvPr/>
          </p:nvSpPr>
          <p:spPr>
            <a:xfrm>
              <a:off x="4029128" y="1869530"/>
              <a:ext cx="4129955" cy="4131027"/>
            </a:xfrm>
            <a:prstGeom prst="blockArc">
              <a:avLst>
                <a:gd name="adj1" fmla="val 11218752"/>
                <a:gd name="adj2" fmla="val 1986563"/>
                <a:gd name="adj3" fmla="val 19223"/>
              </a:avLst>
            </a:prstGeom>
            <a:solidFill>
              <a:srgbClr val="5D9A2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92" name="Block Arc 39"/>
            <p:cNvSpPr/>
            <p:nvPr/>
          </p:nvSpPr>
          <p:spPr>
            <a:xfrm>
              <a:off x="4029128" y="1869530"/>
              <a:ext cx="4129955" cy="4131027"/>
            </a:xfrm>
            <a:prstGeom prst="blockArc">
              <a:avLst>
                <a:gd name="adj1" fmla="val 13722802"/>
                <a:gd name="adj2" fmla="val 1986563"/>
                <a:gd name="adj3" fmla="val 19223"/>
              </a:avLst>
            </a:prstGeom>
            <a:solidFill>
              <a:srgbClr val="A5A5A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93" name="Block Arc 40"/>
            <p:cNvSpPr/>
            <p:nvPr/>
          </p:nvSpPr>
          <p:spPr>
            <a:xfrm>
              <a:off x="4029128" y="1869530"/>
              <a:ext cx="4129955" cy="4131027"/>
            </a:xfrm>
            <a:prstGeom prst="blockArc">
              <a:avLst>
                <a:gd name="adj1" fmla="val 16218384"/>
                <a:gd name="adj2" fmla="val 1986563"/>
                <a:gd name="adj3" fmla="val 19223"/>
              </a:avLst>
            </a:prstGeom>
            <a:solidFill>
              <a:srgbClr val="5D9A2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94" name="Block Arc 41"/>
            <p:cNvSpPr/>
            <p:nvPr/>
          </p:nvSpPr>
          <p:spPr>
            <a:xfrm>
              <a:off x="4029128" y="1869530"/>
              <a:ext cx="4129955" cy="4131027"/>
            </a:xfrm>
            <a:prstGeom prst="blockArc">
              <a:avLst>
                <a:gd name="adj1" fmla="val 18745087"/>
                <a:gd name="adj2" fmla="val 1986563"/>
                <a:gd name="adj3" fmla="val 19223"/>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96" name="Block Arc 42"/>
            <p:cNvSpPr/>
            <p:nvPr/>
          </p:nvSpPr>
          <p:spPr>
            <a:xfrm>
              <a:off x="4029128" y="1869530"/>
              <a:ext cx="4129955" cy="4131027"/>
            </a:xfrm>
            <a:prstGeom prst="blockArc">
              <a:avLst>
                <a:gd name="adj1" fmla="val 21150995"/>
                <a:gd name="adj2" fmla="val 1986563"/>
                <a:gd name="adj3" fmla="val 19223"/>
              </a:avLst>
            </a:prstGeom>
            <a:solidFill>
              <a:srgbClr val="AAB9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99" name="Isosceles Triangle 43"/>
            <p:cNvSpPr/>
            <p:nvPr/>
          </p:nvSpPr>
          <p:spPr>
            <a:xfrm rot="6387854">
              <a:off x="8141861" y="4380354"/>
              <a:ext cx="179758" cy="154923"/>
            </a:xfrm>
            <a:prstGeom prst="triangle">
              <a:avLst/>
            </a:prstGeom>
            <a:solidFill>
              <a:srgbClr val="AAB9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1" name="Isosceles Triangle 44"/>
            <p:cNvSpPr/>
            <p:nvPr/>
          </p:nvSpPr>
          <p:spPr>
            <a:xfrm rot="15212146" flipH="1">
              <a:off x="3870380" y="4380355"/>
              <a:ext cx="179758" cy="154923"/>
            </a:xfrm>
            <a:prstGeom prst="triangle">
              <a:avLst/>
            </a:prstGeom>
            <a:solidFill>
              <a:srgbClr val="AAB9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2" name="Isosceles Triangle 45"/>
            <p:cNvSpPr/>
            <p:nvPr/>
          </p:nvSpPr>
          <p:spPr>
            <a:xfrm rot="3806845">
              <a:off x="7961601" y="2837514"/>
              <a:ext cx="179758" cy="154923"/>
            </a:xfrm>
            <a:prstGeom prst="triangle">
              <a:avLst/>
            </a:prstGeom>
            <a:solidFill>
              <a:srgbClr val="A5A5A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3" name="Isosceles Triangle 46"/>
            <p:cNvSpPr/>
            <p:nvPr/>
          </p:nvSpPr>
          <p:spPr>
            <a:xfrm rot="17793155" flipH="1">
              <a:off x="4075603" y="2837514"/>
              <a:ext cx="179758" cy="154923"/>
            </a:xfrm>
            <a:prstGeom prst="triangle">
              <a:avLst/>
            </a:prstGeom>
            <a:solidFill>
              <a:srgbClr val="5D9A2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4" name="Isosceles Triangle 47"/>
            <p:cNvSpPr/>
            <p:nvPr/>
          </p:nvSpPr>
          <p:spPr>
            <a:xfrm rot="1344356">
              <a:off x="6881846" y="1831757"/>
              <a:ext cx="179712" cy="154963"/>
            </a:xfrm>
            <a:prstGeom prst="triangle">
              <a:avLst/>
            </a:prstGeom>
            <a:solidFill>
              <a:srgbClr val="5D9A2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6" name="Isosceles Triangle 48"/>
            <p:cNvSpPr/>
            <p:nvPr/>
          </p:nvSpPr>
          <p:spPr>
            <a:xfrm rot="20255644" flipH="1">
              <a:off x="5174842" y="1831758"/>
              <a:ext cx="179712" cy="154963"/>
            </a:xfrm>
            <a:prstGeom prst="triangle">
              <a:avLst/>
            </a:prstGeom>
            <a:solidFill>
              <a:srgbClr val="A5A5A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08" name="Freeform 8"/>
            <p:cNvSpPr>
              <a:spLocks noEditPoints="1"/>
            </p:cNvSpPr>
            <p:nvPr/>
          </p:nvSpPr>
          <p:spPr bwMode="auto">
            <a:xfrm>
              <a:off x="4305238" y="4047943"/>
              <a:ext cx="345279" cy="396225"/>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nvGrpSpPr>
            <p:cNvPr id="109" name="Group 66"/>
            <p:cNvGrpSpPr/>
            <p:nvPr/>
          </p:nvGrpSpPr>
          <p:grpSpPr>
            <a:xfrm>
              <a:off x="4468772" y="2931128"/>
              <a:ext cx="302915" cy="439341"/>
              <a:chOff x="-990600" y="3375025"/>
              <a:chExt cx="571500" cy="828675"/>
            </a:xfrm>
            <a:solidFill>
              <a:schemeClr val="bg1"/>
            </a:solidFill>
          </p:grpSpPr>
          <p:sp>
            <p:nvSpPr>
              <p:cNvPr id="123"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24"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25"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110" name="Group 70"/>
            <p:cNvGrpSpPr/>
            <p:nvPr/>
          </p:nvGrpSpPr>
          <p:grpSpPr>
            <a:xfrm>
              <a:off x="7444204" y="2978793"/>
              <a:ext cx="258344" cy="375489"/>
              <a:chOff x="-1587" y="-1587"/>
              <a:chExt cx="4211637" cy="6119812"/>
            </a:xfrm>
            <a:solidFill>
              <a:schemeClr val="bg1"/>
            </a:solidFill>
          </p:grpSpPr>
          <p:sp>
            <p:nvSpPr>
              <p:cNvPr id="120"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2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111" name="Group 73"/>
            <p:cNvGrpSpPr/>
            <p:nvPr/>
          </p:nvGrpSpPr>
          <p:grpSpPr>
            <a:xfrm>
              <a:off x="7558459" y="4052908"/>
              <a:ext cx="351711" cy="351663"/>
              <a:chOff x="0" y="1588"/>
              <a:chExt cx="4016375" cy="4014787"/>
            </a:xfrm>
            <a:solidFill>
              <a:schemeClr val="bg1"/>
            </a:solidFill>
          </p:grpSpPr>
          <p:sp>
            <p:nvSpPr>
              <p:cNvPr id="118"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9"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113" name="Group 76"/>
            <p:cNvGrpSpPr/>
            <p:nvPr/>
          </p:nvGrpSpPr>
          <p:grpSpPr>
            <a:xfrm>
              <a:off x="5285854" y="2223208"/>
              <a:ext cx="409717" cy="353505"/>
              <a:chOff x="-122237" y="-128588"/>
              <a:chExt cx="4632324" cy="3995738"/>
            </a:xfrm>
            <a:solidFill>
              <a:schemeClr val="bg1"/>
            </a:solidFill>
          </p:grpSpPr>
          <p:sp>
            <p:nvSpPr>
              <p:cNvPr id="116"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7"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115" name="Freeform 44"/>
            <p:cNvSpPr>
              <a:spLocks noEditPoints="1"/>
            </p:cNvSpPr>
            <p:nvPr/>
          </p:nvSpPr>
          <p:spPr bwMode="auto">
            <a:xfrm>
              <a:off x="6541659" y="2283301"/>
              <a:ext cx="387660" cy="291039"/>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sp>
          <p:nvSpPr>
            <p:cNvPr id="126" name="Freeform 6"/>
            <p:cNvSpPr>
              <a:spLocks noEditPoints="1"/>
            </p:cNvSpPr>
            <p:nvPr/>
          </p:nvSpPr>
          <p:spPr bwMode="auto">
            <a:xfrm flipH="1">
              <a:off x="4811805" y="3185937"/>
              <a:ext cx="2542868" cy="2714787"/>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69B02B"/>
            </a:solidFill>
            <a:ln>
              <a:noFill/>
            </a:ln>
          </p:spPr>
          <p:txBody>
            <a:bodyPr lIns="325063" tIns="162532" rIns="325063" bIns="162532"/>
            <a:lstStyle/>
            <a:p>
              <a:pPr>
                <a:defRPr/>
              </a:pPr>
              <a:endParaRPr lang="id-ID" sz="6400" dirty="0">
                <a:latin typeface="Raleway Light"/>
              </a:endParaRPr>
            </a:p>
          </p:txBody>
        </p:sp>
      </p:grpSp>
      <p:sp>
        <p:nvSpPr>
          <p:cNvPr id="128" name="文本框 127"/>
          <p:cNvSpPr txBox="1"/>
          <p:nvPr/>
        </p:nvSpPr>
        <p:spPr>
          <a:xfrm>
            <a:off x="1298270" y="2472425"/>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1298270" y="406525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8574035" y="2472425"/>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574035" y="406525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2" name="文本框 1"/>
          <p:cNvSpPr txBox="1"/>
          <p:nvPr/>
        </p:nvSpPr>
        <p:spPr>
          <a:xfrm>
            <a:off x="7858862" y="1556737"/>
            <a:ext cx="2554513" cy="2646878"/>
          </a:xfrm>
          <a:prstGeom prst="rect">
            <a:avLst/>
          </a:prstGeom>
          <a:noFill/>
        </p:spPr>
        <p:txBody>
          <a:bodyPr wrap="square" rtlCol="0">
            <a:spAutoFit/>
          </a:bodyPr>
          <a:lstStyle/>
          <a:p>
            <a:r>
              <a:rPr lang="en-US" altLang="zh-CN" sz="16600" dirty="0" smtClean="0">
                <a:ln w="57150">
                  <a:solidFill>
                    <a:schemeClr val="bg1"/>
                  </a:solidFill>
                </a:ln>
                <a:solidFill>
                  <a:schemeClr val="tx1">
                    <a:lumMod val="75000"/>
                    <a:lumOff val="25000"/>
                  </a:schemeClr>
                </a:solidFill>
              </a:rPr>
              <a:t>04</a:t>
            </a:r>
            <a:endParaRPr lang="zh-CN" altLang="en-US" sz="16600" dirty="0">
              <a:ln w="57150">
                <a:solidFill>
                  <a:schemeClr val="bg1"/>
                </a:solidFill>
              </a:ln>
              <a:solidFill>
                <a:schemeClr val="tx1">
                  <a:lumMod val="75000"/>
                  <a:lumOff val="25000"/>
                </a:schemeClr>
              </a:solidFill>
            </a:endParaRPr>
          </a:p>
        </p:txBody>
      </p:sp>
      <p:sp>
        <p:nvSpPr>
          <p:cNvPr id="7" name="矩形 6"/>
          <p:cNvSpPr/>
          <p:nvPr/>
        </p:nvSpPr>
        <p:spPr>
          <a:xfrm>
            <a:off x="8005039" y="3780215"/>
            <a:ext cx="2262158" cy="458908"/>
          </a:xfrm>
          <a:prstGeom prst="rect">
            <a:avLst/>
          </a:prstGeom>
        </p:spPr>
        <p:txBody>
          <a:bodyPr wrap="non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0466" y="4203615"/>
            <a:ext cx="4631305"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Professional generation PowerPoint</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1" name="文本框 40"/>
          <p:cNvSpPr txBox="1"/>
          <p:nvPr/>
        </p:nvSpPr>
        <p:spPr>
          <a:xfrm>
            <a:off x="1656361" y="663290"/>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669724" y="778953"/>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3" name="Freeform 16"/>
          <p:cNvSpPr/>
          <p:nvPr/>
        </p:nvSpPr>
        <p:spPr bwMode="auto">
          <a:xfrm>
            <a:off x="1426645" y="2508814"/>
            <a:ext cx="1910238" cy="1900354"/>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5D9A26"/>
          </a:solidFill>
          <a:ln>
            <a:noFill/>
          </a:ln>
        </p:spPr>
        <p:txBody>
          <a:bodyPr vert="horz" wrap="square" lIns="91440" tIns="45720" rIns="91440" bIns="45720" numCol="1" anchor="t" anchorCtr="0" compatLnSpc="1"/>
          <a:lstStyle/>
          <a:p>
            <a:endParaRPr lang="ko-KR" altLang="en-US" dirty="0">
              <a:latin typeface="Raleway Light"/>
            </a:endParaRPr>
          </a:p>
        </p:txBody>
      </p:sp>
      <p:sp>
        <p:nvSpPr>
          <p:cNvPr id="45" name="원형 4"/>
          <p:cNvSpPr/>
          <p:nvPr/>
        </p:nvSpPr>
        <p:spPr>
          <a:xfrm>
            <a:off x="1868491" y="2939803"/>
            <a:ext cx="1204113" cy="1204423"/>
          </a:xfrm>
          <a:prstGeom prst="pie">
            <a:avLst>
              <a:gd name="adj1" fmla="val 10766470"/>
              <a:gd name="adj2" fmla="val 7174532"/>
            </a:avLst>
          </a:prstGeom>
          <a:solidFill>
            <a:srgbClr val="5D9A2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46" name="TextBox 4"/>
          <p:cNvSpPr txBox="1"/>
          <p:nvPr/>
        </p:nvSpPr>
        <p:spPr>
          <a:xfrm>
            <a:off x="2089505" y="2970301"/>
            <a:ext cx="1023773" cy="615846"/>
          </a:xfrm>
          <a:prstGeom prst="rect">
            <a:avLst/>
          </a:prstGeom>
          <a:noFill/>
        </p:spPr>
        <p:txBody>
          <a:bodyPr wrap="square" lIns="0" tIns="0" rIns="0" bIns="0" rtlCol="0" anchor="ctr">
            <a:noAutofit/>
          </a:bodyPr>
          <a:lstStyle/>
          <a:p>
            <a:pPr algn="ctr">
              <a:spcAft>
                <a:spcPts val="800"/>
              </a:spcAft>
            </a:pPr>
            <a:r>
              <a:rPr lang="nb-NO" sz="4000" b="1" dirty="0">
                <a:solidFill>
                  <a:schemeClr val="bg1"/>
                </a:solidFill>
                <a:latin typeface="Raleway"/>
                <a:ea typeface="Roboto Light" pitchFamily="2" charset="0"/>
                <a:cs typeface="Raleway"/>
              </a:rPr>
              <a:t>8</a:t>
            </a:r>
            <a:r>
              <a:rPr lang="nb-NO" sz="4000" b="1" dirty="0" smtClean="0">
                <a:solidFill>
                  <a:schemeClr val="bg1"/>
                </a:solidFill>
                <a:latin typeface="Raleway"/>
                <a:ea typeface="Roboto Light" pitchFamily="2" charset="0"/>
                <a:cs typeface="Raleway"/>
              </a:rPr>
              <a:t>5</a:t>
            </a:r>
            <a:r>
              <a:rPr lang="nb-NO" sz="2400" b="1" dirty="0">
                <a:solidFill>
                  <a:schemeClr val="bg1"/>
                </a:solidFill>
                <a:latin typeface="Raleway"/>
                <a:ea typeface="Roboto Light" pitchFamily="2" charset="0"/>
                <a:cs typeface="Raleway"/>
              </a:rPr>
              <a:t>%</a:t>
            </a:r>
            <a:endParaRPr lang="en-US" sz="2400" b="1" dirty="0">
              <a:solidFill>
                <a:schemeClr val="bg1"/>
              </a:solidFill>
              <a:latin typeface="Raleway"/>
              <a:cs typeface="Raleway"/>
            </a:endParaRPr>
          </a:p>
        </p:txBody>
      </p:sp>
      <p:sp>
        <p:nvSpPr>
          <p:cNvPr id="47" name="Freeform 16"/>
          <p:cNvSpPr/>
          <p:nvPr/>
        </p:nvSpPr>
        <p:spPr bwMode="auto">
          <a:xfrm>
            <a:off x="3914156" y="2508814"/>
            <a:ext cx="1910238" cy="1900354"/>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B8C919"/>
          </a:solidFill>
          <a:ln>
            <a:noFill/>
          </a:ln>
        </p:spPr>
        <p:txBody>
          <a:bodyPr vert="horz" wrap="square" lIns="91440" tIns="45720" rIns="91440" bIns="45720" numCol="1" anchor="t" anchorCtr="0" compatLnSpc="1"/>
          <a:lstStyle/>
          <a:p>
            <a:endParaRPr lang="ko-KR" altLang="en-US" dirty="0">
              <a:latin typeface="Raleway Light"/>
            </a:endParaRPr>
          </a:p>
        </p:txBody>
      </p:sp>
      <p:sp>
        <p:nvSpPr>
          <p:cNvPr id="49" name="원형 4"/>
          <p:cNvSpPr/>
          <p:nvPr/>
        </p:nvSpPr>
        <p:spPr>
          <a:xfrm>
            <a:off x="4356001" y="2939803"/>
            <a:ext cx="1204113" cy="1204423"/>
          </a:xfrm>
          <a:prstGeom prst="pie">
            <a:avLst>
              <a:gd name="adj1" fmla="val 10766470"/>
              <a:gd name="adj2" fmla="val 21579493"/>
            </a:avLst>
          </a:prstGeom>
          <a:solidFill>
            <a:srgbClr val="B8C91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50" name="TextBox 11"/>
          <p:cNvSpPr txBox="1"/>
          <p:nvPr/>
        </p:nvSpPr>
        <p:spPr>
          <a:xfrm>
            <a:off x="4511250" y="3086641"/>
            <a:ext cx="947178" cy="377495"/>
          </a:xfrm>
          <a:prstGeom prst="rect">
            <a:avLst/>
          </a:prstGeom>
          <a:noFill/>
        </p:spPr>
        <p:txBody>
          <a:bodyPr wrap="square" lIns="0" tIns="0" rIns="0" bIns="0" rtlCol="0" anchor="ctr">
            <a:noAutofit/>
          </a:bodyPr>
          <a:lstStyle/>
          <a:p>
            <a:pPr algn="ctr">
              <a:spcAft>
                <a:spcPts val="800"/>
              </a:spcAft>
            </a:pPr>
            <a:r>
              <a:rPr lang="nb-NO" sz="4000" b="1" dirty="0">
                <a:solidFill>
                  <a:schemeClr val="bg1"/>
                </a:solidFill>
                <a:latin typeface="Raleway"/>
                <a:ea typeface="Roboto Light" pitchFamily="2" charset="0"/>
                <a:cs typeface="Raleway"/>
              </a:rPr>
              <a:t>50</a:t>
            </a:r>
            <a:r>
              <a:rPr lang="nb-NO" sz="2400" dirty="0">
                <a:solidFill>
                  <a:schemeClr val="bg1"/>
                </a:solidFill>
                <a:latin typeface="Raleway"/>
                <a:ea typeface="Roboto Light" pitchFamily="2" charset="0"/>
                <a:cs typeface="Raleway"/>
              </a:rPr>
              <a:t>%</a:t>
            </a:r>
            <a:endParaRPr lang="en-US" sz="2400" dirty="0">
              <a:solidFill>
                <a:schemeClr val="bg1"/>
              </a:solidFill>
              <a:latin typeface="Raleway"/>
              <a:cs typeface="Raleway"/>
            </a:endParaRPr>
          </a:p>
        </p:txBody>
      </p:sp>
      <p:sp>
        <p:nvSpPr>
          <p:cNvPr id="51" name="Freeform 16"/>
          <p:cNvSpPr/>
          <p:nvPr/>
        </p:nvSpPr>
        <p:spPr bwMode="auto">
          <a:xfrm>
            <a:off x="6401666" y="2508814"/>
            <a:ext cx="1910238" cy="1900354"/>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5D9A26"/>
          </a:solidFill>
          <a:ln>
            <a:noFill/>
          </a:ln>
        </p:spPr>
        <p:txBody>
          <a:bodyPr vert="horz" wrap="square" lIns="91440" tIns="45720" rIns="91440" bIns="45720" numCol="1" anchor="t" anchorCtr="0" compatLnSpc="1"/>
          <a:lstStyle/>
          <a:p>
            <a:endParaRPr lang="ko-KR" altLang="en-US" dirty="0">
              <a:latin typeface="Raleway Light"/>
            </a:endParaRPr>
          </a:p>
        </p:txBody>
      </p:sp>
      <p:sp>
        <p:nvSpPr>
          <p:cNvPr id="52" name="Freeform 16"/>
          <p:cNvSpPr/>
          <p:nvPr/>
        </p:nvSpPr>
        <p:spPr bwMode="auto">
          <a:xfrm>
            <a:off x="8889175" y="2508814"/>
            <a:ext cx="1910238" cy="1900354"/>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B8C919"/>
          </a:solidFill>
          <a:ln>
            <a:noFill/>
          </a:ln>
        </p:spPr>
        <p:txBody>
          <a:bodyPr vert="horz" wrap="square" lIns="91440" tIns="45720" rIns="91440" bIns="45720" numCol="1" anchor="t" anchorCtr="0" compatLnSpc="1"/>
          <a:lstStyle/>
          <a:p>
            <a:endParaRPr lang="ko-KR" altLang="en-US" dirty="0">
              <a:latin typeface="Raleway Light"/>
            </a:endParaRPr>
          </a:p>
        </p:txBody>
      </p:sp>
      <p:sp>
        <p:nvSpPr>
          <p:cNvPr id="54" name="원형 4"/>
          <p:cNvSpPr/>
          <p:nvPr/>
        </p:nvSpPr>
        <p:spPr>
          <a:xfrm>
            <a:off x="6843512" y="2939803"/>
            <a:ext cx="1204113" cy="1204423"/>
          </a:xfrm>
          <a:prstGeom prst="pie">
            <a:avLst>
              <a:gd name="adj1" fmla="val 10766470"/>
              <a:gd name="adj2" fmla="val 646523"/>
            </a:avLst>
          </a:prstGeom>
          <a:solidFill>
            <a:srgbClr val="5D9A2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55" name="TextBox 31"/>
          <p:cNvSpPr txBox="1"/>
          <p:nvPr/>
        </p:nvSpPr>
        <p:spPr>
          <a:xfrm>
            <a:off x="7001598" y="2987905"/>
            <a:ext cx="1023773" cy="615846"/>
          </a:xfrm>
          <a:prstGeom prst="rect">
            <a:avLst/>
          </a:prstGeom>
          <a:noFill/>
        </p:spPr>
        <p:txBody>
          <a:bodyPr wrap="square" lIns="0" tIns="0" rIns="0" bIns="0" rtlCol="0" anchor="ctr">
            <a:noAutofit/>
          </a:bodyPr>
          <a:lstStyle/>
          <a:p>
            <a:pPr algn="ctr">
              <a:spcAft>
                <a:spcPts val="800"/>
              </a:spcAft>
            </a:pPr>
            <a:r>
              <a:rPr lang="nb-NO" sz="4000" b="1" dirty="0">
                <a:solidFill>
                  <a:schemeClr val="bg1"/>
                </a:solidFill>
                <a:latin typeface="Raleway"/>
                <a:ea typeface="Roboto Light" pitchFamily="2" charset="0"/>
                <a:cs typeface="Raleway"/>
              </a:rPr>
              <a:t>5</a:t>
            </a:r>
            <a:r>
              <a:rPr lang="nb-NO" sz="4000" b="1" dirty="0" smtClean="0">
                <a:solidFill>
                  <a:schemeClr val="bg1"/>
                </a:solidFill>
                <a:latin typeface="Raleway"/>
                <a:ea typeface="Roboto Light" pitchFamily="2" charset="0"/>
                <a:cs typeface="Raleway"/>
              </a:rPr>
              <a:t>5</a:t>
            </a:r>
            <a:r>
              <a:rPr lang="nb-NO" sz="2400" b="1" dirty="0">
                <a:solidFill>
                  <a:schemeClr val="bg1"/>
                </a:solidFill>
                <a:latin typeface="Raleway"/>
                <a:ea typeface="Roboto Light" pitchFamily="2" charset="0"/>
                <a:cs typeface="Raleway"/>
              </a:rPr>
              <a:t>%</a:t>
            </a:r>
            <a:endParaRPr lang="en-US" sz="2400" b="1" dirty="0">
              <a:solidFill>
                <a:schemeClr val="bg1"/>
              </a:solidFill>
              <a:latin typeface="Raleway"/>
              <a:cs typeface="Raleway"/>
            </a:endParaRPr>
          </a:p>
        </p:txBody>
      </p:sp>
      <p:sp>
        <p:nvSpPr>
          <p:cNvPr id="57" name="원형 4"/>
          <p:cNvSpPr/>
          <p:nvPr/>
        </p:nvSpPr>
        <p:spPr>
          <a:xfrm>
            <a:off x="9331021" y="2939803"/>
            <a:ext cx="1204113" cy="1204423"/>
          </a:xfrm>
          <a:prstGeom prst="pie">
            <a:avLst>
              <a:gd name="adj1" fmla="val 10766470"/>
              <a:gd name="adj2" fmla="val 4131581"/>
            </a:avLst>
          </a:prstGeom>
          <a:solidFill>
            <a:srgbClr val="B8C91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58" name="TextBox 32"/>
          <p:cNvSpPr txBox="1"/>
          <p:nvPr/>
        </p:nvSpPr>
        <p:spPr>
          <a:xfrm>
            <a:off x="9531698" y="2971486"/>
            <a:ext cx="1023773" cy="615846"/>
          </a:xfrm>
          <a:prstGeom prst="rect">
            <a:avLst/>
          </a:prstGeom>
          <a:noFill/>
        </p:spPr>
        <p:txBody>
          <a:bodyPr wrap="square" lIns="0" tIns="0" rIns="0" bIns="0" rtlCol="0" anchor="ctr">
            <a:noAutofit/>
          </a:bodyPr>
          <a:lstStyle/>
          <a:p>
            <a:pPr algn="ctr">
              <a:spcAft>
                <a:spcPts val="800"/>
              </a:spcAft>
            </a:pPr>
            <a:r>
              <a:rPr lang="nb-NO" sz="4000" b="1" dirty="0">
                <a:solidFill>
                  <a:schemeClr val="bg1"/>
                </a:solidFill>
                <a:latin typeface="Raleway"/>
                <a:ea typeface="Roboto Light" pitchFamily="2" charset="0"/>
                <a:cs typeface="Raleway"/>
              </a:rPr>
              <a:t>6</a:t>
            </a:r>
            <a:r>
              <a:rPr lang="nb-NO" sz="4000" b="1" dirty="0" smtClean="0">
                <a:solidFill>
                  <a:schemeClr val="bg1"/>
                </a:solidFill>
                <a:latin typeface="Raleway"/>
                <a:ea typeface="Roboto Light" pitchFamily="2" charset="0"/>
                <a:cs typeface="Raleway"/>
              </a:rPr>
              <a:t>5</a:t>
            </a:r>
            <a:r>
              <a:rPr lang="nb-NO" sz="2400" b="1" dirty="0">
                <a:solidFill>
                  <a:schemeClr val="bg1"/>
                </a:solidFill>
                <a:latin typeface="Raleway"/>
                <a:ea typeface="Roboto Light" pitchFamily="2" charset="0"/>
                <a:cs typeface="Raleway"/>
              </a:rPr>
              <a:t>%</a:t>
            </a:r>
            <a:endParaRPr lang="en-US" sz="2400" b="1" dirty="0">
              <a:solidFill>
                <a:schemeClr val="bg1"/>
              </a:solidFill>
              <a:latin typeface="Raleway"/>
              <a:cs typeface="Raleway"/>
            </a:endParaRPr>
          </a:p>
        </p:txBody>
      </p:sp>
      <p:sp>
        <p:nvSpPr>
          <p:cNvPr id="60" name="文本框 59"/>
          <p:cNvSpPr txBox="1"/>
          <p:nvPr/>
        </p:nvSpPr>
        <p:spPr>
          <a:xfrm>
            <a:off x="1211554" y="465326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699065" y="465326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186576" y="465326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674087" y="4653264"/>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1" name="文本框 40"/>
          <p:cNvSpPr txBox="1"/>
          <p:nvPr/>
        </p:nvSpPr>
        <p:spPr>
          <a:xfrm>
            <a:off x="1656361" y="663290"/>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669724" y="778953"/>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4" name="그림 개체 틀 8"/>
          <p:cNvSpPr txBox="1"/>
          <p:nvPr/>
        </p:nvSpPr>
        <p:spPr>
          <a:xfrm>
            <a:off x="7620028" y="3180539"/>
            <a:ext cx="1137494" cy="1137776"/>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25" name="그림 개체 틀 8"/>
          <p:cNvSpPr txBox="1"/>
          <p:nvPr/>
        </p:nvSpPr>
        <p:spPr>
          <a:xfrm>
            <a:off x="8464721" y="4994638"/>
            <a:ext cx="904701" cy="90492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26" name="그림 개체 틀 8"/>
          <p:cNvSpPr txBox="1"/>
          <p:nvPr/>
        </p:nvSpPr>
        <p:spPr>
          <a:xfrm>
            <a:off x="8503528" y="3395173"/>
            <a:ext cx="703955" cy="704128"/>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27" name="그림 개체 틀 8"/>
          <p:cNvSpPr txBox="1"/>
          <p:nvPr/>
        </p:nvSpPr>
        <p:spPr>
          <a:xfrm>
            <a:off x="7152984" y="3591300"/>
            <a:ext cx="459588" cy="459702"/>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28" name="그림 개체 틀 8"/>
          <p:cNvSpPr txBox="1"/>
          <p:nvPr/>
        </p:nvSpPr>
        <p:spPr>
          <a:xfrm>
            <a:off x="7339076" y="4224684"/>
            <a:ext cx="1389412" cy="138975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29" name="그림 개체 틀 8"/>
          <p:cNvSpPr txBox="1"/>
          <p:nvPr/>
        </p:nvSpPr>
        <p:spPr>
          <a:xfrm>
            <a:off x="8855506" y="3784089"/>
            <a:ext cx="904701" cy="904924"/>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30" name="그림 개체 틀 8"/>
          <p:cNvSpPr txBox="1"/>
          <p:nvPr/>
        </p:nvSpPr>
        <p:spPr>
          <a:xfrm>
            <a:off x="6595965" y="3771927"/>
            <a:ext cx="904701" cy="90492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31" name="그림 개체 틀 8"/>
          <p:cNvSpPr txBox="1"/>
          <p:nvPr/>
        </p:nvSpPr>
        <p:spPr>
          <a:xfrm>
            <a:off x="9569148" y="3794069"/>
            <a:ext cx="632169" cy="63232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32" name="그림 개체 틀 8"/>
          <p:cNvSpPr txBox="1"/>
          <p:nvPr/>
        </p:nvSpPr>
        <p:spPr>
          <a:xfrm>
            <a:off x="7147243" y="4541341"/>
            <a:ext cx="316083" cy="316162"/>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33" name="그림 개체 틀 8"/>
          <p:cNvSpPr txBox="1"/>
          <p:nvPr/>
        </p:nvSpPr>
        <p:spPr>
          <a:xfrm>
            <a:off x="8404757" y="2860197"/>
            <a:ext cx="632169" cy="632324"/>
          </a:xfrm>
          <a:prstGeom prst="ellipse">
            <a:avLst/>
          </a:prstGeom>
          <a:solidFill>
            <a:srgbClr val="B8C919">
              <a:alpha val="52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34" name="그림 개체 틀 8"/>
          <p:cNvSpPr txBox="1"/>
          <p:nvPr/>
        </p:nvSpPr>
        <p:spPr>
          <a:xfrm>
            <a:off x="6369003" y="2723897"/>
            <a:ext cx="904701" cy="90492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grpSp>
        <p:nvGrpSpPr>
          <p:cNvPr id="35" name="Group 88"/>
          <p:cNvGrpSpPr/>
          <p:nvPr/>
        </p:nvGrpSpPr>
        <p:grpSpPr>
          <a:xfrm>
            <a:off x="7038061" y="3516128"/>
            <a:ext cx="3071725" cy="3341872"/>
            <a:chOff x="15161153" y="7240275"/>
            <a:chExt cx="4903500" cy="5334745"/>
          </a:xfrm>
          <a:solidFill>
            <a:srgbClr val="4B8F11"/>
          </a:solidFill>
        </p:grpSpPr>
        <p:sp>
          <p:nvSpPr>
            <p:cNvPr id="36" name="도넛 9"/>
            <p:cNvSpPr/>
            <p:nvPr/>
          </p:nvSpPr>
          <p:spPr>
            <a:xfrm rot="5400000" flipH="1" flipV="1">
              <a:off x="18553410" y="780731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37" name="직사각형 217"/>
            <p:cNvSpPr/>
            <p:nvPr/>
          </p:nvSpPr>
          <p:spPr>
            <a:xfrm rot="16200000" flipH="1" flipV="1">
              <a:off x="17926769" y="8815353"/>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38" name="도넛 9"/>
            <p:cNvSpPr/>
            <p:nvPr/>
          </p:nvSpPr>
          <p:spPr>
            <a:xfrm rot="5400000">
              <a:off x="18364073" y="963418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39" name="직사각형 220"/>
            <p:cNvSpPr/>
            <p:nvPr/>
          </p:nvSpPr>
          <p:spPr>
            <a:xfrm rot="10800000" flipH="1" flipV="1">
              <a:off x="17994135" y="9826250"/>
              <a:ext cx="369997"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40" name="도넛 9"/>
            <p:cNvSpPr/>
            <p:nvPr/>
          </p:nvSpPr>
          <p:spPr>
            <a:xfrm rot="16200000" flipV="1">
              <a:off x="16282571" y="772724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44" name="직사각형 223"/>
            <p:cNvSpPr/>
            <p:nvPr/>
          </p:nvSpPr>
          <p:spPr>
            <a:xfrm rot="5400000" flipV="1">
              <a:off x="16012008" y="8574184"/>
              <a:ext cx="1117502" cy="19209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latin typeface="Raleway Light"/>
                </a:rPr>
                <a:t> </a:t>
              </a:r>
              <a:endParaRPr lang="ko-KR" altLang="en-US" dirty="0">
                <a:latin typeface="Raleway Light"/>
              </a:endParaRPr>
            </a:p>
          </p:txBody>
        </p:sp>
        <p:sp>
          <p:nvSpPr>
            <p:cNvPr id="48" name="도넛 9"/>
            <p:cNvSpPr/>
            <p:nvPr/>
          </p:nvSpPr>
          <p:spPr>
            <a:xfrm rot="16200000" flipH="1">
              <a:off x="15899574" y="7535269"/>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53" name="직사각형 226"/>
            <p:cNvSpPr/>
            <p:nvPr/>
          </p:nvSpPr>
          <p:spPr>
            <a:xfrm rot="5400000" flipV="1">
              <a:off x="15848193" y="7291702"/>
              <a:ext cx="294946" cy="19209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latin typeface="Raleway Light"/>
                </a:rPr>
                <a:t> </a:t>
              </a:r>
              <a:endParaRPr lang="ko-KR" altLang="en-US" dirty="0">
                <a:latin typeface="Raleway Light"/>
              </a:endParaRPr>
            </a:p>
          </p:txBody>
        </p:sp>
        <p:sp>
          <p:nvSpPr>
            <p:cNvPr id="56" name="도넛 9"/>
            <p:cNvSpPr/>
            <p:nvPr/>
          </p:nvSpPr>
          <p:spPr>
            <a:xfrm rot="16200000" flipH="1">
              <a:off x="16471910" y="9229032"/>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59" name="직사각형 228"/>
            <p:cNvSpPr/>
            <p:nvPr/>
          </p:nvSpPr>
          <p:spPr>
            <a:xfrm rot="10800000" flipV="1">
              <a:off x="16856141" y="9421124"/>
              <a:ext cx="144069"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latin typeface="Raleway Light"/>
                </a:rPr>
                <a:t> </a:t>
              </a:r>
              <a:endParaRPr lang="ko-KR" altLang="en-US" dirty="0">
                <a:latin typeface="Raleway Light"/>
              </a:endParaRPr>
            </a:p>
          </p:txBody>
        </p:sp>
        <p:sp>
          <p:nvSpPr>
            <p:cNvPr id="64" name="직사각형 202"/>
            <p:cNvSpPr/>
            <p:nvPr/>
          </p:nvSpPr>
          <p:spPr>
            <a:xfrm flipV="1">
              <a:off x="15161153" y="8179223"/>
              <a:ext cx="647635" cy="19214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latin typeface="Raleway Light"/>
                </a:rPr>
                <a:t> </a:t>
              </a:r>
              <a:endParaRPr lang="ko-KR" altLang="en-US" dirty="0">
                <a:latin typeface="Raleway Light"/>
              </a:endParaRPr>
            </a:p>
          </p:txBody>
        </p:sp>
        <p:sp>
          <p:nvSpPr>
            <p:cNvPr id="65" name="도넛 9"/>
            <p:cNvSpPr/>
            <p:nvPr/>
          </p:nvSpPr>
          <p:spPr>
            <a:xfrm rot="16200000" flipV="1">
              <a:off x="15808742" y="8179279"/>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Light"/>
              </a:endParaRPr>
            </a:p>
          </p:txBody>
        </p:sp>
        <p:sp>
          <p:nvSpPr>
            <p:cNvPr id="66" name="한쪽 모서리가 둥근 사각형 194"/>
            <p:cNvSpPr/>
            <p:nvPr/>
          </p:nvSpPr>
          <p:spPr>
            <a:xfrm>
              <a:off x="17000219" y="9421115"/>
              <a:ext cx="993901" cy="3153905"/>
            </a:xfrm>
            <a:prstGeom prst="round1Rect">
              <a:avLst>
                <a:gd name="adj" fmla="val 27451"/>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67" name="직사각형 217"/>
            <p:cNvSpPr/>
            <p:nvPr/>
          </p:nvSpPr>
          <p:spPr>
            <a:xfrm rot="16200000" flipH="1" flipV="1">
              <a:off x="18382831" y="9755899"/>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68" name="도넛 9"/>
            <p:cNvSpPr/>
            <p:nvPr/>
          </p:nvSpPr>
          <p:spPr>
            <a:xfrm rot="5400000">
              <a:off x="18820135" y="10574731"/>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69" name="직사각형 220"/>
            <p:cNvSpPr/>
            <p:nvPr/>
          </p:nvSpPr>
          <p:spPr>
            <a:xfrm rot="10800000" flipH="1" flipV="1">
              <a:off x="17994133" y="10766795"/>
              <a:ext cx="826050"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70" name="도넛 9"/>
            <p:cNvSpPr/>
            <p:nvPr/>
          </p:nvSpPr>
          <p:spPr>
            <a:xfrm rot="16200000" flipH="1">
              <a:off x="16000831" y="1000662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71" name="직사각형 220"/>
            <p:cNvSpPr/>
            <p:nvPr/>
          </p:nvSpPr>
          <p:spPr>
            <a:xfrm rot="10800000" flipV="1">
              <a:off x="16387813" y="10198689"/>
              <a:ext cx="612404"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72" name="직사각형 217"/>
            <p:cNvSpPr/>
            <p:nvPr/>
          </p:nvSpPr>
          <p:spPr>
            <a:xfrm rot="16200000" flipH="1" flipV="1">
              <a:off x="15374193" y="9190204"/>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73" name="도넛 9"/>
            <p:cNvSpPr/>
            <p:nvPr/>
          </p:nvSpPr>
          <p:spPr>
            <a:xfrm rot="5400000" flipH="1" flipV="1">
              <a:off x="19009470" y="8744974"/>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sp>
          <p:nvSpPr>
            <p:cNvPr id="74" name="직사각형 215"/>
            <p:cNvSpPr/>
            <p:nvPr/>
          </p:nvSpPr>
          <p:spPr>
            <a:xfrm flipH="1" flipV="1">
              <a:off x="19393705" y="8744924"/>
              <a:ext cx="670948"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Light"/>
                </a:rPr>
                <a:t> </a:t>
              </a:r>
              <a:endParaRPr lang="ko-KR" altLang="en-US" dirty="0">
                <a:latin typeface="Raleway Light"/>
              </a:endParaRPr>
            </a:p>
          </p:txBody>
        </p:sp>
        <p:sp>
          <p:nvSpPr>
            <p:cNvPr id="75" name="도넛 9"/>
            <p:cNvSpPr/>
            <p:nvPr/>
          </p:nvSpPr>
          <p:spPr>
            <a:xfrm rot="5400000">
              <a:off x="18929747" y="7611757"/>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Light"/>
              </a:endParaRPr>
            </a:p>
          </p:txBody>
        </p:sp>
      </p:grpSp>
      <p:sp>
        <p:nvSpPr>
          <p:cNvPr id="76" name="그림 개체 틀 8"/>
          <p:cNvSpPr txBox="1"/>
          <p:nvPr/>
        </p:nvSpPr>
        <p:spPr>
          <a:xfrm>
            <a:off x="8579501" y="4308043"/>
            <a:ext cx="466478" cy="466594"/>
          </a:xfrm>
          <a:prstGeom prst="ellipse">
            <a:avLst/>
          </a:prstGeom>
          <a:solidFill>
            <a:srgbClr val="B8C919">
              <a:alpha val="48000"/>
            </a:srgb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78" name="그림 개체 틀 8"/>
          <p:cNvSpPr txBox="1"/>
          <p:nvPr/>
        </p:nvSpPr>
        <p:spPr>
          <a:xfrm>
            <a:off x="5356740" y="3320917"/>
            <a:ext cx="1681319" cy="1681737"/>
          </a:xfrm>
          <a:prstGeom prst="ellipse">
            <a:avLst/>
          </a:prstGeom>
          <a:solidFill>
            <a:srgbClr val="B8C919"/>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grpSp>
        <p:nvGrpSpPr>
          <p:cNvPr id="80" name="Group 115"/>
          <p:cNvGrpSpPr/>
          <p:nvPr/>
        </p:nvGrpSpPr>
        <p:grpSpPr>
          <a:xfrm>
            <a:off x="5951556" y="3632527"/>
            <a:ext cx="488397" cy="431958"/>
            <a:chOff x="6950300" y="2347916"/>
            <a:chExt cx="483524" cy="427536"/>
          </a:xfrm>
          <a:solidFill>
            <a:schemeClr val="bg1"/>
          </a:solidFill>
        </p:grpSpPr>
        <p:sp>
          <p:nvSpPr>
            <p:cNvPr id="81" name="Freeform 533"/>
            <p:cNvSpPr>
              <a:spLocks noChangeArrowheads="1"/>
            </p:cNvSpPr>
            <p:nvPr/>
          </p:nvSpPr>
          <p:spPr bwMode="auto">
            <a:xfrm>
              <a:off x="7018163" y="2563380"/>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82" name="Freeform 534"/>
            <p:cNvSpPr>
              <a:spLocks noChangeArrowheads="1"/>
            </p:cNvSpPr>
            <p:nvPr/>
          </p:nvSpPr>
          <p:spPr bwMode="auto">
            <a:xfrm>
              <a:off x="7018163" y="2631243"/>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83" name="Freeform 535"/>
            <p:cNvSpPr>
              <a:spLocks noChangeArrowheads="1"/>
            </p:cNvSpPr>
            <p:nvPr/>
          </p:nvSpPr>
          <p:spPr bwMode="auto">
            <a:xfrm>
              <a:off x="7092812" y="2495517"/>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84" name="Freeform 536"/>
            <p:cNvSpPr>
              <a:spLocks noChangeArrowheads="1"/>
            </p:cNvSpPr>
            <p:nvPr/>
          </p:nvSpPr>
          <p:spPr bwMode="auto">
            <a:xfrm>
              <a:off x="7092812" y="2563380"/>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85" name="Freeform 537"/>
            <p:cNvSpPr>
              <a:spLocks noChangeArrowheads="1"/>
            </p:cNvSpPr>
            <p:nvPr/>
          </p:nvSpPr>
          <p:spPr bwMode="auto">
            <a:xfrm>
              <a:off x="7092812" y="2631243"/>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86" name="Freeform 538"/>
            <p:cNvSpPr>
              <a:spLocks noChangeArrowheads="1"/>
            </p:cNvSpPr>
            <p:nvPr/>
          </p:nvSpPr>
          <p:spPr bwMode="auto">
            <a:xfrm>
              <a:off x="6950300" y="2347916"/>
              <a:ext cx="483524" cy="427536"/>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grpSp>
      <p:sp>
        <p:nvSpPr>
          <p:cNvPr id="88" name="그림 개체 틀 8"/>
          <p:cNvSpPr txBox="1"/>
          <p:nvPr/>
        </p:nvSpPr>
        <p:spPr>
          <a:xfrm>
            <a:off x="6723434" y="1834388"/>
            <a:ext cx="1681319" cy="1681737"/>
          </a:xfrm>
          <a:prstGeom prst="ellipse">
            <a:avLst/>
          </a:prstGeom>
          <a:solidFill>
            <a:srgbClr val="69B02B"/>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89" name="AutoShape 114"/>
          <p:cNvSpPr/>
          <p:nvPr/>
        </p:nvSpPr>
        <p:spPr bwMode="auto">
          <a:xfrm>
            <a:off x="7395440" y="2094896"/>
            <a:ext cx="398547" cy="438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92" name="그림 개체 틀 8"/>
          <p:cNvSpPr txBox="1"/>
          <p:nvPr/>
        </p:nvSpPr>
        <p:spPr>
          <a:xfrm>
            <a:off x="8728485" y="2065500"/>
            <a:ext cx="1681319" cy="1681737"/>
          </a:xfrm>
          <a:prstGeom prst="ellipse">
            <a:avLst/>
          </a:prstGeom>
          <a:solidFill>
            <a:srgbClr val="B8C919"/>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93" name="AutoShape 125"/>
          <p:cNvSpPr/>
          <p:nvPr/>
        </p:nvSpPr>
        <p:spPr bwMode="auto">
          <a:xfrm>
            <a:off x="9435326" y="2423838"/>
            <a:ext cx="355989" cy="35465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96" name="그림 개체 틀 8"/>
          <p:cNvSpPr txBox="1"/>
          <p:nvPr/>
        </p:nvSpPr>
        <p:spPr>
          <a:xfrm>
            <a:off x="10109784" y="3683783"/>
            <a:ext cx="1681319" cy="1681737"/>
          </a:xfrm>
          <a:prstGeom prst="ellipse">
            <a:avLst/>
          </a:prstGeom>
          <a:solidFill>
            <a:srgbClr val="69B02B"/>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endParaRPr lang="en-US" dirty="0">
              <a:latin typeface="Raleway Light"/>
            </a:endParaRPr>
          </a:p>
        </p:txBody>
      </p:sp>
      <p:sp>
        <p:nvSpPr>
          <p:cNvPr id="97" name="AutoShape 41"/>
          <p:cNvSpPr/>
          <p:nvPr/>
        </p:nvSpPr>
        <p:spPr bwMode="auto">
          <a:xfrm>
            <a:off x="10742931" y="3948154"/>
            <a:ext cx="449233" cy="44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99" name="文本框 98"/>
          <p:cNvSpPr txBox="1"/>
          <p:nvPr/>
        </p:nvSpPr>
        <p:spPr>
          <a:xfrm>
            <a:off x="5518252" y="4140297"/>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6914339" y="2644680"/>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01" name="文本框 100"/>
          <p:cNvSpPr txBox="1"/>
          <p:nvPr/>
        </p:nvSpPr>
        <p:spPr>
          <a:xfrm>
            <a:off x="8921642" y="2865832"/>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02" name="文本框 101"/>
          <p:cNvSpPr txBox="1"/>
          <p:nvPr/>
        </p:nvSpPr>
        <p:spPr>
          <a:xfrm>
            <a:off x="10293727" y="4468589"/>
            <a:ext cx="1360747"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03" name="文本框 102"/>
          <p:cNvSpPr txBox="1"/>
          <p:nvPr/>
        </p:nvSpPr>
        <p:spPr>
          <a:xfrm>
            <a:off x="1331986" y="2065500"/>
            <a:ext cx="3447231" cy="1438855"/>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1414666" y="3941828"/>
            <a:ext cx="2385764" cy="623514"/>
            <a:chOff x="3371237" y="4168691"/>
            <a:chExt cx="7069704" cy="1847654"/>
          </a:xfrm>
        </p:grpSpPr>
        <p:sp>
          <p:nvSpPr>
            <p:cNvPr id="105" name="Oval 48"/>
            <p:cNvSpPr/>
            <p:nvPr/>
          </p:nvSpPr>
          <p:spPr>
            <a:xfrm>
              <a:off x="3371237" y="4168691"/>
              <a:ext cx="1847173" cy="1847654"/>
            </a:xfrm>
            <a:prstGeom prst="ellipse">
              <a:avLst/>
            </a:prstGeom>
            <a:solidFill>
              <a:srgbClr val="69B02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sp>
          <p:nvSpPr>
            <p:cNvPr id="106" name="Oval 57"/>
            <p:cNvSpPr/>
            <p:nvPr/>
          </p:nvSpPr>
          <p:spPr>
            <a:xfrm>
              <a:off x="8593768" y="4168691"/>
              <a:ext cx="1847173" cy="1847654"/>
            </a:xfrm>
            <a:prstGeom prst="ellipse">
              <a:avLst/>
            </a:prstGeom>
            <a:solidFill>
              <a:srgbClr val="B8C91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grpSp>
          <p:nvGrpSpPr>
            <p:cNvPr id="107" name="Group 93"/>
            <p:cNvGrpSpPr/>
            <p:nvPr/>
          </p:nvGrpSpPr>
          <p:grpSpPr>
            <a:xfrm>
              <a:off x="3840836" y="4675614"/>
              <a:ext cx="844126" cy="713326"/>
              <a:chOff x="13828713" y="2805113"/>
              <a:chExt cx="1381125" cy="1166812"/>
            </a:xfrm>
            <a:solidFill>
              <a:schemeClr val="bg1"/>
            </a:solidFill>
          </p:grpSpPr>
          <p:sp>
            <p:nvSpPr>
              <p:cNvPr id="10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108" name="Freeform 22"/>
            <p:cNvSpPr>
              <a:spLocks noEditPoints="1"/>
            </p:cNvSpPr>
            <p:nvPr/>
          </p:nvSpPr>
          <p:spPr bwMode="auto">
            <a:xfrm>
              <a:off x="9095290" y="4777676"/>
              <a:ext cx="844126" cy="608512"/>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sp>
        <p:nvSpPr>
          <p:cNvPr id="112" name="文本框 111"/>
          <p:cNvSpPr txBox="1"/>
          <p:nvPr/>
        </p:nvSpPr>
        <p:spPr>
          <a:xfrm>
            <a:off x="1346137" y="4736410"/>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3177077" y="4736410"/>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2" name="文本框 1"/>
          <p:cNvSpPr txBox="1"/>
          <p:nvPr/>
        </p:nvSpPr>
        <p:spPr>
          <a:xfrm>
            <a:off x="7858862" y="1556737"/>
            <a:ext cx="2554513" cy="2646878"/>
          </a:xfrm>
          <a:prstGeom prst="rect">
            <a:avLst/>
          </a:prstGeom>
          <a:noFill/>
        </p:spPr>
        <p:txBody>
          <a:bodyPr wrap="square" rtlCol="0">
            <a:spAutoFit/>
          </a:bodyPr>
          <a:lstStyle/>
          <a:p>
            <a:r>
              <a:rPr lang="en-US" altLang="zh-CN" sz="16600" dirty="0" smtClean="0">
                <a:ln w="57150">
                  <a:solidFill>
                    <a:schemeClr val="bg1"/>
                  </a:solidFill>
                </a:ln>
                <a:solidFill>
                  <a:schemeClr val="tx1">
                    <a:lumMod val="75000"/>
                    <a:lumOff val="25000"/>
                  </a:schemeClr>
                </a:solidFill>
              </a:rPr>
              <a:t>05</a:t>
            </a:r>
            <a:endParaRPr lang="zh-CN" altLang="en-US" sz="16600" dirty="0">
              <a:ln w="57150">
                <a:solidFill>
                  <a:schemeClr val="bg1"/>
                </a:solidFill>
              </a:ln>
              <a:solidFill>
                <a:schemeClr val="tx1">
                  <a:lumMod val="75000"/>
                  <a:lumOff val="25000"/>
                </a:schemeClr>
              </a:solidFill>
            </a:endParaRPr>
          </a:p>
        </p:txBody>
      </p:sp>
      <p:sp>
        <p:nvSpPr>
          <p:cNvPr id="7" name="矩形 6"/>
          <p:cNvSpPr/>
          <p:nvPr/>
        </p:nvSpPr>
        <p:spPr>
          <a:xfrm>
            <a:off x="8005039" y="3780215"/>
            <a:ext cx="2262158" cy="458908"/>
          </a:xfrm>
          <a:prstGeom prst="rect">
            <a:avLst/>
          </a:prstGeom>
        </p:spPr>
        <p:txBody>
          <a:bodyPr wrap="non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0466" y="4203615"/>
            <a:ext cx="4631305"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Professional generation PowerPoint</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文本框 76"/>
          <p:cNvSpPr txBox="1"/>
          <p:nvPr/>
        </p:nvSpPr>
        <p:spPr>
          <a:xfrm>
            <a:off x="1656361" y="686229"/>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4382039" y="784294"/>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1656361" y="1856239"/>
            <a:ext cx="8502984" cy="4061939"/>
            <a:chOff x="854281" y="1802095"/>
            <a:chExt cx="8927025" cy="4264508"/>
          </a:xfrm>
        </p:grpSpPr>
        <p:grpSp>
          <p:nvGrpSpPr>
            <p:cNvPr id="6" name="组合 5"/>
            <p:cNvGrpSpPr/>
            <p:nvPr/>
          </p:nvGrpSpPr>
          <p:grpSpPr>
            <a:xfrm>
              <a:off x="854281" y="2026432"/>
              <a:ext cx="4704690" cy="3857688"/>
              <a:chOff x="719281" y="2076530"/>
              <a:chExt cx="4974689" cy="4079081"/>
            </a:xfrm>
          </p:grpSpPr>
          <p:grpSp>
            <p:nvGrpSpPr>
              <p:cNvPr id="98" name="Group 159"/>
              <p:cNvGrpSpPr/>
              <p:nvPr/>
            </p:nvGrpSpPr>
            <p:grpSpPr>
              <a:xfrm flipH="1">
                <a:off x="3089080" y="3178711"/>
                <a:ext cx="2539000" cy="1445376"/>
                <a:chOff x="6936508" y="5612575"/>
                <a:chExt cx="4005936" cy="2331629"/>
              </a:xfrm>
            </p:grpSpPr>
            <p:sp>
              <p:nvSpPr>
                <p:cNvPr id="114" name="Oval 160"/>
                <p:cNvSpPr/>
                <p:nvPr/>
              </p:nvSpPr>
              <p:spPr bwMode="auto">
                <a:xfrm>
                  <a:off x="6936508" y="5612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sp>
              <p:nvSpPr>
                <p:cNvPr id="115" name="Oval 161"/>
                <p:cNvSpPr/>
                <p:nvPr/>
              </p:nvSpPr>
              <p:spPr bwMode="auto">
                <a:xfrm>
                  <a:off x="10808370" y="781009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cxnSp>
              <p:nvCxnSpPr>
                <p:cNvPr id="116" name="Elbow Connector 162"/>
                <p:cNvCxnSpPr>
                  <a:stCxn id="115" idx="2"/>
                  <a:endCxn id="114" idx="6"/>
                </p:cNvCxnSpPr>
                <p:nvPr/>
              </p:nvCxnSpPr>
              <p:spPr bwMode="auto">
                <a:xfrm rot="10800000">
                  <a:off x="7070586" y="5679629"/>
                  <a:ext cx="3737786" cy="2197520"/>
                </a:xfrm>
                <a:prstGeom prst="bentConnector3">
                  <a:avLst>
                    <a:gd name="adj1" fmla="val 70834"/>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p:spPr>
            </p:cxnSp>
          </p:grpSp>
          <p:grpSp>
            <p:nvGrpSpPr>
              <p:cNvPr id="117" name="Group 164"/>
              <p:cNvGrpSpPr/>
              <p:nvPr/>
            </p:nvGrpSpPr>
            <p:grpSpPr>
              <a:xfrm flipH="1">
                <a:off x="3089080" y="2076530"/>
                <a:ext cx="2530951" cy="2158280"/>
                <a:chOff x="6949208" y="3834575"/>
                <a:chExt cx="3993236" cy="3481661"/>
              </a:xfrm>
            </p:grpSpPr>
            <p:sp>
              <p:nvSpPr>
                <p:cNvPr id="118" name="Oval 165"/>
                <p:cNvSpPr/>
                <p:nvPr/>
              </p:nvSpPr>
              <p:spPr bwMode="auto">
                <a:xfrm>
                  <a:off x="10808370" y="7182127"/>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cxnSp>
              <p:nvCxnSpPr>
                <p:cNvPr id="119" name="Elbow Connector 166"/>
                <p:cNvCxnSpPr>
                  <a:stCxn id="118" idx="2"/>
                </p:cNvCxnSpPr>
                <p:nvPr/>
              </p:nvCxnSpPr>
              <p:spPr bwMode="auto">
                <a:xfrm rot="10800000">
                  <a:off x="7070586" y="3895977"/>
                  <a:ext cx="3737786" cy="3353208"/>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p:spPr>
            </p:cxnSp>
            <p:sp>
              <p:nvSpPr>
                <p:cNvPr id="120" name="Oval 167"/>
                <p:cNvSpPr/>
                <p:nvPr/>
              </p:nvSpPr>
              <p:spPr bwMode="auto">
                <a:xfrm>
                  <a:off x="6949208" y="3834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grpSp>
          <p:grpSp>
            <p:nvGrpSpPr>
              <p:cNvPr id="121" name="Group 168"/>
              <p:cNvGrpSpPr/>
              <p:nvPr/>
            </p:nvGrpSpPr>
            <p:grpSpPr>
              <a:xfrm flipH="1">
                <a:off x="3089081" y="4107510"/>
                <a:ext cx="2500159" cy="872906"/>
                <a:chOff x="6997790" y="7110874"/>
                <a:chExt cx="3944654" cy="1408141"/>
              </a:xfrm>
            </p:grpSpPr>
            <p:sp>
              <p:nvSpPr>
                <p:cNvPr id="122" name="Oval 169"/>
                <p:cNvSpPr/>
                <p:nvPr/>
              </p:nvSpPr>
              <p:spPr bwMode="auto">
                <a:xfrm>
                  <a:off x="10808370" y="838490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cxnSp>
              <p:nvCxnSpPr>
                <p:cNvPr id="123" name="Elbow Connector 170"/>
                <p:cNvCxnSpPr>
                  <a:stCxn id="122" idx="2"/>
                </p:cNvCxnSpPr>
                <p:nvPr/>
              </p:nvCxnSpPr>
              <p:spPr bwMode="auto">
                <a:xfrm flipH="1" flipV="1">
                  <a:off x="7050947" y="7182127"/>
                  <a:ext cx="3757423" cy="1269834"/>
                </a:xfrm>
                <a:prstGeom prst="bentConnector3">
                  <a:avLst>
                    <a:gd name="adj1" fmla="val 76138"/>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p:spPr>
            </p:cxnSp>
            <p:sp>
              <p:nvSpPr>
                <p:cNvPr id="124" name="Oval 171"/>
                <p:cNvSpPr/>
                <p:nvPr/>
              </p:nvSpPr>
              <p:spPr bwMode="auto">
                <a:xfrm>
                  <a:off x="6997790" y="711087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grpSp>
          <p:grpSp>
            <p:nvGrpSpPr>
              <p:cNvPr id="125" name="Group 172"/>
              <p:cNvGrpSpPr/>
              <p:nvPr/>
            </p:nvGrpSpPr>
            <p:grpSpPr>
              <a:xfrm flipH="1">
                <a:off x="3089078" y="4947769"/>
                <a:ext cx="2604892" cy="394370"/>
                <a:chOff x="6832548" y="8466356"/>
                <a:chExt cx="4109896" cy="636181"/>
              </a:xfrm>
            </p:grpSpPr>
            <p:sp>
              <p:nvSpPr>
                <p:cNvPr id="126" name="Oval 173"/>
                <p:cNvSpPr/>
                <p:nvPr/>
              </p:nvSpPr>
              <p:spPr bwMode="auto">
                <a:xfrm>
                  <a:off x="10808370" y="8968428"/>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cxnSp>
              <p:nvCxnSpPr>
                <p:cNvPr id="127" name="Elbow Connector 174"/>
                <p:cNvCxnSpPr>
                  <a:stCxn id="126" idx="2"/>
                </p:cNvCxnSpPr>
                <p:nvPr/>
              </p:nvCxnSpPr>
              <p:spPr bwMode="auto">
                <a:xfrm flipH="1" flipV="1">
                  <a:off x="6911112" y="8519024"/>
                  <a:ext cx="3897258" cy="516459"/>
                </a:xfrm>
                <a:prstGeom prst="bentConnector3">
                  <a:avLst>
                    <a:gd name="adj1" fmla="val 87799"/>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p:spPr>
            </p:cxnSp>
            <p:sp>
              <p:nvSpPr>
                <p:cNvPr id="128" name="Oval 175"/>
                <p:cNvSpPr/>
                <p:nvPr/>
              </p:nvSpPr>
              <p:spPr bwMode="auto">
                <a:xfrm>
                  <a:off x="6832548" y="846635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grpSp>
          <p:grpSp>
            <p:nvGrpSpPr>
              <p:cNvPr id="129" name="Group 176"/>
              <p:cNvGrpSpPr/>
              <p:nvPr/>
            </p:nvGrpSpPr>
            <p:grpSpPr>
              <a:xfrm flipH="1">
                <a:off x="3089079" y="5585151"/>
                <a:ext cx="2537506" cy="570460"/>
                <a:chOff x="6938867" y="9494604"/>
                <a:chExt cx="4003577" cy="920250"/>
              </a:xfrm>
            </p:grpSpPr>
            <p:sp>
              <p:nvSpPr>
                <p:cNvPr id="130" name="Oval 177"/>
                <p:cNvSpPr/>
                <p:nvPr/>
              </p:nvSpPr>
              <p:spPr bwMode="auto">
                <a:xfrm>
                  <a:off x="10808370" y="949460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cxnSp>
              <p:nvCxnSpPr>
                <p:cNvPr id="131" name="Elbow Connector 178"/>
                <p:cNvCxnSpPr>
                  <a:stCxn id="130" idx="2"/>
                </p:cNvCxnSpPr>
                <p:nvPr/>
              </p:nvCxnSpPr>
              <p:spPr bwMode="auto">
                <a:xfrm flipH="1">
                  <a:off x="7070582" y="9561658"/>
                  <a:ext cx="3737788" cy="793494"/>
                </a:xfrm>
                <a:prstGeom prst="bentConnector3">
                  <a:avLst>
                    <a:gd name="adj1" fmla="val 50000"/>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p:spPr>
            </p:cxnSp>
            <p:sp>
              <p:nvSpPr>
                <p:cNvPr id="132" name="Oval 179"/>
                <p:cNvSpPr/>
                <p:nvPr/>
              </p:nvSpPr>
              <p:spPr bwMode="auto">
                <a:xfrm>
                  <a:off x="6938867" y="1028074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defTabSz="2437765" fontAlgn="base">
                    <a:spcBef>
                      <a:spcPct val="0"/>
                    </a:spcBef>
                    <a:spcAft>
                      <a:spcPct val="0"/>
                    </a:spcAft>
                  </a:pPr>
                  <a:endParaRPr lang="en-US" sz="14900" dirty="0">
                    <a:solidFill>
                      <a:srgbClr val="000000"/>
                    </a:solidFill>
                    <a:latin typeface="Gill Sans" charset="0"/>
                    <a:ea typeface="ヒラギノ角ゴ ProN W3" charset="0"/>
                    <a:cs typeface="ヒラギノ角ゴ ProN W3" charset="0"/>
                    <a:sym typeface="Gill Sans" charset="0"/>
                  </a:endParaRPr>
                </a:p>
              </p:txBody>
            </p:sp>
          </p:grpSp>
          <p:grpSp>
            <p:nvGrpSpPr>
              <p:cNvPr id="133" name="Group 24"/>
              <p:cNvGrpSpPr/>
              <p:nvPr/>
            </p:nvGrpSpPr>
            <p:grpSpPr>
              <a:xfrm>
                <a:off x="719281" y="2076802"/>
                <a:ext cx="3167704" cy="3788409"/>
                <a:chOff x="8007625" y="3482862"/>
                <a:chExt cx="5669285" cy="6780169"/>
              </a:xfrm>
            </p:grpSpPr>
            <p:grpSp>
              <p:nvGrpSpPr>
                <p:cNvPr id="134" name="Group 144"/>
                <p:cNvGrpSpPr/>
                <p:nvPr/>
              </p:nvGrpSpPr>
              <p:grpSpPr>
                <a:xfrm flipH="1">
                  <a:off x="10634966" y="4729606"/>
                  <a:ext cx="3007033" cy="2941808"/>
                  <a:chOff x="3551238" y="1816100"/>
                  <a:chExt cx="1093787" cy="1093788"/>
                </a:xfrm>
                <a:solidFill>
                  <a:schemeClr val="bg1">
                    <a:lumMod val="85000"/>
                  </a:schemeClr>
                </a:solidFill>
              </p:grpSpPr>
              <p:sp>
                <p:nvSpPr>
                  <p:cNvPr id="152" name="Freeform 15"/>
                  <p:cNvSpPr/>
                  <p:nvPr/>
                </p:nvSpPr>
                <p:spPr bwMode="auto">
                  <a:xfrm>
                    <a:off x="3551238" y="1816100"/>
                    <a:ext cx="1093787" cy="876300"/>
                  </a:xfrm>
                  <a:custGeom>
                    <a:avLst/>
                    <a:gdLst>
                      <a:gd name="T0" fmla="*/ 213 w 427"/>
                      <a:gd name="T1" fmla="*/ 0 h 342"/>
                      <a:gd name="T2" fmla="*/ 59 w 427"/>
                      <a:gd name="T3" fmla="*/ 66 h 342"/>
                      <a:gd name="T4" fmla="*/ 59 w 427"/>
                      <a:gd name="T5" fmla="*/ 66 h 342"/>
                      <a:gd name="T6" fmla="*/ 59 w 427"/>
                      <a:gd name="T7" fmla="*/ 66 h 342"/>
                      <a:gd name="T8" fmla="*/ 0 w 427"/>
                      <a:gd name="T9" fmla="*/ 213 h 342"/>
                      <a:gd name="T10" fmla="*/ 0 w 427"/>
                      <a:gd name="T11" fmla="*/ 214 h 342"/>
                      <a:gd name="T12" fmla="*/ 106 w 427"/>
                      <a:gd name="T13" fmla="*/ 214 h 342"/>
                      <a:gd name="T14" fmla="*/ 106 w 427"/>
                      <a:gd name="T15" fmla="*/ 213 h 342"/>
                      <a:gd name="T16" fmla="*/ 213 w 427"/>
                      <a:gd name="T17" fmla="*/ 106 h 342"/>
                      <a:gd name="T18" fmla="*/ 321 w 427"/>
                      <a:gd name="T19" fmla="*/ 213 h 342"/>
                      <a:gd name="T20" fmla="*/ 298 w 427"/>
                      <a:gd name="T21" fmla="*/ 279 h 342"/>
                      <a:gd name="T22" fmla="*/ 383 w 427"/>
                      <a:gd name="T23" fmla="*/ 342 h 342"/>
                      <a:gd name="T24" fmla="*/ 427 w 427"/>
                      <a:gd name="T25" fmla="*/ 213 h 342"/>
                      <a:gd name="T26" fmla="*/ 213 w 427"/>
                      <a:gd name="T2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342">
                        <a:moveTo>
                          <a:pt x="213" y="0"/>
                        </a:moveTo>
                        <a:cubicBezTo>
                          <a:pt x="153" y="0"/>
                          <a:pt x="98" y="25"/>
                          <a:pt x="59" y="66"/>
                        </a:cubicBezTo>
                        <a:cubicBezTo>
                          <a:pt x="59" y="66"/>
                          <a:pt x="59" y="66"/>
                          <a:pt x="59" y="66"/>
                        </a:cubicBezTo>
                        <a:cubicBezTo>
                          <a:pt x="59" y="66"/>
                          <a:pt x="59" y="66"/>
                          <a:pt x="59" y="66"/>
                        </a:cubicBezTo>
                        <a:cubicBezTo>
                          <a:pt x="22" y="104"/>
                          <a:pt x="0" y="156"/>
                          <a:pt x="0" y="213"/>
                        </a:cubicBezTo>
                        <a:cubicBezTo>
                          <a:pt x="0" y="213"/>
                          <a:pt x="0" y="213"/>
                          <a:pt x="0" y="214"/>
                        </a:cubicBezTo>
                        <a:cubicBezTo>
                          <a:pt x="106" y="214"/>
                          <a:pt x="106" y="214"/>
                          <a:pt x="106" y="214"/>
                        </a:cubicBezTo>
                        <a:cubicBezTo>
                          <a:pt x="106" y="213"/>
                          <a:pt x="106" y="213"/>
                          <a:pt x="106" y="213"/>
                        </a:cubicBezTo>
                        <a:cubicBezTo>
                          <a:pt x="106" y="154"/>
                          <a:pt x="154" y="106"/>
                          <a:pt x="213" y="106"/>
                        </a:cubicBezTo>
                        <a:cubicBezTo>
                          <a:pt x="273" y="106"/>
                          <a:pt x="321" y="154"/>
                          <a:pt x="321" y="213"/>
                        </a:cubicBezTo>
                        <a:cubicBezTo>
                          <a:pt x="321" y="238"/>
                          <a:pt x="312" y="260"/>
                          <a:pt x="298" y="279"/>
                        </a:cubicBezTo>
                        <a:cubicBezTo>
                          <a:pt x="383" y="342"/>
                          <a:pt x="383" y="342"/>
                          <a:pt x="383" y="342"/>
                        </a:cubicBezTo>
                        <a:cubicBezTo>
                          <a:pt x="411" y="306"/>
                          <a:pt x="427" y="262"/>
                          <a:pt x="427" y="213"/>
                        </a:cubicBezTo>
                        <a:cubicBezTo>
                          <a:pt x="427" y="95"/>
                          <a:pt x="331" y="0"/>
                          <a:pt x="213" y="0"/>
                        </a:cubicBezTo>
                        <a:close/>
                      </a:path>
                    </a:pathLst>
                  </a:custGeom>
                  <a:grpFill/>
                  <a:ln w="9525">
                    <a:solidFill>
                      <a:schemeClr val="bg1"/>
                    </a:solid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sp>
                <p:nvSpPr>
                  <p:cNvPr id="153" name="Freeform 16"/>
                  <p:cNvSpPr/>
                  <p:nvPr/>
                </p:nvSpPr>
                <p:spPr bwMode="auto">
                  <a:xfrm>
                    <a:off x="4097337" y="2530475"/>
                    <a:ext cx="434975" cy="379413"/>
                  </a:xfrm>
                  <a:custGeom>
                    <a:avLst/>
                    <a:gdLst>
                      <a:gd name="T0" fmla="*/ 1 w 170"/>
                      <a:gd name="T1" fmla="*/ 41 h 148"/>
                      <a:gd name="T2" fmla="*/ 0 w 170"/>
                      <a:gd name="T3" fmla="*/ 148 h 148"/>
                      <a:gd name="T4" fmla="*/ 0 w 170"/>
                      <a:gd name="T5" fmla="*/ 148 h 148"/>
                      <a:gd name="T6" fmla="*/ 170 w 170"/>
                      <a:gd name="T7" fmla="*/ 63 h 148"/>
                      <a:gd name="T8" fmla="*/ 85 w 170"/>
                      <a:gd name="T9" fmla="*/ 0 h 148"/>
                      <a:gd name="T10" fmla="*/ 1 w 170"/>
                      <a:gd name="T11" fmla="*/ 41 h 148"/>
                    </a:gdLst>
                    <a:ahLst/>
                    <a:cxnLst>
                      <a:cxn ang="0">
                        <a:pos x="T0" y="T1"/>
                      </a:cxn>
                      <a:cxn ang="0">
                        <a:pos x="T2" y="T3"/>
                      </a:cxn>
                      <a:cxn ang="0">
                        <a:pos x="T4" y="T5"/>
                      </a:cxn>
                      <a:cxn ang="0">
                        <a:pos x="T6" y="T7"/>
                      </a:cxn>
                      <a:cxn ang="0">
                        <a:pos x="T8" y="T9"/>
                      </a:cxn>
                      <a:cxn ang="0">
                        <a:pos x="T10" y="T11"/>
                      </a:cxn>
                    </a:cxnLst>
                    <a:rect l="0" t="0" r="r" b="b"/>
                    <a:pathLst>
                      <a:path w="170" h="148">
                        <a:moveTo>
                          <a:pt x="1" y="41"/>
                        </a:moveTo>
                        <a:cubicBezTo>
                          <a:pt x="0" y="148"/>
                          <a:pt x="0" y="148"/>
                          <a:pt x="0" y="148"/>
                        </a:cubicBezTo>
                        <a:cubicBezTo>
                          <a:pt x="0" y="148"/>
                          <a:pt x="0" y="148"/>
                          <a:pt x="0" y="148"/>
                        </a:cubicBezTo>
                        <a:cubicBezTo>
                          <a:pt x="70" y="148"/>
                          <a:pt x="131" y="114"/>
                          <a:pt x="170" y="63"/>
                        </a:cubicBezTo>
                        <a:cubicBezTo>
                          <a:pt x="85" y="0"/>
                          <a:pt x="85" y="0"/>
                          <a:pt x="85" y="0"/>
                        </a:cubicBezTo>
                        <a:cubicBezTo>
                          <a:pt x="66" y="25"/>
                          <a:pt x="35" y="41"/>
                          <a:pt x="1" y="41"/>
                        </a:cubicBezTo>
                        <a:close/>
                      </a:path>
                    </a:pathLst>
                  </a:custGeom>
                  <a:solidFill>
                    <a:srgbClr val="B8C919"/>
                  </a:solidFill>
                  <a:ln w="9525">
                    <a:no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grpSp>
            <p:grpSp>
              <p:nvGrpSpPr>
                <p:cNvPr id="135" name="Group 147"/>
                <p:cNvGrpSpPr/>
                <p:nvPr/>
              </p:nvGrpSpPr>
              <p:grpSpPr>
                <a:xfrm flipH="1">
                  <a:off x="10002132" y="4106234"/>
                  <a:ext cx="3674778" cy="4184281"/>
                  <a:chOff x="3538538" y="1584325"/>
                  <a:chExt cx="1336675" cy="1555750"/>
                </a:xfrm>
                <a:solidFill>
                  <a:schemeClr val="bg1">
                    <a:lumMod val="85000"/>
                  </a:schemeClr>
                </a:solidFill>
              </p:grpSpPr>
              <p:sp>
                <p:nvSpPr>
                  <p:cNvPr id="150" name="Freeform 10"/>
                  <p:cNvSpPr/>
                  <p:nvPr/>
                </p:nvSpPr>
                <p:spPr bwMode="auto">
                  <a:xfrm>
                    <a:off x="4094163" y="2692400"/>
                    <a:ext cx="625475" cy="447675"/>
                  </a:xfrm>
                  <a:custGeom>
                    <a:avLst/>
                    <a:gdLst>
                      <a:gd name="T0" fmla="*/ 244 w 244"/>
                      <a:gd name="T1" fmla="*/ 54 h 175"/>
                      <a:gd name="T2" fmla="*/ 171 w 244"/>
                      <a:gd name="T3" fmla="*/ 0 h 175"/>
                      <a:gd name="T4" fmla="*/ 1 w 244"/>
                      <a:gd name="T5" fmla="*/ 85 h 175"/>
                      <a:gd name="T6" fmla="*/ 1 w 244"/>
                      <a:gd name="T7" fmla="*/ 85 h 175"/>
                      <a:gd name="T8" fmla="*/ 0 w 244"/>
                      <a:gd name="T9" fmla="*/ 175 h 175"/>
                      <a:gd name="T10" fmla="*/ 1 w 244"/>
                      <a:gd name="T11" fmla="*/ 175 h 175"/>
                      <a:gd name="T12" fmla="*/ 244 w 244"/>
                      <a:gd name="T13" fmla="*/ 54 h 175"/>
                    </a:gdLst>
                    <a:ahLst/>
                    <a:cxnLst>
                      <a:cxn ang="0">
                        <a:pos x="T0" y="T1"/>
                      </a:cxn>
                      <a:cxn ang="0">
                        <a:pos x="T2" y="T3"/>
                      </a:cxn>
                      <a:cxn ang="0">
                        <a:pos x="T4" y="T5"/>
                      </a:cxn>
                      <a:cxn ang="0">
                        <a:pos x="T6" y="T7"/>
                      </a:cxn>
                      <a:cxn ang="0">
                        <a:pos x="T8" y="T9"/>
                      </a:cxn>
                      <a:cxn ang="0">
                        <a:pos x="T10" y="T11"/>
                      </a:cxn>
                      <a:cxn ang="0">
                        <a:pos x="T12" y="T13"/>
                      </a:cxn>
                    </a:cxnLst>
                    <a:rect l="0" t="0" r="r" b="b"/>
                    <a:pathLst>
                      <a:path w="244" h="175">
                        <a:moveTo>
                          <a:pt x="244" y="54"/>
                        </a:moveTo>
                        <a:cubicBezTo>
                          <a:pt x="171" y="0"/>
                          <a:pt x="171" y="0"/>
                          <a:pt x="171" y="0"/>
                        </a:cubicBezTo>
                        <a:cubicBezTo>
                          <a:pt x="132" y="51"/>
                          <a:pt x="71" y="85"/>
                          <a:pt x="1" y="85"/>
                        </a:cubicBezTo>
                        <a:cubicBezTo>
                          <a:pt x="1" y="85"/>
                          <a:pt x="1" y="85"/>
                          <a:pt x="1" y="85"/>
                        </a:cubicBezTo>
                        <a:cubicBezTo>
                          <a:pt x="0" y="175"/>
                          <a:pt x="0" y="175"/>
                          <a:pt x="0" y="175"/>
                        </a:cubicBezTo>
                        <a:cubicBezTo>
                          <a:pt x="0" y="175"/>
                          <a:pt x="1" y="175"/>
                          <a:pt x="1" y="175"/>
                        </a:cubicBezTo>
                        <a:cubicBezTo>
                          <a:pt x="101" y="175"/>
                          <a:pt x="189" y="128"/>
                          <a:pt x="244" y="54"/>
                        </a:cubicBezTo>
                        <a:close/>
                      </a:path>
                    </a:pathLst>
                  </a:custGeom>
                  <a:solidFill>
                    <a:srgbClr val="4B8F11"/>
                  </a:solidFill>
                  <a:ln w="9525">
                    <a:no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sp>
                <p:nvSpPr>
                  <p:cNvPr id="151" name="Freeform 14"/>
                  <p:cNvSpPr/>
                  <p:nvPr/>
                </p:nvSpPr>
                <p:spPr bwMode="auto">
                  <a:xfrm>
                    <a:off x="3538538" y="1584325"/>
                    <a:ext cx="1336675" cy="1246188"/>
                  </a:xfrm>
                  <a:custGeom>
                    <a:avLst/>
                    <a:gdLst>
                      <a:gd name="T0" fmla="*/ 218 w 522"/>
                      <a:gd name="T1" fmla="*/ 0 h 487"/>
                      <a:gd name="T2" fmla="*/ 212 w 522"/>
                      <a:gd name="T3" fmla="*/ 0 h 487"/>
                      <a:gd name="T4" fmla="*/ 212 w 522"/>
                      <a:gd name="T5" fmla="*/ 0 h 487"/>
                      <a:gd name="T6" fmla="*/ 212 w 522"/>
                      <a:gd name="T7" fmla="*/ 0 h 487"/>
                      <a:gd name="T8" fmla="*/ 0 w 522"/>
                      <a:gd name="T9" fmla="*/ 93 h 487"/>
                      <a:gd name="T10" fmla="*/ 64 w 522"/>
                      <a:gd name="T11" fmla="*/ 157 h 487"/>
                      <a:gd name="T12" fmla="*/ 218 w 522"/>
                      <a:gd name="T13" fmla="*/ 91 h 487"/>
                      <a:gd name="T14" fmla="*/ 432 w 522"/>
                      <a:gd name="T15" fmla="*/ 304 h 487"/>
                      <a:gd name="T16" fmla="*/ 388 w 522"/>
                      <a:gd name="T17" fmla="*/ 433 h 487"/>
                      <a:gd name="T18" fmla="*/ 461 w 522"/>
                      <a:gd name="T19" fmla="*/ 487 h 487"/>
                      <a:gd name="T20" fmla="*/ 522 w 522"/>
                      <a:gd name="T21" fmla="*/ 304 h 487"/>
                      <a:gd name="T22" fmla="*/ 218 w 522"/>
                      <a:gd name="T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218" y="0"/>
                        </a:moveTo>
                        <a:cubicBezTo>
                          <a:pt x="216" y="0"/>
                          <a:pt x="214" y="0"/>
                          <a:pt x="212" y="0"/>
                        </a:cubicBezTo>
                        <a:cubicBezTo>
                          <a:pt x="212" y="0"/>
                          <a:pt x="212" y="0"/>
                          <a:pt x="212" y="0"/>
                        </a:cubicBezTo>
                        <a:cubicBezTo>
                          <a:pt x="212" y="0"/>
                          <a:pt x="212" y="0"/>
                          <a:pt x="212" y="0"/>
                        </a:cubicBezTo>
                        <a:cubicBezTo>
                          <a:pt x="129" y="2"/>
                          <a:pt x="54" y="37"/>
                          <a:pt x="0" y="93"/>
                        </a:cubicBezTo>
                        <a:cubicBezTo>
                          <a:pt x="64" y="157"/>
                          <a:pt x="64" y="157"/>
                          <a:pt x="64" y="157"/>
                        </a:cubicBezTo>
                        <a:cubicBezTo>
                          <a:pt x="103" y="116"/>
                          <a:pt x="158" y="91"/>
                          <a:pt x="218" y="91"/>
                        </a:cubicBezTo>
                        <a:cubicBezTo>
                          <a:pt x="336" y="91"/>
                          <a:pt x="432" y="186"/>
                          <a:pt x="432" y="304"/>
                        </a:cubicBezTo>
                        <a:cubicBezTo>
                          <a:pt x="432" y="353"/>
                          <a:pt x="416" y="397"/>
                          <a:pt x="388" y="433"/>
                        </a:cubicBezTo>
                        <a:cubicBezTo>
                          <a:pt x="461" y="487"/>
                          <a:pt x="461" y="487"/>
                          <a:pt x="461" y="487"/>
                        </a:cubicBezTo>
                        <a:cubicBezTo>
                          <a:pt x="499" y="436"/>
                          <a:pt x="522" y="373"/>
                          <a:pt x="522" y="304"/>
                        </a:cubicBezTo>
                        <a:cubicBezTo>
                          <a:pt x="522" y="136"/>
                          <a:pt x="386" y="0"/>
                          <a:pt x="218" y="0"/>
                        </a:cubicBezTo>
                        <a:close/>
                      </a:path>
                    </a:pathLst>
                  </a:custGeom>
                  <a:grpFill/>
                  <a:ln w="9525">
                    <a:solidFill>
                      <a:schemeClr val="bg1"/>
                    </a:solid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grpSp>
            <p:grpSp>
              <p:nvGrpSpPr>
                <p:cNvPr id="136" name="Group 150"/>
                <p:cNvGrpSpPr/>
                <p:nvPr/>
              </p:nvGrpSpPr>
              <p:grpSpPr>
                <a:xfrm flipH="1">
                  <a:off x="9360574" y="3482862"/>
                  <a:ext cx="2823730" cy="5426759"/>
                  <a:chOff x="4081464" y="1352550"/>
                  <a:chExt cx="1027112" cy="2017713"/>
                </a:xfrm>
                <a:solidFill>
                  <a:schemeClr val="bg1">
                    <a:lumMod val="85000"/>
                  </a:schemeClr>
                </a:solidFill>
              </p:grpSpPr>
              <p:sp>
                <p:nvSpPr>
                  <p:cNvPr id="148" name="Freeform 9"/>
                  <p:cNvSpPr/>
                  <p:nvPr/>
                </p:nvSpPr>
                <p:spPr bwMode="auto">
                  <a:xfrm>
                    <a:off x="4092575" y="2830513"/>
                    <a:ext cx="814387" cy="539750"/>
                  </a:xfrm>
                  <a:custGeom>
                    <a:avLst/>
                    <a:gdLst>
                      <a:gd name="T0" fmla="*/ 2 w 318"/>
                      <a:gd name="T1" fmla="*/ 121 h 211"/>
                      <a:gd name="T2" fmla="*/ 1 w 318"/>
                      <a:gd name="T3" fmla="*/ 121 h 211"/>
                      <a:gd name="T4" fmla="*/ 0 w 318"/>
                      <a:gd name="T5" fmla="*/ 211 h 211"/>
                      <a:gd name="T6" fmla="*/ 2 w 318"/>
                      <a:gd name="T7" fmla="*/ 211 h 211"/>
                      <a:gd name="T8" fmla="*/ 318 w 318"/>
                      <a:gd name="T9" fmla="*/ 54 h 211"/>
                      <a:gd name="T10" fmla="*/ 245 w 318"/>
                      <a:gd name="T11" fmla="*/ 0 h 211"/>
                      <a:gd name="T12" fmla="*/ 2 w 318"/>
                      <a:gd name="T13" fmla="*/ 121 h 211"/>
                    </a:gdLst>
                    <a:ahLst/>
                    <a:cxnLst>
                      <a:cxn ang="0">
                        <a:pos x="T0" y="T1"/>
                      </a:cxn>
                      <a:cxn ang="0">
                        <a:pos x="T2" y="T3"/>
                      </a:cxn>
                      <a:cxn ang="0">
                        <a:pos x="T4" y="T5"/>
                      </a:cxn>
                      <a:cxn ang="0">
                        <a:pos x="T6" y="T7"/>
                      </a:cxn>
                      <a:cxn ang="0">
                        <a:pos x="T8" y="T9"/>
                      </a:cxn>
                      <a:cxn ang="0">
                        <a:pos x="T10" y="T11"/>
                      </a:cxn>
                      <a:cxn ang="0">
                        <a:pos x="T12" y="T13"/>
                      </a:cxn>
                    </a:cxnLst>
                    <a:rect l="0" t="0" r="r" b="b"/>
                    <a:pathLst>
                      <a:path w="318" h="211">
                        <a:moveTo>
                          <a:pt x="2" y="121"/>
                        </a:moveTo>
                        <a:cubicBezTo>
                          <a:pt x="2" y="121"/>
                          <a:pt x="1" y="121"/>
                          <a:pt x="1" y="121"/>
                        </a:cubicBezTo>
                        <a:cubicBezTo>
                          <a:pt x="0" y="211"/>
                          <a:pt x="0" y="211"/>
                          <a:pt x="0" y="211"/>
                        </a:cubicBezTo>
                        <a:cubicBezTo>
                          <a:pt x="1" y="211"/>
                          <a:pt x="2" y="211"/>
                          <a:pt x="2" y="211"/>
                        </a:cubicBezTo>
                        <a:cubicBezTo>
                          <a:pt x="131" y="211"/>
                          <a:pt x="246" y="150"/>
                          <a:pt x="318" y="54"/>
                        </a:cubicBezTo>
                        <a:cubicBezTo>
                          <a:pt x="245" y="0"/>
                          <a:pt x="245" y="0"/>
                          <a:pt x="245" y="0"/>
                        </a:cubicBezTo>
                        <a:cubicBezTo>
                          <a:pt x="190" y="74"/>
                          <a:pt x="102" y="121"/>
                          <a:pt x="2" y="121"/>
                        </a:cubicBezTo>
                        <a:close/>
                      </a:path>
                    </a:pathLst>
                  </a:custGeom>
                  <a:solidFill>
                    <a:srgbClr val="B8C919"/>
                  </a:solidFill>
                  <a:ln w="9525">
                    <a:no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sp>
                <p:nvSpPr>
                  <p:cNvPr id="149" name="Freeform 13"/>
                  <p:cNvSpPr/>
                  <p:nvPr/>
                </p:nvSpPr>
                <p:spPr bwMode="auto">
                  <a:xfrm>
                    <a:off x="4081464" y="1352550"/>
                    <a:ext cx="1027112" cy="1616074"/>
                  </a:xfrm>
                  <a:custGeom>
                    <a:avLst/>
                    <a:gdLst>
                      <a:gd name="T0" fmla="*/ 282 w 401"/>
                      <a:gd name="T1" fmla="*/ 112 h 631"/>
                      <a:gd name="T2" fmla="*/ 281 w 401"/>
                      <a:gd name="T3" fmla="*/ 111 h 631"/>
                      <a:gd name="T4" fmla="*/ 282 w 401"/>
                      <a:gd name="T5" fmla="*/ 112 h 631"/>
                      <a:gd name="T6" fmla="*/ 6 w 401"/>
                      <a:gd name="T7" fmla="*/ 0 h 631"/>
                      <a:gd name="T8" fmla="*/ 0 w 401"/>
                      <a:gd name="T9" fmla="*/ 0 h 631"/>
                      <a:gd name="T10" fmla="*/ 0 w 401"/>
                      <a:gd name="T11" fmla="*/ 90 h 631"/>
                      <a:gd name="T12" fmla="*/ 6 w 401"/>
                      <a:gd name="T13" fmla="*/ 90 h 631"/>
                      <a:gd name="T14" fmla="*/ 310 w 401"/>
                      <a:gd name="T15" fmla="*/ 394 h 631"/>
                      <a:gd name="T16" fmla="*/ 249 w 401"/>
                      <a:gd name="T17" fmla="*/ 577 h 631"/>
                      <a:gd name="T18" fmla="*/ 322 w 401"/>
                      <a:gd name="T19" fmla="*/ 631 h 631"/>
                      <a:gd name="T20" fmla="*/ 401 w 401"/>
                      <a:gd name="T21" fmla="*/ 394 h 631"/>
                      <a:gd name="T22" fmla="*/ 282 w 401"/>
                      <a:gd name="T23" fmla="*/ 11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631">
                        <a:moveTo>
                          <a:pt x="282" y="112"/>
                        </a:moveTo>
                        <a:cubicBezTo>
                          <a:pt x="281" y="111"/>
                          <a:pt x="281" y="111"/>
                          <a:pt x="281" y="111"/>
                        </a:cubicBezTo>
                        <a:cubicBezTo>
                          <a:pt x="282" y="112"/>
                          <a:pt x="282" y="112"/>
                          <a:pt x="282" y="112"/>
                        </a:cubicBezTo>
                        <a:cubicBezTo>
                          <a:pt x="211" y="42"/>
                          <a:pt x="113" y="0"/>
                          <a:pt x="6" y="0"/>
                        </a:cubicBezTo>
                        <a:cubicBezTo>
                          <a:pt x="4" y="0"/>
                          <a:pt x="2" y="0"/>
                          <a:pt x="0" y="0"/>
                        </a:cubicBezTo>
                        <a:cubicBezTo>
                          <a:pt x="0" y="90"/>
                          <a:pt x="0" y="90"/>
                          <a:pt x="0" y="90"/>
                        </a:cubicBezTo>
                        <a:cubicBezTo>
                          <a:pt x="2" y="90"/>
                          <a:pt x="4" y="90"/>
                          <a:pt x="6" y="90"/>
                        </a:cubicBezTo>
                        <a:cubicBezTo>
                          <a:pt x="174" y="90"/>
                          <a:pt x="310" y="226"/>
                          <a:pt x="310" y="394"/>
                        </a:cubicBezTo>
                        <a:cubicBezTo>
                          <a:pt x="310" y="463"/>
                          <a:pt x="287" y="526"/>
                          <a:pt x="249" y="577"/>
                        </a:cubicBezTo>
                        <a:cubicBezTo>
                          <a:pt x="322" y="631"/>
                          <a:pt x="322" y="631"/>
                          <a:pt x="322" y="631"/>
                        </a:cubicBezTo>
                        <a:cubicBezTo>
                          <a:pt x="371" y="565"/>
                          <a:pt x="401" y="483"/>
                          <a:pt x="401" y="394"/>
                        </a:cubicBezTo>
                        <a:cubicBezTo>
                          <a:pt x="401" y="283"/>
                          <a:pt x="355" y="183"/>
                          <a:pt x="282" y="112"/>
                        </a:cubicBezTo>
                        <a:close/>
                      </a:path>
                    </a:pathLst>
                  </a:custGeom>
                  <a:grpFill/>
                  <a:ln w="9525">
                    <a:solidFill>
                      <a:schemeClr val="bg1"/>
                    </a:solid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grpSp>
            <p:grpSp>
              <p:nvGrpSpPr>
                <p:cNvPr id="137" name="Group 153"/>
                <p:cNvGrpSpPr/>
                <p:nvPr/>
              </p:nvGrpSpPr>
              <p:grpSpPr>
                <a:xfrm flipH="1">
                  <a:off x="8767022" y="3858592"/>
                  <a:ext cx="3395462" cy="5635970"/>
                  <a:chOff x="4089400" y="1492250"/>
                  <a:chExt cx="1235075" cy="2095500"/>
                </a:xfrm>
              </p:grpSpPr>
              <p:sp>
                <p:nvSpPr>
                  <p:cNvPr id="146" name="Freeform 8"/>
                  <p:cNvSpPr/>
                  <p:nvPr/>
                </p:nvSpPr>
                <p:spPr bwMode="auto">
                  <a:xfrm>
                    <a:off x="4089400" y="2968625"/>
                    <a:ext cx="989012" cy="619125"/>
                  </a:xfrm>
                  <a:custGeom>
                    <a:avLst/>
                    <a:gdLst>
                      <a:gd name="T0" fmla="*/ 386 w 386"/>
                      <a:gd name="T1" fmla="*/ 51 h 242"/>
                      <a:gd name="T2" fmla="*/ 319 w 386"/>
                      <a:gd name="T3" fmla="*/ 0 h 242"/>
                      <a:gd name="T4" fmla="*/ 3 w 386"/>
                      <a:gd name="T5" fmla="*/ 157 h 242"/>
                      <a:gd name="T6" fmla="*/ 1 w 386"/>
                      <a:gd name="T7" fmla="*/ 157 h 242"/>
                      <a:gd name="T8" fmla="*/ 0 w 386"/>
                      <a:gd name="T9" fmla="*/ 242 h 242"/>
                      <a:gd name="T10" fmla="*/ 3 w 386"/>
                      <a:gd name="T11" fmla="*/ 242 h 242"/>
                      <a:gd name="T12" fmla="*/ 386 w 386"/>
                      <a:gd name="T13" fmla="*/ 51 h 242"/>
                    </a:gdLst>
                    <a:ahLst/>
                    <a:cxnLst>
                      <a:cxn ang="0">
                        <a:pos x="T0" y="T1"/>
                      </a:cxn>
                      <a:cxn ang="0">
                        <a:pos x="T2" y="T3"/>
                      </a:cxn>
                      <a:cxn ang="0">
                        <a:pos x="T4" y="T5"/>
                      </a:cxn>
                      <a:cxn ang="0">
                        <a:pos x="T6" y="T7"/>
                      </a:cxn>
                      <a:cxn ang="0">
                        <a:pos x="T8" y="T9"/>
                      </a:cxn>
                      <a:cxn ang="0">
                        <a:pos x="T10" y="T11"/>
                      </a:cxn>
                      <a:cxn ang="0">
                        <a:pos x="T12" y="T13"/>
                      </a:cxn>
                    </a:cxnLst>
                    <a:rect l="0" t="0" r="r" b="b"/>
                    <a:pathLst>
                      <a:path w="386" h="242">
                        <a:moveTo>
                          <a:pt x="386" y="51"/>
                        </a:moveTo>
                        <a:cubicBezTo>
                          <a:pt x="319" y="0"/>
                          <a:pt x="319" y="0"/>
                          <a:pt x="319" y="0"/>
                        </a:cubicBezTo>
                        <a:cubicBezTo>
                          <a:pt x="247" y="96"/>
                          <a:pt x="132" y="157"/>
                          <a:pt x="3" y="157"/>
                        </a:cubicBezTo>
                        <a:cubicBezTo>
                          <a:pt x="3" y="157"/>
                          <a:pt x="2" y="157"/>
                          <a:pt x="1" y="157"/>
                        </a:cubicBezTo>
                        <a:cubicBezTo>
                          <a:pt x="0" y="242"/>
                          <a:pt x="0" y="242"/>
                          <a:pt x="0" y="242"/>
                        </a:cubicBezTo>
                        <a:cubicBezTo>
                          <a:pt x="1" y="242"/>
                          <a:pt x="2" y="242"/>
                          <a:pt x="3" y="242"/>
                        </a:cubicBezTo>
                        <a:cubicBezTo>
                          <a:pt x="160" y="242"/>
                          <a:pt x="299" y="167"/>
                          <a:pt x="386" y="51"/>
                        </a:cubicBezTo>
                        <a:close/>
                      </a:path>
                    </a:pathLst>
                  </a:custGeom>
                  <a:solidFill>
                    <a:srgbClr val="4B8F11"/>
                  </a:solidFill>
                  <a:ln w="9525">
                    <a:no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sp>
                <p:nvSpPr>
                  <p:cNvPr id="147" name="Freeform 12"/>
                  <p:cNvSpPr/>
                  <p:nvPr/>
                </p:nvSpPr>
                <p:spPr bwMode="auto">
                  <a:xfrm>
                    <a:off x="4803775" y="1492250"/>
                    <a:ext cx="520700" cy="1606550"/>
                  </a:xfrm>
                  <a:custGeom>
                    <a:avLst/>
                    <a:gdLst>
                      <a:gd name="T0" fmla="*/ 203 w 203"/>
                      <a:gd name="T1" fmla="*/ 341 h 628"/>
                      <a:gd name="T2" fmla="*/ 203 w 203"/>
                      <a:gd name="T3" fmla="*/ 341 h 628"/>
                      <a:gd name="T4" fmla="*/ 203 w 203"/>
                      <a:gd name="T5" fmla="*/ 340 h 628"/>
                      <a:gd name="T6" fmla="*/ 62 w 203"/>
                      <a:gd name="T7" fmla="*/ 0 h 628"/>
                      <a:gd name="T8" fmla="*/ 0 w 203"/>
                      <a:gd name="T9" fmla="*/ 58 h 628"/>
                      <a:gd name="T10" fmla="*/ 119 w 203"/>
                      <a:gd name="T11" fmla="*/ 340 h 628"/>
                      <a:gd name="T12" fmla="*/ 40 w 203"/>
                      <a:gd name="T13" fmla="*/ 577 h 628"/>
                      <a:gd name="T14" fmla="*/ 107 w 203"/>
                      <a:gd name="T15" fmla="*/ 628 h 628"/>
                      <a:gd name="T16" fmla="*/ 203 w 203"/>
                      <a:gd name="T17" fmla="*/ 34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28">
                        <a:moveTo>
                          <a:pt x="203" y="341"/>
                        </a:moveTo>
                        <a:cubicBezTo>
                          <a:pt x="203" y="341"/>
                          <a:pt x="203" y="341"/>
                          <a:pt x="203" y="341"/>
                        </a:cubicBezTo>
                        <a:cubicBezTo>
                          <a:pt x="203" y="340"/>
                          <a:pt x="203" y="340"/>
                          <a:pt x="203" y="340"/>
                        </a:cubicBezTo>
                        <a:cubicBezTo>
                          <a:pt x="203" y="207"/>
                          <a:pt x="149" y="87"/>
                          <a:pt x="62" y="0"/>
                        </a:cubicBezTo>
                        <a:cubicBezTo>
                          <a:pt x="0" y="58"/>
                          <a:pt x="0" y="58"/>
                          <a:pt x="0" y="58"/>
                        </a:cubicBezTo>
                        <a:cubicBezTo>
                          <a:pt x="73" y="129"/>
                          <a:pt x="119" y="229"/>
                          <a:pt x="119" y="340"/>
                        </a:cubicBezTo>
                        <a:cubicBezTo>
                          <a:pt x="119" y="429"/>
                          <a:pt x="89" y="511"/>
                          <a:pt x="40" y="577"/>
                        </a:cubicBezTo>
                        <a:cubicBezTo>
                          <a:pt x="107" y="628"/>
                          <a:pt x="107" y="628"/>
                          <a:pt x="107" y="628"/>
                        </a:cubicBezTo>
                        <a:cubicBezTo>
                          <a:pt x="168" y="548"/>
                          <a:pt x="203" y="448"/>
                          <a:pt x="203" y="341"/>
                        </a:cubicBezTo>
                        <a:close/>
                      </a:path>
                    </a:pathLst>
                  </a:custGeom>
                  <a:solidFill>
                    <a:schemeClr val="bg1">
                      <a:lumMod val="85000"/>
                    </a:schemeClr>
                  </a:solidFill>
                  <a:ln w="9525">
                    <a:solidFill>
                      <a:schemeClr val="bg1"/>
                    </a:solid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grpSp>
            <p:grpSp>
              <p:nvGrpSpPr>
                <p:cNvPr id="138" name="Group 156"/>
                <p:cNvGrpSpPr/>
                <p:nvPr/>
              </p:nvGrpSpPr>
              <p:grpSpPr>
                <a:xfrm flipH="1">
                  <a:off x="8007625" y="6202644"/>
                  <a:ext cx="4154865" cy="4034845"/>
                  <a:chOff x="4089397" y="2363788"/>
                  <a:chExt cx="1511303" cy="1500188"/>
                </a:xfrm>
              </p:grpSpPr>
              <p:sp>
                <p:nvSpPr>
                  <p:cNvPr id="144" name="Freeform 7"/>
                  <p:cNvSpPr/>
                  <p:nvPr/>
                </p:nvSpPr>
                <p:spPr bwMode="auto">
                  <a:xfrm>
                    <a:off x="4089397" y="3098801"/>
                    <a:ext cx="1211260" cy="765175"/>
                  </a:xfrm>
                  <a:custGeom>
                    <a:avLst/>
                    <a:gdLst>
                      <a:gd name="T0" fmla="*/ 3 w 473"/>
                      <a:gd name="T1" fmla="*/ 191 h 299"/>
                      <a:gd name="T2" fmla="*/ 0 w 473"/>
                      <a:gd name="T3" fmla="*/ 191 h 299"/>
                      <a:gd name="T4" fmla="*/ 0 w 473"/>
                      <a:gd name="T5" fmla="*/ 299 h 299"/>
                      <a:gd name="T6" fmla="*/ 3 w 473"/>
                      <a:gd name="T7" fmla="*/ 299 h 299"/>
                      <a:gd name="T8" fmla="*/ 473 w 473"/>
                      <a:gd name="T9" fmla="*/ 64 h 299"/>
                      <a:gd name="T10" fmla="*/ 386 w 473"/>
                      <a:gd name="T11" fmla="*/ 0 h 299"/>
                      <a:gd name="T12" fmla="*/ 3 w 473"/>
                      <a:gd name="T13" fmla="*/ 191 h 299"/>
                    </a:gdLst>
                    <a:ahLst/>
                    <a:cxnLst>
                      <a:cxn ang="0">
                        <a:pos x="T0" y="T1"/>
                      </a:cxn>
                      <a:cxn ang="0">
                        <a:pos x="T2" y="T3"/>
                      </a:cxn>
                      <a:cxn ang="0">
                        <a:pos x="T4" y="T5"/>
                      </a:cxn>
                      <a:cxn ang="0">
                        <a:pos x="T6" y="T7"/>
                      </a:cxn>
                      <a:cxn ang="0">
                        <a:pos x="T8" y="T9"/>
                      </a:cxn>
                      <a:cxn ang="0">
                        <a:pos x="T10" y="T11"/>
                      </a:cxn>
                      <a:cxn ang="0">
                        <a:pos x="T12" y="T13"/>
                      </a:cxn>
                    </a:cxnLst>
                    <a:rect l="0" t="0" r="r" b="b"/>
                    <a:pathLst>
                      <a:path w="473" h="299">
                        <a:moveTo>
                          <a:pt x="3" y="191"/>
                        </a:moveTo>
                        <a:cubicBezTo>
                          <a:pt x="2" y="191"/>
                          <a:pt x="1" y="191"/>
                          <a:pt x="0" y="191"/>
                        </a:cubicBezTo>
                        <a:cubicBezTo>
                          <a:pt x="0" y="299"/>
                          <a:pt x="0" y="299"/>
                          <a:pt x="0" y="299"/>
                        </a:cubicBezTo>
                        <a:cubicBezTo>
                          <a:pt x="1" y="299"/>
                          <a:pt x="2" y="299"/>
                          <a:pt x="3" y="299"/>
                        </a:cubicBezTo>
                        <a:cubicBezTo>
                          <a:pt x="195" y="299"/>
                          <a:pt x="366" y="207"/>
                          <a:pt x="473" y="64"/>
                        </a:cubicBezTo>
                        <a:cubicBezTo>
                          <a:pt x="386" y="0"/>
                          <a:pt x="386" y="0"/>
                          <a:pt x="386" y="0"/>
                        </a:cubicBezTo>
                        <a:cubicBezTo>
                          <a:pt x="299" y="116"/>
                          <a:pt x="160" y="191"/>
                          <a:pt x="3" y="191"/>
                        </a:cubicBezTo>
                        <a:close/>
                      </a:path>
                    </a:pathLst>
                  </a:custGeom>
                  <a:solidFill>
                    <a:srgbClr val="B8C919"/>
                  </a:solidFill>
                  <a:ln w="9525">
                    <a:no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sp>
                <p:nvSpPr>
                  <p:cNvPr id="145" name="Freeform 11"/>
                  <p:cNvSpPr/>
                  <p:nvPr/>
                </p:nvSpPr>
                <p:spPr bwMode="auto">
                  <a:xfrm>
                    <a:off x="5078413" y="2363788"/>
                    <a:ext cx="522287" cy="898525"/>
                  </a:xfrm>
                  <a:custGeom>
                    <a:avLst/>
                    <a:gdLst>
                      <a:gd name="T0" fmla="*/ 96 w 204"/>
                      <a:gd name="T1" fmla="*/ 0 h 351"/>
                      <a:gd name="T2" fmla="*/ 0 w 204"/>
                      <a:gd name="T3" fmla="*/ 287 h 351"/>
                      <a:gd name="T4" fmla="*/ 87 w 204"/>
                      <a:gd name="T5" fmla="*/ 351 h 351"/>
                      <a:gd name="T6" fmla="*/ 204 w 204"/>
                      <a:gd name="T7" fmla="*/ 0 h 351"/>
                      <a:gd name="T8" fmla="*/ 96 w 204"/>
                      <a:gd name="T9" fmla="*/ 0 h 351"/>
                    </a:gdLst>
                    <a:ahLst/>
                    <a:cxnLst>
                      <a:cxn ang="0">
                        <a:pos x="T0" y="T1"/>
                      </a:cxn>
                      <a:cxn ang="0">
                        <a:pos x="T2" y="T3"/>
                      </a:cxn>
                      <a:cxn ang="0">
                        <a:pos x="T4" y="T5"/>
                      </a:cxn>
                      <a:cxn ang="0">
                        <a:pos x="T6" y="T7"/>
                      </a:cxn>
                      <a:cxn ang="0">
                        <a:pos x="T8" y="T9"/>
                      </a:cxn>
                    </a:cxnLst>
                    <a:rect l="0" t="0" r="r" b="b"/>
                    <a:pathLst>
                      <a:path w="204" h="351">
                        <a:moveTo>
                          <a:pt x="96" y="0"/>
                        </a:moveTo>
                        <a:cubicBezTo>
                          <a:pt x="96" y="107"/>
                          <a:pt x="61" y="207"/>
                          <a:pt x="0" y="287"/>
                        </a:cubicBezTo>
                        <a:cubicBezTo>
                          <a:pt x="87" y="351"/>
                          <a:pt x="87" y="351"/>
                          <a:pt x="87" y="351"/>
                        </a:cubicBezTo>
                        <a:cubicBezTo>
                          <a:pt x="161" y="253"/>
                          <a:pt x="204" y="131"/>
                          <a:pt x="204" y="0"/>
                        </a:cubicBezTo>
                        <a:lnTo>
                          <a:pt x="96" y="0"/>
                        </a:lnTo>
                        <a:close/>
                      </a:path>
                    </a:pathLst>
                  </a:custGeom>
                  <a:solidFill>
                    <a:schemeClr val="bg1">
                      <a:lumMod val="85000"/>
                    </a:schemeClr>
                  </a:solidFill>
                  <a:ln w="9525">
                    <a:solidFill>
                      <a:schemeClr val="bg1"/>
                    </a:solidFill>
                    <a:round/>
                  </a:ln>
                </p:spPr>
                <p:txBody>
                  <a:bodyPr vert="horz" wrap="square" lIns="91440" tIns="45720" rIns="91440" bIns="45720" numCol="1" anchor="t" anchorCtr="0" compatLnSpc="1"/>
                  <a:lstStyle/>
                  <a:p>
                    <a:endParaRPr lang="en-US" sz="3200" dirty="0">
                      <a:latin typeface="Bebas Neue" panose="020B0606020202050201" pitchFamily="34" charset="0"/>
                    </a:endParaRPr>
                  </a:p>
                </p:txBody>
              </p:sp>
            </p:grpSp>
            <p:sp>
              <p:nvSpPr>
                <p:cNvPr id="139" name="Content Placeholder 2"/>
                <p:cNvSpPr txBox="1"/>
                <p:nvPr/>
              </p:nvSpPr>
              <p:spPr bwMode="auto">
                <a:xfrm flipH="1">
                  <a:off x="10930286" y="6812529"/>
                  <a:ext cx="1582438" cy="734515"/>
                </a:xfrm>
                <a:prstGeom prst="rect">
                  <a:avLst/>
                </a:prstGeom>
                <a:noFill/>
                <a:ln>
                  <a:noFill/>
                </a:ln>
              </p:spPr>
              <p:txBody>
                <a:bodyPr lIns="243785" tIns="121892" rIns="243785" bIns="121892">
                  <a:normAutofit fontScale="32500" lnSpcReduction="20000"/>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3200" dirty="0" smtClean="0">
                      <a:solidFill>
                        <a:schemeClr val="bg1"/>
                      </a:solidFill>
                      <a:latin typeface="Raleway"/>
                      <a:cs typeface="Raleway"/>
                    </a:rPr>
                    <a:t>50%</a:t>
                  </a:r>
                  <a:endParaRPr lang="en-US" sz="3200" dirty="0">
                    <a:solidFill>
                      <a:schemeClr val="bg1"/>
                    </a:solidFill>
                    <a:latin typeface="Raleway"/>
                    <a:cs typeface="Raleway"/>
                  </a:endParaRPr>
                </a:p>
              </p:txBody>
            </p:sp>
            <p:sp>
              <p:nvSpPr>
                <p:cNvPr id="140" name="Content Placeholder 2"/>
                <p:cNvSpPr txBox="1"/>
                <p:nvPr/>
              </p:nvSpPr>
              <p:spPr bwMode="auto">
                <a:xfrm flipH="1">
                  <a:off x="10921621" y="7605895"/>
                  <a:ext cx="1582438" cy="734515"/>
                </a:xfrm>
                <a:prstGeom prst="rect">
                  <a:avLst/>
                </a:prstGeom>
                <a:noFill/>
                <a:ln>
                  <a:noFill/>
                </a:ln>
              </p:spPr>
              <p:txBody>
                <a:bodyPr lIns="243785" tIns="121892" rIns="243785" bIns="121892">
                  <a:normAutofit fontScale="32500" lnSpcReduction="20000"/>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3200" dirty="0">
                      <a:solidFill>
                        <a:schemeClr val="bg1"/>
                      </a:solidFill>
                      <a:latin typeface="Raleway"/>
                      <a:cs typeface="Raleway"/>
                    </a:rPr>
                    <a:t>6</a:t>
                  </a:r>
                  <a:r>
                    <a:rPr lang="en-US" sz="3200" dirty="0" smtClean="0">
                      <a:solidFill>
                        <a:schemeClr val="bg1"/>
                      </a:solidFill>
                      <a:latin typeface="Raleway"/>
                      <a:cs typeface="Raleway"/>
                    </a:rPr>
                    <a:t>0%</a:t>
                  </a:r>
                  <a:endParaRPr lang="en-US" sz="3200" dirty="0">
                    <a:solidFill>
                      <a:schemeClr val="bg1"/>
                    </a:solidFill>
                    <a:latin typeface="Raleway"/>
                    <a:cs typeface="Raleway"/>
                  </a:endParaRPr>
                </a:p>
              </p:txBody>
            </p:sp>
            <p:sp>
              <p:nvSpPr>
                <p:cNvPr id="141" name="Content Placeholder 2"/>
                <p:cNvSpPr txBox="1"/>
                <p:nvPr/>
              </p:nvSpPr>
              <p:spPr bwMode="auto">
                <a:xfrm flipH="1">
                  <a:off x="10936028" y="8175106"/>
                  <a:ext cx="1582438" cy="734515"/>
                </a:xfrm>
                <a:prstGeom prst="rect">
                  <a:avLst/>
                </a:prstGeom>
                <a:noFill/>
                <a:ln>
                  <a:noFill/>
                </a:ln>
              </p:spPr>
              <p:txBody>
                <a:bodyPr lIns="243785" tIns="121892" rIns="243785" bIns="121892">
                  <a:normAutofit fontScale="32500" lnSpcReduction="20000"/>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3200" dirty="0">
                      <a:solidFill>
                        <a:schemeClr val="bg1"/>
                      </a:solidFill>
                      <a:latin typeface="Raleway"/>
                      <a:cs typeface="Raleway"/>
                    </a:rPr>
                    <a:t>7</a:t>
                  </a:r>
                  <a:r>
                    <a:rPr lang="en-US" sz="3200" dirty="0" smtClean="0">
                      <a:solidFill>
                        <a:schemeClr val="bg1"/>
                      </a:solidFill>
                      <a:latin typeface="Raleway"/>
                      <a:cs typeface="Raleway"/>
                    </a:rPr>
                    <a:t>0%</a:t>
                  </a:r>
                  <a:endParaRPr lang="en-US" sz="3200" dirty="0">
                    <a:solidFill>
                      <a:schemeClr val="bg1"/>
                    </a:solidFill>
                    <a:latin typeface="Raleway"/>
                    <a:cs typeface="Raleway"/>
                  </a:endParaRPr>
                </a:p>
              </p:txBody>
            </p:sp>
            <p:sp>
              <p:nvSpPr>
                <p:cNvPr id="142" name="Content Placeholder 2"/>
                <p:cNvSpPr txBox="1"/>
                <p:nvPr/>
              </p:nvSpPr>
              <p:spPr bwMode="auto">
                <a:xfrm flipH="1">
                  <a:off x="10950435" y="8880056"/>
                  <a:ext cx="1582438" cy="734515"/>
                </a:xfrm>
                <a:prstGeom prst="rect">
                  <a:avLst/>
                </a:prstGeom>
                <a:noFill/>
                <a:ln>
                  <a:noFill/>
                </a:ln>
              </p:spPr>
              <p:txBody>
                <a:bodyPr lIns="243785" tIns="121892" rIns="243785" bIns="121892">
                  <a:normAutofit fontScale="32500" lnSpcReduction="20000"/>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3200" dirty="0">
                      <a:solidFill>
                        <a:schemeClr val="bg1"/>
                      </a:solidFill>
                      <a:latin typeface="Raleway"/>
                      <a:cs typeface="Raleway"/>
                    </a:rPr>
                    <a:t>8</a:t>
                  </a:r>
                  <a:r>
                    <a:rPr lang="en-US" sz="3200" dirty="0" smtClean="0">
                      <a:solidFill>
                        <a:schemeClr val="bg1"/>
                      </a:solidFill>
                      <a:latin typeface="Raleway"/>
                      <a:cs typeface="Raleway"/>
                    </a:rPr>
                    <a:t>0%</a:t>
                  </a:r>
                  <a:endParaRPr lang="en-US" sz="3200" dirty="0">
                    <a:solidFill>
                      <a:schemeClr val="bg1"/>
                    </a:solidFill>
                    <a:latin typeface="Raleway"/>
                    <a:cs typeface="Raleway"/>
                  </a:endParaRPr>
                </a:p>
              </p:txBody>
            </p:sp>
            <p:sp>
              <p:nvSpPr>
                <p:cNvPr id="143" name="Content Placeholder 2"/>
                <p:cNvSpPr txBox="1"/>
                <p:nvPr/>
              </p:nvSpPr>
              <p:spPr bwMode="auto">
                <a:xfrm flipH="1">
                  <a:off x="10950435" y="9528516"/>
                  <a:ext cx="1582438" cy="734515"/>
                </a:xfrm>
                <a:prstGeom prst="rect">
                  <a:avLst/>
                </a:prstGeom>
                <a:noFill/>
                <a:ln>
                  <a:noFill/>
                </a:ln>
              </p:spPr>
              <p:txBody>
                <a:bodyPr lIns="243785" tIns="121892" rIns="243785" bIns="121892">
                  <a:normAutofit fontScale="32500" lnSpcReduction="20000"/>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3200" dirty="0">
                      <a:solidFill>
                        <a:schemeClr val="bg1"/>
                      </a:solidFill>
                      <a:latin typeface="Raleway"/>
                      <a:cs typeface="Raleway"/>
                    </a:rPr>
                    <a:t>9</a:t>
                  </a:r>
                  <a:r>
                    <a:rPr lang="en-US" sz="3200" dirty="0" smtClean="0">
                      <a:solidFill>
                        <a:schemeClr val="bg1"/>
                      </a:solidFill>
                      <a:latin typeface="Raleway"/>
                      <a:cs typeface="Raleway"/>
                    </a:rPr>
                    <a:t>0%</a:t>
                  </a:r>
                  <a:endParaRPr lang="en-US" sz="3200" dirty="0">
                    <a:solidFill>
                      <a:schemeClr val="bg1"/>
                    </a:solidFill>
                    <a:latin typeface="Raleway"/>
                    <a:cs typeface="Raleway"/>
                  </a:endParaRPr>
                </a:p>
              </p:txBody>
            </p:sp>
          </p:grpSp>
        </p:grpSp>
        <p:sp>
          <p:nvSpPr>
            <p:cNvPr id="154" name="文本框 153"/>
            <p:cNvSpPr txBox="1"/>
            <p:nvPr/>
          </p:nvSpPr>
          <p:spPr>
            <a:xfrm>
              <a:off x="5891477" y="1802095"/>
              <a:ext cx="388982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文本框 154"/>
            <p:cNvSpPr txBox="1"/>
            <p:nvPr/>
          </p:nvSpPr>
          <p:spPr>
            <a:xfrm>
              <a:off x="5891477" y="2831104"/>
              <a:ext cx="388982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文本框 155"/>
            <p:cNvSpPr txBox="1"/>
            <p:nvPr/>
          </p:nvSpPr>
          <p:spPr>
            <a:xfrm>
              <a:off x="5891477" y="3748803"/>
              <a:ext cx="388982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7" name="文本框 156"/>
            <p:cNvSpPr txBox="1"/>
            <p:nvPr/>
          </p:nvSpPr>
          <p:spPr>
            <a:xfrm>
              <a:off x="5891477" y="4543457"/>
              <a:ext cx="388982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5891477" y="5512604"/>
              <a:ext cx="3889829" cy="553999"/>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9" name="文本框 8"/>
          <p:cNvSpPr txBox="1"/>
          <p:nvPr/>
        </p:nvSpPr>
        <p:spPr>
          <a:xfrm>
            <a:off x="7301355" y="2369820"/>
            <a:ext cx="3990110" cy="3170099"/>
          </a:xfrm>
          <a:prstGeom prst="rect">
            <a:avLst/>
          </a:prstGeom>
          <a:noFill/>
        </p:spPr>
        <p:txBody>
          <a:bodyPr wrap="square" rtlCol="0">
            <a:spAutoFit/>
          </a:bodyPr>
          <a:lstStyle/>
          <a:p>
            <a:pPr>
              <a:lnSpc>
                <a:spcPct val="20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（一）选题的背景与意义</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（二）课题研究的思路与方法</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（三）课题研究的进展</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（四）课题实践的可行性</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（五）课题研究的结论</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301355" y="1187948"/>
            <a:ext cx="2022763" cy="830997"/>
          </a:xfrm>
          <a:prstGeom prst="rect">
            <a:avLst/>
          </a:prstGeom>
          <a:noFill/>
        </p:spPr>
        <p:txBody>
          <a:bodyPr wrap="square" rtlCol="0">
            <a:spAutoFit/>
          </a:bodyPr>
          <a:lstStyle/>
          <a:p>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415661" y="2018945"/>
            <a:ext cx="225828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31853" t="18499" r="17358" b="3922"/>
          <a:stretch>
            <a:fillRect/>
          </a:stretch>
        </p:blipFill>
        <p:spPr>
          <a:xfrm>
            <a:off x="0" y="-1"/>
            <a:ext cx="12191999" cy="6858001"/>
          </a:xfrm>
          <a:prstGeom prst="rect">
            <a:avLst/>
          </a:prstGeom>
        </p:spPr>
      </p:pic>
      <p:sp>
        <p:nvSpPr>
          <p:cNvPr id="9" name="文本框 8"/>
          <p:cNvSpPr txBox="1"/>
          <p:nvPr/>
        </p:nvSpPr>
        <p:spPr>
          <a:xfrm>
            <a:off x="2383742" y="3764252"/>
            <a:ext cx="7424516" cy="1015663"/>
          </a:xfrm>
          <a:prstGeom prst="rect">
            <a:avLst/>
          </a:prstGeom>
          <a:noFill/>
        </p:spPr>
        <p:txBody>
          <a:bodyPr wrap="square" rtlCol="0">
            <a:spAutoFit/>
          </a:bodyPr>
          <a:lstStyle/>
          <a:p>
            <a:pPr algn="ctr"/>
            <a:r>
              <a:rPr lang="zh-CN" altLang="en-US" sz="6000" b="1" dirty="0" smtClean="0">
                <a:solidFill>
                  <a:schemeClr val="tx1">
                    <a:lumMod val="95000"/>
                    <a:lumOff val="5000"/>
                  </a:schemeClr>
                </a:solidFill>
                <a:latin typeface="方正粗宋简体" panose="03000509000000000000" pitchFamily="65" charset="-122"/>
                <a:ea typeface="方正粗宋简体" panose="03000509000000000000" pitchFamily="65" charset="-122"/>
              </a:rPr>
              <a:t>欢迎各位老师指导</a:t>
            </a:r>
            <a:endParaRPr lang="zh-CN" altLang="en-US" sz="6000" b="1" dirty="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sp>
        <p:nvSpPr>
          <p:cNvPr id="10" name="文本框 19"/>
          <p:cNvSpPr txBox="1"/>
          <p:nvPr/>
        </p:nvSpPr>
        <p:spPr>
          <a:xfrm>
            <a:off x="545823" y="2194592"/>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chemeClr val="tx1">
                    <a:lumMod val="95000"/>
                    <a:lumOff val="5000"/>
                  </a:schemeClr>
                </a:solidFill>
                <a:latin typeface="方正粗宋简体" panose="03000509000000000000" pitchFamily="65" charset="-122"/>
                <a:ea typeface="方正粗宋简体" panose="03000509000000000000" pitchFamily="65" charset="-122"/>
              </a:rPr>
              <a:t>THANK YOU</a:t>
            </a:r>
            <a:endParaRPr lang="zh-CN" altLang="en-US" sz="11500" dirty="0">
              <a:solidFill>
                <a:schemeClr val="tx1">
                  <a:lumMod val="95000"/>
                  <a:lumOff val="5000"/>
                </a:schemeClr>
              </a:solidFill>
              <a:latin typeface="方正粗宋简体" panose="03000509000000000000" pitchFamily="65" charset="-122"/>
              <a:ea typeface="方正粗宋简体" panose="03000509000000000000" pitchFamily="65"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2" name="文本框 1"/>
          <p:cNvSpPr txBox="1"/>
          <p:nvPr/>
        </p:nvSpPr>
        <p:spPr>
          <a:xfrm>
            <a:off x="7858862" y="1556737"/>
            <a:ext cx="2554513" cy="2646878"/>
          </a:xfrm>
          <a:prstGeom prst="rect">
            <a:avLst/>
          </a:prstGeom>
          <a:noFill/>
        </p:spPr>
        <p:txBody>
          <a:bodyPr wrap="square" rtlCol="0">
            <a:spAutoFit/>
          </a:bodyPr>
          <a:lstStyle/>
          <a:p>
            <a:r>
              <a:rPr lang="en-US" altLang="zh-CN" sz="16600" dirty="0" smtClean="0">
                <a:ln w="57150">
                  <a:solidFill>
                    <a:schemeClr val="bg1"/>
                  </a:solidFill>
                </a:ln>
                <a:solidFill>
                  <a:schemeClr val="tx1">
                    <a:lumMod val="75000"/>
                    <a:lumOff val="25000"/>
                  </a:schemeClr>
                </a:solidFill>
              </a:rPr>
              <a:t>01</a:t>
            </a:r>
            <a:endParaRPr lang="zh-CN" altLang="en-US" sz="16600" dirty="0">
              <a:ln w="57150">
                <a:solidFill>
                  <a:schemeClr val="bg1"/>
                </a:solidFill>
              </a:ln>
              <a:solidFill>
                <a:schemeClr val="tx1">
                  <a:lumMod val="75000"/>
                  <a:lumOff val="25000"/>
                </a:schemeClr>
              </a:solidFill>
            </a:endParaRPr>
          </a:p>
        </p:txBody>
      </p:sp>
      <p:sp>
        <p:nvSpPr>
          <p:cNvPr id="7" name="矩形 6"/>
          <p:cNvSpPr/>
          <p:nvPr/>
        </p:nvSpPr>
        <p:spPr>
          <a:xfrm>
            <a:off x="8005039" y="3780215"/>
            <a:ext cx="2262158" cy="458908"/>
          </a:xfrm>
          <a:prstGeom prst="rect">
            <a:avLst/>
          </a:prstGeom>
        </p:spPr>
        <p:txBody>
          <a:bodyPr wrap="non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0466" y="4203615"/>
            <a:ext cx="4631305"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Professional generation PowerPoint</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614689"/>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73320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组合 12"/>
          <p:cNvGrpSpPr/>
          <p:nvPr/>
        </p:nvGrpSpPr>
        <p:grpSpPr>
          <a:xfrm>
            <a:off x="1080044" y="2282829"/>
            <a:ext cx="10063300" cy="2246848"/>
            <a:chOff x="2218278" y="3606800"/>
            <a:chExt cx="19112166" cy="4267200"/>
          </a:xfrm>
        </p:grpSpPr>
        <p:pic>
          <p:nvPicPr>
            <p:cNvPr id="9" name="图片占位符 6"/>
            <p:cNvPicPr>
              <a:picLocks noChangeAspect="1"/>
            </p:cNvPicPr>
            <p:nvPr/>
          </p:nvPicPr>
          <p:blipFill>
            <a:blip r:embed="rId2" cstate="print">
              <a:extLst>
                <a:ext uri="{28A0092B-C50C-407E-A947-70E740481C1C}">
                  <a14:useLocalDpi xmlns:a14="http://schemas.microsoft.com/office/drawing/2010/main" val="0"/>
                </a:ext>
              </a:extLst>
            </a:blip>
            <a:srcRect l="7732" r="7732"/>
            <a:stretch>
              <a:fillRect/>
            </a:stretch>
          </p:blipFill>
          <p:spPr>
            <a:xfrm>
              <a:off x="2218278" y="3606800"/>
              <a:ext cx="4266089" cy="4267200"/>
            </a:xfrm>
            <a:prstGeom prst="ellipse">
              <a:avLst/>
            </a:prstGeom>
          </p:spPr>
        </p:pic>
        <p:pic>
          <p:nvPicPr>
            <p:cNvPr id="10" name="图片占位符 23"/>
            <p:cNvPicPr>
              <a:picLocks noChangeAspect="1"/>
            </p:cNvPicPr>
            <p:nvPr/>
          </p:nvPicPr>
          <p:blipFill>
            <a:blip r:embed="rId3" cstate="print">
              <a:extLst>
                <a:ext uri="{28A0092B-C50C-407E-A947-70E740481C1C}">
                  <a14:useLocalDpi xmlns:a14="http://schemas.microsoft.com/office/drawing/2010/main" val="0"/>
                </a:ext>
              </a:extLst>
            </a:blip>
            <a:srcRect l="15491" r="15491"/>
            <a:stretch>
              <a:fillRect/>
            </a:stretch>
          </p:blipFill>
          <p:spPr>
            <a:xfrm>
              <a:off x="7313295" y="3606800"/>
              <a:ext cx="4266089" cy="4267200"/>
            </a:xfrm>
            <a:prstGeom prst="ellipse">
              <a:avLst/>
            </a:prstGeom>
          </p:spPr>
        </p:pic>
        <p:pic>
          <p:nvPicPr>
            <p:cNvPr id="11" name="图片占位符 24"/>
            <p:cNvPicPr>
              <a:picLocks noChangeAspect="1"/>
            </p:cNvPicPr>
            <p:nvPr/>
          </p:nvPicPr>
          <p:blipFill>
            <a:blip r:embed="rId4" cstate="print">
              <a:extLst>
                <a:ext uri="{28A0092B-C50C-407E-A947-70E740481C1C}">
                  <a14:useLocalDpi xmlns:a14="http://schemas.microsoft.com/office/drawing/2010/main" val="0"/>
                </a:ext>
              </a:extLst>
            </a:blip>
            <a:srcRect l="13344" r="13344"/>
            <a:stretch>
              <a:fillRect/>
            </a:stretch>
          </p:blipFill>
          <p:spPr>
            <a:xfrm>
              <a:off x="12188825" y="3606800"/>
              <a:ext cx="4266089" cy="4267200"/>
            </a:xfrm>
            <a:prstGeom prst="ellipse">
              <a:avLst/>
            </a:prstGeom>
          </p:spPr>
        </p:pic>
        <p:pic>
          <p:nvPicPr>
            <p:cNvPr id="12" name="图片占位符 25"/>
            <p:cNvPicPr>
              <a:picLocks noChangeAspect="1"/>
            </p:cNvPicPr>
            <p:nvPr/>
          </p:nvPicPr>
          <p:blipFill>
            <a:blip r:embed="rId5" cstate="print">
              <a:extLst>
                <a:ext uri="{28A0092B-C50C-407E-A947-70E740481C1C}">
                  <a14:useLocalDpi xmlns:a14="http://schemas.microsoft.com/office/drawing/2010/main" val="0"/>
                </a:ext>
              </a:extLst>
            </a:blip>
            <a:srcRect l="12500" r="12500"/>
            <a:stretch>
              <a:fillRect/>
            </a:stretch>
          </p:blipFill>
          <p:spPr>
            <a:xfrm>
              <a:off x="17064355" y="3606800"/>
              <a:ext cx="4266089" cy="4267200"/>
            </a:xfrm>
            <a:prstGeom prst="ellipse">
              <a:avLst/>
            </a:prstGeom>
          </p:spPr>
        </p:pic>
      </p:grpSp>
      <p:sp>
        <p:nvSpPr>
          <p:cNvPr id="14" name="文本框 13"/>
          <p:cNvSpPr txBox="1"/>
          <p:nvPr/>
        </p:nvSpPr>
        <p:spPr>
          <a:xfrm>
            <a:off x="1033872" y="4784188"/>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15690" y="4784188"/>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282846" y="4784188"/>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850002" y="4784188"/>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614689"/>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73320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Rectangle 69"/>
          <p:cNvSpPr/>
          <p:nvPr/>
        </p:nvSpPr>
        <p:spPr>
          <a:xfrm>
            <a:off x="498269" y="2656531"/>
            <a:ext cx="3833795" cy="2802512"/>
          </a:xfrm>
          <a:prstGeom prst="rect">
            <a:avLst/>
          </a:prstGeom>
          <a:solidFill>
            <a:srgbClr val="69B02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solidFill>
                <a:srgbClr val="AAB917"/>
              </a:solidFill>
            </a:endParaRPr>
          </a:p>
        </p:txBody>
      </p:sp>
      <p:pic>
        <p:nvPicPr>
          <p:cNvPr id="22" name="图片占位符 2"/>
          <p:cNvPicPr>
            <a:picLocks noChangeAspect="1"/>
          </p:cNvPicPr>
          <p:nvPr/>
        </p:nvPicPr>
        <p:blipFill>
          <a:blip r:embed="rId2">
            <a:extLst>
              <a:ext uri="{28A0092B-C50C-407E-A947-70E740481C1C}">
                <a14:useLocalDpi xmlns:a14="http://schemas.microsoft.com/office/drawing/2010/main" val="0"/>
              </a:ext>
            </a:extLst>
          </a:blip>
          <a:srcRect t="27588" b="27588"/>
          <a:stretch>
            <a:fillRect/>
          </a:stretch>
        </p:blipFill>
        <p:spPr>
          <a:xfrm>
            <a:off x="4332064" y="2660259"/>
            <a:ext cx="7361667" cy="2789389"/>
          </a:xfrm>
          <a:prstGeom prst="rect">
            <a:avLst/>
          </a:prstGeom>
        </p:spPr>
      </p:pic>
      <p:sp>
        <p:nvSpPr>
          <p:cNvPr id="23" name="文本框 22"/>
          <p:cNvSpPr txBox="1"/>
          <p:nvPr/>
        </p:nvSpPr>
        <p:spPr>
          <a:xfrm>
            <a:off x="996538" y="3117696"/>
            <a:ext cx="2837258" cy="1977464"/>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614689"/>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73320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3"/>
          <p:cNvSpPr/>
          <p:nvPr/>
        </p:nvSpPr>
        <p:spPr>
          <a:xfrm>
            <a:off x="15138" y="2732111"/>
            <a:ext cx="12176862" cy="2219951"/>
          </a:xfrm>
          <a:prstGeom prst="rect">
            <a:avLst/>
          </a:prstGeom>
          <a:solidFill>
            <a:srgbClr val="69B02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pic>
        <p:nvPicPr>
          <p:cNvPr id="12" name="图片占位符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 r="203" b="5840"/>
          <a:stretch>
            <a:fillRect/>
          </a:stretch>
        </p:blipFill>
        <p:spPr>
          <a:xfrm>
            <a:off x="6103569" y="1866512"/>
            <a:ext cx="5254171" cy="3648917"/>
          </a:xfrm>
          <a:prstGeom prst="rect">
            <a:avLst/>
          </a:prstGeom>
        </p:spPr>
      </p:pic>
      <p:sp>
        <p:nvSpPr>
          <p:cNvPr id="14" name="文本框 13"/>
          <p:cNvSpPr txBox="1"/>
          <p:nvPr/>
        </p:nvSpPr>
        <p:spPr>
          <a:xfrm>
            <a:off x="910076" y="3257310"/>
            <a:ext cx="4388885" cy="1169551"/>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6167" t="17835" r="33544" b="9108"/>
          <a:stretch>
            <a:fillRect/>
          </a:stretch>
        </p:blipFill>
        <p:spPr>
          <a:xfrm flipH="1">
            <a:off x="0" y="0"/>
            <a:ext cx="12192000" cy="6906456"/>
          </a:xfrm>
          <a:prstGeom prst="rect">
            <a:avLst/>
          </a:prstGeom>
        </p:spPr>
      </p:pic>
      <p:sp>
        <p:nvSpPr>
          <p:cNvPr id="2" name="文本框 1"/>
          <p:cNvSpPr txBox="1"/>
          <p:nvPr/>
        </p:nvSpPr>
        <p:spPr>
          <a:xfrm>
            <a:off x="7858862" y="1556737"/>
            <a:ext cx="2554513" cy="2646878"/>
          </a:xfrm>
          <a:prstGeom prst="rect">
            <a:avLst/>
          </a:prstGeom>
          <a:noFill/>
        </p:spPr>
        <p:txBody>
          <a:bodyPr wrap="square" rtlCol="0">
            <a:spAutoFit/>
          </a:bodyPr>
          <a:lstStyle/>
          <a:p>
            <a:r>
              <a:rPr lang="en-US" altLang="zh-CN" sz="16600" dirty="0" smtClean="0">
                <a:ln w="57150">
                  <a:solidFill>
                    <a:schemeClr val="bg1"/>
                  </a:solidFill>
                </a:ln>
                <a:solidFill>
                  <a:schemeClr val="tx1">
                    <a:lumMod val="75000"/>
                    <a:lumOff val="25000"/>
                  </a:schemeClr>
                </a:solidFill>
              </a:rPr>
              <a:t>02</a:t>
            </a:r>
            <a:endParaRPr lang="zh-CN" altLang="en-US" sz="16600" dirty="0">
              <a:ln w="57150">
                <a:solidFill>
                  <a:schemeClr val="bg1"/>
                </a:solidFill>
              </a:ln>
              <a:solidFill>
                <a:schemeClr val="tx1">
                  <a:lumMod val="75000"/>
                  <a:lumOff val="25000"/>
                </a:schemeClr>
              </a:solidFill>
            </a:endParaRPr>
          </a:p>
        </p:txBody>
      </p:sp>
      <p:sp>
        <p:nvSpPr>
          <p:cNvPr id="7" name="矩形 6"/>
          <p:cNvSpPr/>
          <p:nvPr/>
        </p:nvSpPr>
        <p:spPr>
          <a:xfrm>
            <a:off x="8005039" y="3780215"/>
            <a:ext cx="2262158" cy="458908"/>
          </a:xfrm>
          <a:prstGeom prst="rect">
            <a:avLst/>
          </a:prstGeom>
        </p:spPr>
        <p:txBody>
          <a:bodyPr wrap="non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0466" y="4203615"/>
            <a:ext cx="4631305"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Professional generation PowerPoint</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文本框 12"/>
          <p:cNvSpPr txBox="1"/>
          <p:nvPr/>
        </p:nvSpPr>
        <p:spPr>
          <a:xfrm>
            <a:off x="1641847" y="686987"/>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822704" y="8306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1" name="Oval 84"/>
          <p:cNvSpPr/>
          <p:nvPr/>
        </p:nvSpPr>
        <p:spPr bwMode="auto">
          <a:xfrm>
            <a:off x="7760036" y="4027446"/>
            <a:ext cx="911342" cy="924645"/>
          </a:xfrm>
          <a:prstGeom prst="ellipse">
            <a:avLst/>
          </a:prstGeom>
          <a:solidFill>
            <a:srgbClr val="AAB91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22" name="Oval 85"/>
          <p:cNvSpPr/>
          <p:nvPr/>
        </p:nvSpPr>
        <p:spPr bwMode="auto">
          <a:xfrm>
            <a:off x="7694718" y="3961175"/>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20" name="Freeform 15"/>
          <p:cNvSpPr>
            <a:spLocks noEditPoints="1"/>
          </p:cNvSpPr>
          <p:nvPr/>
        </p:nvSpPr>
        <p:spPr bwMode="auto">
          <a:xfrm>
            <a:off x="7995184" y="4287824"/>
            <a:ext cx="466207" cy="356792"/>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28" name="Oval 90"/>
          <p:cNvSpPr/>
          <p:nvPr/>
        </p:nvSpPr>
        <p:spPr bwMode="auto">
          <a:xfrm>
            <a:off x="10028535" y="4038301"/>
            <a:ext cx="911342" cy="924645"/>
          </a:xfrm>
          <a:prstGeom prst="ellipse">
            <a:avLst/>
          </a:prstGeom>
          <a:solidFill>
            <a:srgbClr val="69B02B"/>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29" name="Oval 91"/>
          <p:cNvSpPr/>
          <p:nvPr/>
        </p:nvSpPr>
        <p:spPr bwMode="auto">
          <a:xfrm>
            <a:off x="9963217" y="3972030"/>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27" name="Freeform 164"/>
          <p:cNvSpPr>
            <a:spLocks noEditPoints="1"/>
          </p:cNvSpPr>
          <p:nvPr/>
        </p:nvSpPr>
        <p:spPr bwMode="auto">
          <a:xfrm>
            <a:off x="10325852" y="4271682"/>
            <a:ext cx="322382" cy="454201"/>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noFill/>
          <a:ln w="57150" cmpd="sng">
            <a:solidFill>
              <a:schemeClr val="bg1"/>
            </a:solidFill>
          </a:ln>
        </p:spPr>
        <p:txBody>
          <a:bodyPr vert="horz" wrap="square" lIns="91440" tIns="45720" rIns="91440" bIns="45720" numCol="1" anchor="t" anchorCtr="0" compatLnSpc="1"/>
          <a:lstStyle/>
          <a:p>
            <a:endParaRPr lang="id-ID" dirty="0">
              <a:latin typeface="Raleway Light"/>
            </a:endParaRPr>
          </a:p>
        </p:txBody>
      </p:sp>
      <p:sp>
        <p:nvSpPr>
          <p:cNvPr id="35" name="Oval 64"/>
          <p:cNvSpPr/>
          <p:nvPr/>
        </p:nvSpPr>
        <p:spPr bwMode="auto">
          <a:xfrm>
            <a:off x="1075592" y="4026279"/>
            <a:ext cx="911342" cy="924645"/>
          </a:xfrm>
          <a:prstGeom prst="ellipse">
            <a:avLst/>
          </a:prstGeom>
          <a:solidFill>
            <a:srgbClr val="69B02B"/>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36" name="Oval 66"/>
          <p:cNvSpPr/>
          <p:nvPr/>
        </p:nvSpPr>
        <p:spPr bwMode="auto">
          <a:xfrm>
            <a:off x="1010274" y="3960008"/>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34" name="Freeform 5"/>
          <p:cNvSpPr>
            <a:spLocks noEditPoints="1"/>
          </p:cNvSpPr>
          <p:nvPr/>
        </p:nvSpPr>
        <p:spPr bwMode="auto">
          <a:xfrm>
            <a:off x="1332524" y="4309815"/>
            <a:ext cx="385745" cy="343672"/>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9" name="Oval 78"/>
          <p:cNvSpPr/>
          <p:nvPr/>
        </p:nvSpPr>
        <p:spPr bwMode="auto">
          <a:xfrm>
            <a:off x="5540099" y="4017218"/>
            <a:ext cx="911342" cy="924645"/>
          </a:xfrm>
          <a:prstGeom prst="ellipse">
            <a:avLst/>
          </a:prstGeom>
          <a:solidFill>
            <a:srgbClr val="69B02B"/>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50" name="Oval 79"/>
          <p:cNvSpPr/>
          <p:nvPr/>
        </p:nvSpPr>
        <p:spPr bwMode="auto">
          <a:xfrm>
            <a:off x="5474781" y="3950947"/>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42" name="Freeform 5"/>
          <p:cNvSpPr>
            <a:spLocks noEditPoints="1"/>
          </p:cNvSpPr>
          <p:nvPr/>
        </p:nvSpPr>
        <p:spPr bwMode="auto">
          <a:xfrm>
            <a:off x="5788604" y="4283907"/>
            <a:ext cx="420915" cy="400513"/>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3" name="Freeform 6"/>
          <p:cNvSpPr>
            <a:spLocks noEditPoints="1"/>
          </p:cNvSpPr>
          <p:nvPr/>
        </p:nvSpPr>
        <p:spPr bwMode="auto">
          <a:xfrm>
            <a:off x="5841095" y="4336398"/>
            <a:ext cx="315934" cy="210656"/>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4" name="Freeform 7"/>
          <p:cNvSpPr>
            <a:spLocks noEditPoints="1"/>
          </p:cNvSpPr>
          <p:nvPr/>
        </p:nvSpPr>
        <p:spPr bwMode="auto">
          <a:xfrm>
            <a:off x="5979353" y="4553194"/>
            <a:ext cx="39417" cy="3931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5" name="Freeform 8"/>
          <p:cNvSpPr/>
          <p:nvPr/>
        </p:nvSpPr>
        <p:spPr bwMode="auto">
          <a:xfrm>
            <a:off x="5946274" y="4441676"/>
            <a:ext cx="39219" cy="78736"/>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6" name="Freeform 9"/>
          <p:cNvSpPr/>
          <p:nvPr/>
        </p:nvSpPr>
        <p:spPr bwMode="auto">
          <a:xfrm>
            <a:off x="6077500" y="4362643"/>
            <a:ext cx="39616" cy="157769"/>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7" name="Freeform 10"/>
          <p:cNvSpPr/>
          <p:nvPr/>
        </p:nvSpPr>
        <p:spPr bwMode="auto">
          <a:xfrm>
            <a:off x="6012135" y="4415431"/>
            <a:ext cx="39120" cy="104981"/>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48" name="Freeform 11"/>
          <p:cNvSpPr/>
          <p:nvPr/>
        </p:nvSpPr>
        <p:spPr bwMode="auto">
          <a:xfrm>
            <a:off x="5880512" y="4388888"/>
            <a:ext cx="39517" cy="131524"/>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61" name="Oval 72"/>
          <p:cNvSpPr/>
          <p:nvPr/>
        </p:nvSpPr>
        <p:spPr bwMode="auto">
          <a:xfrm>
            <a:off x="3339225" y="4003267"/>
            <a:ext cx="911342" cy="924645"/>
          </a:xfrm>
          <a:prstGeom prst="ellipse">
            <a:avLst/>
          </a:prstGeom>
          <a:solidFill>
            <a:srgbClr val="AAB91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62" name="Oval 73"/>
          <p:cNvSpPr/>
          <p:nvPr/>
        </p:nvSpPr>
        <p:spPr bwMode="auto">
          <a:xfrm>
            <a:off x="3273907" y="3936996"/>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56" name="Freeform 23"/>
          <p:cNvSpPr>
            <a:spLocks noEditPoints="1"/>
          </p:cNvSpPr>
          <p:nvPr/>
        </p:nvSpPr>
        <p:spPr bwMode="auto">
          <a:xfrm>
            <a:off x="3847255" y="4397769"/>
            <a:ext cx="147479" cy="245600"/>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57" name="Freeform 24"/>
          <p:cNvSpPr/>
          <p:nvPr/>
        </p:nvSpPr>
        <p:spPr bwMode="auto">
          <a:xfrm>
            <a:off x="3626037" y="4250290"/>
            <a:ext cx="319339" cy="393079"/>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58" name="Rectangle 25"/>
          <p:cNvSpPr>
            <a:spLocks noChangeArrowheads="1"/>
          </p:cNvSpPr>
          <p:nvPr/>
        </p:nvSpPr>
        <p:spPr bwMode="auto">
          <a:xfrm>
            <a:off x="3699776" y="4373982"/>
            <a:ext cx="123692" cy="23787"/>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59" name="Rectangle 26"/>
          <p:cNvSpPr>
            <a:spLocks noChangeArrowheads="1"/>
          </p:cNvSpPr>
          <p:nvPr/>
        </p:nvSpPr>
        <p:spPr bwMode="auto">
          <a:xfrm>
            <a:off x="3699776" y="4422150"/>
            <a:ext cx="123692" cy="25571"/>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60" name="Rectangle 27"/>
          <p:cNvSpPr>
            <a:spLocks noChangeArrowheads="1"/>
          </p:cNvSpPr>
          <p:nvPr/>
        </p:nvSpPr>
        <p:spPr bwMode="auto">
          <a:xfrm>
            <a:off x="3699776" y="4471509"/>
            <a:ext cx="123692" cy="24381"/>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68" name="Oval 54"/>
          <p:cNvSpPr/>
          <p:nvPr/>
        </p:nvSpPr>
        <p:spPr bwMode="auto">
          <a:xfrm>
            <a:off x="10029873" y="1913365"/>
            <a:ext cx="911342" cy="924645"/>
          </a:xfrm>
          <a:prstGeom prst="ellipse">
            <a:avLst/>
          </a:prstGeom>
          <a:solidFill>
            <a:srgbClr val="AAB91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69" name="Oval 55"/>
          <p:cNvSpPr/>
          <p:nvPr/>
        </p:nvSpPr>
        <p:spPr bwMode="auto">
          <a:xfrm>
            <a:off x="9964555" y="1847093"/>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67" name="Freeform 11"/>
          <p:cNvSpPr>
            <a:spLocks noEditPoints="1"/>
          </p:cNvSpPr>
          <p:nvPr/>
        </p:nvSpPr>
        <p:spPr bwMode="auto">
          <a:xfrm>
            <a:off x="10319059" y="2186409"/>
            <a:ext cx="350657" cy="346901"/>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83" name="Oval 44"/>
          <p:cNvSpPr/>
          <p:nvPr/>
        </p:nvSpPr>
        <p:spPr bwMode="auto">
          <a:xfrm>
            <a:off x="7761374" y="1902509"/>
            <a:ext cx="911342" cy="924645"/>
          </a:xfrm>
          <a:prstGeom prst="ellipse">
            <a:avLst/>
          </a:prstGeom>
          <a:solidFill>
            <a:srgbClr val="69B02B"/>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84" name="Oval 45"/>
          <p:cNvSpPr/>
          <p:nvPr/>
        </p:nvSpPr>
        <p:spPr bwMode="auto">
          <a:xfrm>
            <a:off x="7696056" y="1836238"/>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75" name="Freeform 29"/>
          <p:cNvSpPr/>
          <p:nvPr/>
        </p:nvSpPr>
        <p:spPr bwMode="auto">
          <a:xfrm>
            <a:off x="8120477" y="2415348"/>
            <a:ext cx="203454" cy="12576"/>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76" name="Freeform 30"/>
          <p:cNvSpPr/>
          <p:nvPr/>
        </p:nvSpPr>
        <p:spPr bwMode="auto">
          <a:xfrm>
            <a:off x="8120477" y="2453636"/>
            <a:ext cx="203454" cy="12576"/>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77" name="Freeform 31"/>
          <p:cNvSpPr>
            <a:spLocks noEditPoints="1"/>
          </p:cNvSpPr>
          <p:nvPr/>
        </p:nvSpPr>
        <p:spPr bwMode="auto">
          <a:xfrm>
            <a:off x="8067378" y="2133922"/>
            <a:ext cx="305181" cy="406070"/>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78" name="Freeform 32"/>
          <p:cNvSpPr/>
          <p:nvPr/>
        </p:nvSpPr>
        <p:spPr bwMode="auto">
          <a:xfrm>
            <a:off x="8117683" y="2197082"/>
            <a:ext cx="127718" cy="25711"/>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79" name="Freeform 33"/>
          <p:cNvSpPr/>
          <p:nvPr/>
        </p:nvSpPr>
        <p:spPr bwMode="auto">
          <a:xfrm>
            <a:off x="8117683" y="2260522"/>
            <a:ext cx="127718" cy="12856"/>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80" name="Freeform 34"/>
          <p:cNvSpPr/>
          <p:nvPr/>
        </p:nvSpPr>
        <p:spPr bwMode="auto">
          <a:xfrm>
            <a:off x="8117683" y="2299089"/>
            <a:ext cx="204292" cy="12576"/>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81" name="Freeform 35"/>
          <p:cNvSpPr/>
          <p:nvPr/>
        </p:nvSpPr>
        <p:spPr bwMode="auto">
          <a:xfrm>
            <a:off x="8117683" y="2374825"/>
            <a:ext cx="204292" cy="13135"/>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82" name="Freeform 36"/>
          <p:cNvSpPr/>
          <p:nvPr/>
        </p:nvSpPr>
        <p:spPr bwMode="auto">
          <a:xfrm>
            <a:off x="8117683" y="2336817"/>
            <a:ext cx="191716" cy="12856"/>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90" name="Oval 50"/>
          <p:cNvSpPr/>
          <p:nvPr/>
        </p:nvSpPr>
        <p:spPr bwMode="auto">
          <a:xfrm>
            <a:off x="1054202" y="1901342"/>
            <a:ext cx="911342" cy="924645"/>
          </a:xfrm>
          <a:prstGeom prst="ellipse">
            <a:avLst/>
          </a:prstGeom>
          <a:solidFill>
            <a:srgbClr val="AAB91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91" name="Oval 51"/>
          <p:cNvSpPr/>
          <p:nvPr/>
        </p:nvSpPr>
        <p:spPr bwMode="auto">
          <a:xfrm>
            <a:off x="988884" y="1835071"/>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89" name="Freeform 21"/>
          <p:cNvSpPr>
            <a:spLocks noEditPoints="1"/>
          </p:cNvSpPr>
          <p:nvPr/>
        </p:nvSpPr>
        <p:spPr bwMode="auto">
          <a:xfrm>
            <a:off x="1311692" y="2150505"/>
            <a:ext cx="405331" cy="405445"/>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102" name="Oval 27"/>
          <p:cNvSpPr/>
          <p:nvPr/>
        </p:nvSpPr>
        <p:spPr bwMode="auto">
          <a:xfrm>
            <a:off x="3369677" y="1878330"/>
            <a:ext cx="911342" cy="924645"/>
          </a:xfrm>
          <a:prstGeom prst="ellipse">
            <a:avLst/>
          </a:prstGeom>
          <a:solidFill>
            <a:srgbClr val="69B02B"/>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103" name="Oval 28"/>
          <p:cNvSpPr/>
          <p:nvPr/>
        </p:nvSpPr>
        <p:spPr bwMode="auto">
          <a:xfrm>
            <a:off x="3304359" y="1812059"/>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97" name="Freeform 10"/>
          <p:cNvSpPr/>
          <p:nvPr/>
        </p:nvSpPr>
        <p:spPr bwMode="auto">
          <a:xfrm>
            <a:off x="3665748" y="2217889"/>
            <a:ext cx="130094" cy="117897"/>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98" name="Rectangle 11"/>
          <p:cNvSpPr>
            <a:spLocks noChangeArrowheads="1"/>
          </p:cNvSpPr>
          <p:nvPr/>
        </p:nvSpPr>
        <p:spPr bwMode="auto">
          <a:xfrm>
            <a:off x="3833592" y="2217889"/>
            <a:ext cx="110928" cy="27877"/>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99" name="Rectangle 12"/>
          <p:cNvSpPr>
            <a:spLocks noChangeArrowheads="1"/>
          </p:cNvSpPr>
          <p:nvPr/>
        </p:nvSpPr>
        <p:spPr bwMode="auto">
          <a:xfrm>
            <a:off x="3833592" y="2273644"/>
            <a:ext cx="166102" cy="27877"/>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100" name="Rectangle 13"/>
          <p:cNvSpPr>
            <a:spLocks noChangeArrowheads="1"/>
          </p:cNvSpPr>
          <p:nvPr/>
        </p:nvSpPr>
        <p:spPr bwMode="auto">
          <a:xfrm>
            <a:off x="3833592" y="2328817"/>
            <a:ext cx="138224" cy="27877"/>
          </a:xfrm>
          <a:prstGeom prst="rect">
            <a:avLst/>
          </a:pr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101" name="Freeform 14"/>
          <p:cNvSpPr>
            <a:spLocks noEditPoints="1"/>
          </p:cNvSpPr>
          <p:nvPr/>
        </p:nvSpPr>
        <p:spPr bwMode="auto">
          <a:xfrm>
            <a:off x="3611736" y="2162135"/>
            <a:ext cx="443712" cy="306068"/>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109" name="Oval 38"/>
          <p:cNvSpPr/>
          <p:nvPr/>
        </p:nvSpPr>
        <p:spPr bwMode="auto">
          <a:xfrm>
            <a:off x="5549576" y="1905870"/>
            <a:ext cx="911342" cy="924645"/>
          </a:xfrm>
          <a:prstGeom prst="ellipse">
            <a:avLst/>
          </a:prstGeom>
          <a:solidFill>
            <a:srgbClr val="AAB91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110" name="Oval 39"/>
          <p:cNvSpPr/>
          <p:nvPr/>
        </p:nvSpPr>
        <p:spPr bwMode="auto">
          <a:xfrm>
            <a:off x="5484258" y="1839599"/>
            <a:ext cx="1032647" cy="1047721"/>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aleway Light"/>
            </a:endParaRPr>
          </a:p>
        </p:txBody>
      </p:sp>
      <p:sp>
        <p:nvSpPr>
          <p:cNvPr id="108" name="Freeform 5"/>
          <p:cNvSpPr>
            <a:spLocks noEditPoints="1"/>
          </p:cNvSpPr>
          <p:nvPr/>
        </p:nvSpPr>
        <p:spPr bwMode="auto">
          <a:xfrm>
            <a:off x="5829299" y="2157595"/>
            <a:ext cx="358163" cy="357995"/>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p:spPr>
        <p:txBody>
          <a:bodyPr vert="horz" wrap="square" lIns="91440" tIns="45720" rIns="91440" bIns="45720" numCol="1" anchor="t" anchorCtr="0" compatLnSpc="1"/>
          <a:lstStyle/>
          <a:p>
            <a:endParaRPr lang="id-ID" dirty="0">
              <a:latin typeface="Raleway Light"/>
            </a:endParaRPr>
          </a:p>
        </p:txBody>
      </p:sp>
      <p:sp>
        <p:nvSpPr>
          <p:cNvPr id="111" name="文本框 110"/>
          <p:cNvSpPr txBox="1"/>
          <p:nvPr/>
        </p:nvSpPr>
        <p:spPr>
          <a:xfrm>
            <a:off x="485391" y="3014097"/>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485391" y="5114895"/>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2770727" y="3014097"/>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2770727" y="5114895"/>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5094163" y="3014097"/>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5094163" y="5114895"/>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7341399" y="3014097"/>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7341399" y="5114895"/>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9588635" y="3014097"/>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9588635" y="5114895"/>
            <a:ext cx="2080010"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6852" b="6283"/>
          <a:stretch>
            <a:fillRect/>
          </a:stretch>
        </p:blipFill>
        <p:spPr>
          <a:xfrm>
            <a:off x="0" y="0"/>
            <a:ext cx="12192000" cy="6858000"/>
          </a:xfrm>
          <a:prstGeom prst="rect">
            <a:avLst/>
          </a:prstGeom>
        </p:spPr>
      </p:pic>
      <p:sp>
        <p:nvSpPr>
          <p:cNvPr id="4" name="矩形 3"/>
          <p:cNvSpPr/>
          <p:nvPr/>
        </p:nvSpPr>
        <p:spPr>
          <a:xfrm>
            <a:off x="719281" y="406491"/>
            <a:ext cx="740229" cy="7402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438834"/>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719281" y="1265231"/>
            <a:ext cx="9662969" cy="184666"/>
          </a:xfrm>
          <a:prstGeom prst="rect">
            <a:avLst/>
          </a:prstGeom>
          <a:noFill/>
        </p:spPr>
        <p:txBody>
          <a:bodyPr wrap="square" lIns="0" tIns="0" rIns="0" bIns="0" rtlCol="0">
            <a:spAutoFit/>
          </a:bodyPr>
          <a:lstStyle/>
          <a:p>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文本框 12"/>
          <p:cNvSpPr txBox="1"/>
          <p:nvPr/>
        </p:nvSpPr>
        <p:spPr>
          <a:xfrm>
            <a:off x="1641847" y="686987"/>
            <a:ext cx="495992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822704" y="8306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0" name="Group 3"/>
          <p:cNvGrpSpPr/>
          <p:nvPr/>
        </p:nvGrpSpPr>
        <p:grpSpPr>
          <a:xfrm>
            <a:off x="5289513" y="1897194"/>
            <a:ext cx="5735118" cy="3787908"/>
            <a:chOff x="1017405" y="2693983"/>
            <a:chExt cx="6806597" cy="4462905"/>
          </a:xfrm>
        </p:grpSpPr>
        <p:grpSp>
          <p:nvGrpSpPr>
            <p:cNvPr id="71" name="Group 4"/>
            <p:cNvGrpSpPr/>
            <p:nvPr/>
          </p:nvGrpSpPr>
          <p:grpSpPr>
            <a:xfrm>
              <a:off x="1017405" y="2693983"/>
              <a:ext cx="6806597" cy="4462905"/>
              <a:chOff x="1017405" y="2693983"/>
              <a:chExt cx="6806597" cy="4462905"/>
            </a:xfrm>
          </p:grpSpPr>
          <p:sp>
            <p:nvSpPr>
              <p:cNvPr id="74" name="AutoShape 1"/>
              <p:cNvSpPr/>
              <p:nvPr/>
            </p:nvSpPr>
            <p:spPr bwMode="auto">
              <a:xfrm>
                <a:off x="1029339" y="2693983"/>
                <a:ext cx="6794663" cy="4462905"/>
              </a:xfrm>
              <a:prstGeom prst="roundRect">
                <a:avLst>
                  <a:gd name="adj" fmla="val 1292"/>
                </a:avLst>
              </a:prstGeom>
              <a:solidFill>
                <a:srgbClr val="69B02B"/>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dirty="0">
                  <a:latin typeface="Raleway Light"/>
                </a:endParaRPr>
              </a:p>
            </p:txBody>
          </p:sp>
          <p:sp>
            <p:nvSpPr>
              <p:cNvPr id="85" name="Rectangle 2"/>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dirty="0">
                  <a:latin typeface="Raleway Light"/>
                </a:endParaRPr>
              </a:p>
            </p:txBody>
          </p:sp>
          <p:sp>
            <p:nvSpPr>
              <p:cNvPr id="86" name="AutoShape 3"/>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dirty="0">
                  <a:latin typeface="Raleway Light"/>
                </a:endParaRPr>
              </a:p>
            </p:txBody>
          </p:sp>
          <p:sp>
            <p:nvSpPr>
              <p:cNvPr id="87" name="Oval 4"/>
              <p:cNvSpPr/>
              <p:nvPr/>
            </p:nvSpPr>
            <p:spPr bwMode="auto">
              <a:xfrm>
                <a:off x="1137753" y="2814331"/>
                <a:ext cx="95903" cy="95276"/>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dirty="0">
                  <a:solidFill>
                    <a:schemeClr val="bg1"/>
                  </a:solidFill>
                  <a:latin typeface="Raleway Light"/>
                </a:endParaRPr>
              </a:p>
            </p:txBody>
          </p:sp>
          <p:sp>
            <p:nvSpPr>
              <p:cNvPr id="88" name="Oval 5"/>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dirty="0">
                  <a:latin typeface="Raleway Light"/>
                </a:endParaRPr>
              </a:p>
            </p:txBody>
          </p:sp>
          <p:sp>
            <p:nvSpPr>
              <p:cNvPr id="92" name="Oval 6"/>
              <p:cNvSpPr/>
              <p:nvPr/>
            </p:nvSpPr>
            <p:spPr bwMode="auto">
              <a:xfrm>
                <a:off x="1477486" y="2814331"/>
                <a:ext cx="95903" cy="95276"/>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dirty="0">
                  <a:solidFill>
                    <a:schemeClr val="bg1"/>
                  </a:solidFill>
                  <a:latin typeface="Raleway Light"/>
                </a:endParaRPr>
              </a:p>
            </p:txBody>
          </p:sp>
          <p:sp>
            <p:nvSpPr>
              <p:cNvPr id="93" name="Rectangle 11"/>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dirty="0">
                  <a:latin typeface="Raleway Light"/>
                </a:endParaRPr>
              </a:p>
            </p:txBody>
          </p:sp>
          <p:sp>
            <p:nvSpPr>
              <p:cNvPr id="94" name="Freeform 9"/>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lstStyle/>
              <a:p>
                <a:endParaRPr lang="id-ID" dirty="0">
                  <a:latin typeface="Raleway Light"/>
                </a:endParaRPr>
              </a:p>
            </p:txBody>
          </p:sp>
          <p:grpSp>
            <p:nvGrpSpPr>
              <p:cNvPr id="95" name="Group 15"/>
              <p:cNvGrpSpPr/>
              <p:nvPr/>
            </p:nvGrpSpPr>
            <p:grpSpPr>
              <a:xfrm>
                <a:off x="7494380" y="2779230"/>
                <a:ext cx="155357" cy="155272"/>
                <a:chOff x="4763" y="0"/>
                <a:chExt cx="2900362" cy="2898775"/>
              </a:xfrm>
              <a:solidFill>
                <a:schemeClr val="bg1">
                  <a:lumMod val="50000"/>
                </a:schemeClr>
              </a:solidFill>
            </p:grpSpPr>
            <p:sp>
              <p:nvSpPr>
                <p:cNvPr id="105" name="Freeform 13"/>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06" name="Freeform 14"/>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07" name="Freeform 15"/>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2" name="Freeform 16"/>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3" name="Freeform 17"/>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4" name="Freeform 18"/>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5" name="Freeform 19"/>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6" name="Freeform 20"/>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17" name="Freeform 21"/>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96" name="Freeform 25"/>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104" name="Oval 6"/>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dirty="0">
                  <a:latin typeface="Raleway Light"/>
                </a:endParaRPr>
              </a:p>
            </p:txBody>
          </p:sp>
        </p:grpSp>
        <p:sp>
          <p:nvSpPr>
            <p:cNvPr id="73"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dirty="0">
                <a:latin typeface="Raleway Light"/>
              </a:endParaRPr>
            </a:p>
          </p:txBody>
        </p:sp>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8734"/>
          <a:stretch>
            <a:fillRect/>
          </a:stretch>
        </p:blipFill>
        <p:spPr>
          <a:xfrm>
            <a:off x="5283205" y="2460924"/>
            <a:ext cx="5747315" cy="3224177"/>
          </a:xfrm>
          <a:prstGeom prst="rect">
            <a:avLst/>
          </a:prstGeom>
        </p:spPr>
      </p:pic>
      <p:sp>
        <p:nvSpPr>
          <p:cNvPr id="120" name="文本框 119"/>
          <p:cNvSpPr txBox="1"/>
          <p:nvPr/>
        </p:nvSpPr>
        <p:spPr>
          <a:xfrm>
            <a:off x="1201387" y="1897194"/>
            <a:ext cx="3447231" cy="1438855"/>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269916" y="3855916"/>
            <a:ext cx="2385764" cy="623514"/>
            <a:chOff x="3371237" y="4168691"/>
            <a:chExt cx="7069704" cy="1847654"/>
          </a:xfrm>
        </p:grpSpPr>
        <p:sp>
          <p:nvSpPr>
            <p:cNvPr id="132" name="Oval 48"/>
            <p:cNvSpPr/>
            <p:nvPr/>
          </p:nvSpPr>
          <p:spPr>
            <a:xfrm>
              <a:off x="3371237" y="4168691"/>
              <a:ext cx="1847173" cy="1847654"/>
            </a:xfrm>
            <a:prstGeom prst="ellipse">
              <a:avLst/>
            </a:prstGeom>
            <a:solidFill>
              <a:srgbClr val="69B02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sp>
          <p:nvSpPr>
            <p:cNvPr id="133" name="Oval 57"/>
            <p:cNvSpPr/>
            <p:nvPr/>
          </p:nvSpPr>
          <p:spPr>
            <a:xfrm>
              <a:off x="8593768" y="4168691"/>
              <a:ext cx="1847173" cy="1847654"/>
            </a:xfrm>
            <a:prstGeom prst="ellipse">
              <a:avLst/>
            </a:prstGeom>
            <a:solidFill>
              <a:srgbClr val="B8C91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grpSp>
          <p:nvGrpSpPr>
            <p:cNvPr id="134" name="Group 93"/>
            <p:cNvGrpSpPr/>
            <p:nvPr/>
          </p:nvGrpSpPr>
          <p:grpSpPr>
            <a:xfrm>
              <a:off x="3840836" y="4675614"/>
              <a:ext cx="844126" cy="713326"/>
              <a:chOff x="13828713" y="2805113"/>
              <a:chExt cx="1381125" cy="1166812"/>
            </a:xfrm>
            <a:solidFill>
              <a:schemeClr val="bg1"/>
            </a:solidFill>
          </p:grpSpPr>
          <p:sp>
            <p:nvSpPr>
              <p:cNvPr id="135"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36"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137"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138" name="Freeform 22"/>
            <p:cNvSpPr>
              <a:spLocks noEditPoints="1"/>
            </p:cNvSpPr>
            <p:nvPr/>
          </p:nvSpPr>
          <p:spPr bwMode="auto">
            <a:xfrm>
              <a:off x="9095290" y="4777676"/>
              <a:ext cx="844126" cy="608512"/>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sp>
        <p:nvSpPr>
          <p:cNvPr id="139" name="文本框 138"/>
          <p:cNvSpPr txBox="1"/>
          <p:nvPr/>
        </p:nvSpPr>
        <p:spPr>
          <a:xfrm>
            <a:off x="1201387" y="4650498"/>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3032327" y="4650498"/>
            <a:ext cx="14692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4461</Words>
  <Application>WPS 演示</Application>
  <PresentationFormat>宽屏</PresentationFormat>
  <Paragraphs>316</Paragraphs>
  <Slides>20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方正粗宋简体</vt:lpstr>
      <vt:lpstr>华文仿宋</vt:lpstr>
      <vt:lpstr>微软雅黑</vt:lpstr>
      <vt:lpstr>Raleway Light</vt:lpstr>
      <vt:lpstr>Bebas Neue</vt:lpstr>
      <vt:lpstr>Roboto Condensed Regular</vt:lpstr>
      <vt:lpstr>Calibri Light</vt:lpstr>
      <vt:lpstr>Calibri</vt:lpstr>
      <vt:lpstr>Roboto condensed</vt:lpstr>
      <vt:lpstr>Raleway</vt:lpstr>
      <vt:lpstr>Roboto Light</vt:lpstr>
      <vt:lpstr>Arial</vt:lpstr>
      <vt:lpstr>Gill Sans</vt:lpstr>
      <vt:lpstr>ヒラギノ角ゴ ProN W3</vt:lpstr>
      <vt:lpstr>MS PGothic</vt:lpstr>
      <vt:lpstr>Raleway</vt:lpstr>
      <vt:lpstr>Roboto</vt:lpstr>
      <vt:lpstr>Gill Sans MT</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16</cp:revision>
  <dcterms:created xsi:type="dcterms:W3CDTF">2017-04-27T07:01:00Z</dcterms:created>
  <dcterms:modified xsi:type="dcterms:W3CDTF">2017-06-06T12:45:23Z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