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6" r:id="rId3"/>
    <p:sldId id="319" r:id="rId5"/>
    <p:sldId id="315" r:id="rId6"/>
    <p:sldId id="309" r:id="rId7"/>
    <p:sldId id="291" r:id="rId8"/>
    <p:sldId id="286" r:id="rId9"/>
    <p:sldId id="322" r:id="rId10"/>
    <p:sldId id="317" r:id="rId11"/>
    <p:sldId id="268" r:id="rId12"/>
    <p:sldId id="294" r:id="rId13"/>
    <p:sldId id="314" r:id="rId14"/>
    <p:sldId id="272" r:id="rId15"/>
    <p:sldId id="323" r:id="rId16"/>
    <p:sldId id="278" r:id="rId17"/>
    <p:sldId id="274" r:id="rId18"/>
    <p:sldId id="292" r:id="rId19"/>
    <p:sldId id="327" r:id="rId20"/>
    <p:sldId id="311" r:id="rId21"/>
    <p:sldId id="318" r:id="rId22"/>
    <p:sldId id="273" r:id="rId23"/>
    <p:sldId id="308" r:id="rId24"/>
    <p:sldId id="326" r:id="rId25"/>
    <p:sldId id="288" r:id="rId26"/>
    <p:sldId id="265" r:id="rId27"/>
    <p:sldId id="312" r:id="rId28"/>
    <p:sldId id="328" r:id="rId29"/>
    <p:sldId id="301" r:id="rId30"/>
    <p:sldId id="296" r:id="rId31"/>
    <p:sldId id="264" r:id="rId32"/>
    <p:sldId id="270" r:id="rId33"/>
    <p:sldId id="313" r:id="rId34"/>
    <p:sldId id="299" r:id="rId35"/>
    <p:sldId id="300" r:id="rId36"/>
    <p:sldId id="297" r:id="rId37"/>
    <p:sldId id="302" r:id="rId38"/>
    <p:sldId id="324" r:id="rId39"/>
  </p:sldIdLst>
  <p:sldSz cx="9144000" cy="5143500" type="screen16x9"/>
  <p:notesSz cx="6858000" cy="9144000"/>
  <p:embeddedFontLst>
    <p:embeddedFont>
      <p:font typeface="Calibri" panose="020F0502020204030204"/>
      <p:regular r:id="rId44"/>
      <p:bold r:id="rId45"/>
      <p:italic r:id="rId46"/>
      <p:boldItalic r:id="rId47"/>
    </p:embeddedFont>
    <p:embeddedFont>
      <p:font typeface="微软雅黑" panose="020B0503020204020204" pitchFamily="34" charset="-122"/>
      <p:regular r:id="rId48"/>
    </p:embeddedFont>
    <p:embeddedFont>
      <p:font typeface="Impact" panose="020B0806030902050204" pitchFamily="3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haroni" panose="02010803020104030203" pitchFamily="2" charset="-79"/>
      <p:bold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1292E-5C87-4309-8377-8B6EC679A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更多模板请关注：亮亮图文旗舰店https://liangliangtuwen.tmall.com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F18CCDD2-CBF9-431F-93E2-DED5D68DB44A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C9F0464-F6D2-43B3-8E3D-3EAE298876C9}" type="slidenum">
              <a:rPr lang="zh-CN" altLang="en-US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3F91B0F-CF0D-460E-8CB7-44F84C6A536A}" type="slidenum">
              <a:rPr lang="zh-CN" altLang="en-US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D6FED0-2951-4249-BC9A-2A81346B0CA1}" type="slidenum">
              <a:rPr lang="en-US" altLang="zh-CN"/>
            </a:fld>
            <a:endParaRPr lang="en-US" altLang="zh-CN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B905C9-28C1-4925-8560-5038C125460A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B3B7C4E-11F4-40F5-9670-F290C49D2F65}" type="slidenum">
              <a:rPr lang="zh-CN" altLang="en-US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83FE-5CC6-4C2E-BF86-A3213F054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E54445D-0C9D-4139-8BC7-F3324C11855A}" type="slidenum">
              <a:rPr lang="zh-CN" altLang="en-US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6294CF4-8C8E-43FC-BB72-B25CB05B0967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C4B0C283-6D27-49FC-BF04-021C600A17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C283-6D27-49FC-BF04-021C600A17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泪滴形 5"/>
          <p:cNvSpPr/>
          <p:nvPr userDrawn="1"/>
        </p:nvSpPr>
        <p:spPr>
          <a:xfrm rot="8100000">
            <a:off x="8442444" y="304293"/>
            <a:ext cx="252000" cy="2520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56376" y="277993"/>
            <a:ext cx="1224136" cy="3046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C283-6D27-49FC-BF04-021C600A17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wma"/><Relationship Id="rId3" Type="http://schemas.openxmlformats.org/officeDocument/2006/relationships/audio" Target="../media/media1.wma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notesSlide" Target="../notesSlides/notesSlide12.xm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15.jpeg"/><Relationship Id="rId3" Type="http://schemas.openxmlformats.org/officeDocument/2006/relationships/tags" Target="../tags/tag111.xml"/><Relationship Id="rId2" Type="http://schemas.openxmlformats.org/officeDocument/2006/relationships/image" Target="../media/image14.jpe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1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9.xml"/><Relationship Id="rId5" Type="http://schemas.openxmlformats.org/officeDocument/2006/relationships/image" Target="../media/image17.jpeg"/><Relationship Id="rId4" Type="http://schemas.openxmlformats.org/officeDocument/2006/relationships/tags" Target="../tags/tag118.xml"/><Relationship Id="rId3" Type="http://schemas.openxmlformats.org/officeDocument/2006/relationships/image" Target="../media/image16.jpe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0" Type="http://schemas.openxmlformats.org/officeDocument/2006/relationships/notesSlide" Target="../notesSlides/notesSlide15.xml"/><Relationship Id="rId2" Type="http://schemas.openxmlformats.org/officeDocument/2006/relationships/tags" Target="../tags/tag12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7.xml"/><Relationship Id="rId1" Type="http://schemas.openxmlformats.org/officeDocument/2006/relationships/tags" Target="../tags/tag13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54.xml"/><Relationship Id="rId7" Type="http://schemas.openxmlformats.org/officeDocument/2006/relationships/image" Target="../media/image18.jpeg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image" Target="../media/image20.jpeg"/><Relationship Id="rId10" Type="http://schemas.openxmlformats.org/officeDocument/2006/relationships/tags" Target="../tags/tag155.xml"/><Relationship Id="rId1" Type="http://schemas.openxmlformats.org/officeDocument/2006/relationships/tags" Target="../tags/tag14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4" Type="http://schemas.openxmlformats.org/officeDocument/2006/relationships/notesSlide" Target="../notesSlides/notesSlide18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image" Target="../media/image21.jpe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2" Type="http://schemas.openxmlformats.org/officeDocument/2006/relationships/notesSlide" Target="../notesSlides/notesSlide22.xml"/><Relationship Id="rId81" Type="http://schemas.openxmlformats.org/officeDocument/2006/relationships/slideLayout" Target="../slideLayouts/slideLayout2.xml"/><Relationship Id="rId80" Type="http://schemas.openxmlformats.org/officeDocument/2006/relationships/tags" Target="../tags/tag269.xml"/><Relationship Id="rId8" Type="http://schemas.openxmlformats.org/officeDocument/2006/relationships/tags" Target="../tags/tag197.xml"/><Relationship Id="rId79" Type="http://schemas.openxmlformats.org/officeDocument/2006/relationships/tags" Target="../tags/tag268.xml"/><Relationship Id="rId78" Type="http://schemas.openxmlformats.org/officeDocument/2006/relationships/tags" Target="../tags/tag267.xml"/><Relationship Id="rId77" Type="http://schemas.openxmlformats.org/officeDocument/2006/relationships/tags" Target="../tags/tag266.xml"/><Relationship Id="rId76" Type="http://schemas.openxmlformats.org/officeDocument/2006/relationships/tags" Target="../tags/tag265.xml"/><Relationship Id="rId75" Type="http://schemas.openxmlformats.org/officeDocument/2006/relationships/tags" Target="../tags/tag264.xml"/><Relationship Id="rId74" Type="http://schemas.openxmlformats.org/officeDocument/2006/relationships/tags" Target="../tags/tag263.xml"/><Relationship Id="rId73" Type="http://schemas.openxmlformats.org/officeDocument/2006/relationships/tags" Target="../tags/tag262.xml"/><Relationship Id="rId72" Type="http://schemas.openxmlformats.org/officeDocument/2006/relationships/tags" Target="../tags/tag261.xml"/><Relationship Id="rId71" Type="http://schemas.openxmlformats.org/officeDocument/2006/relationships/tags" Target="../tags/tag260.xml"/><Relationship Id="rId70" Type="http://schemas.openxmlformats.org/officeDocument/2006/relationships/tags" Target="../tags/tag259.xml"/><Relationship Id="rId7" Type="http://schemas.openxmlformats.org/officeDocument/2006/relationships/tags" Target="../tags/tag196.xml"/><Relationship Id="rId69" Type="http://schemas.openxmlformats.org/officeDocument/2006/relationships/tags" Target="../tags/tag258.xml"/><Relationship Id="rId68" Type="http://schemas.openxmlformats.org/officeDocument/2006/relationships/tags" Target="../tags/tag257.xml"/><Relationship Id="rId67" Type="http://schemas.openxmlformats.org/officeDocument/2006/relationships/tags" Target="../tags/tag256.xml"/><Relationship Id="rId66" Type="http://schemas.openxmlformats.org/officeDocument/2006/relationships/tags" Target="../tags/tag255.xml"/><Relationship Id="rId65" Type="http://schemas.openxmlformats.org/officeDocument/2006/relationships/tags" Target="../tags/tag254.xml"/><Relationship Id="rId64" Type="http://schemas.openxmlformats.org/officeDocument/2006/relationships/tags" Target="../tags/tag253.xml"/><Relationship Id="rId63" Type="http://schemas.openxmlformats.org/officeDocument/2006/relationships/tags" Target="../tags/tag252.xml"/><Relationship Id="rId62" Type="http://schemas.openxmlformats.org/officeDocument/2006/relationships/tags" Target="../tags/tag251.xml"/><Relationship Id="rId61" Type="http://schemas.openxmlformats.org/officeDocument/2006/relationships/tags" Target="../tags/tag250.xml"/><Relationship Id="rId60" Type="http://schemas.openxmlformats.org/officeDocument/2006/relationships/tags" Target="../tags/tag249.xml"/><Relationship Id="rId6" Type="http://schemas.openxmlformats.org/officeDocument/2006/relationships/tags" Target="../tags/tag195.xml"/><Relationship Id="rId59" Type="http://schemas.openxmlformats.org/officeDocument/2006/relationships/tags" Target="../tags/tag248.xml"/><Relationship Id="rId58" Type="http://schemas.openxmlformats.org/officeDocument/2006/relationships/tags" Target="../tags/tag247.xml"/><Relationship Id="rId57" Type="http://schemas.openxmlformats.org/officeDocument/2006/relationships/tags" Target="../tags/tag246.xml"/><Relationship Id="rId56" Type="http://schemas.openxmlformats.org/officeDocument/2006/relationships/tags" Target="../tags/tag245.xml"/><Relationship Id="rId55" Type="http://schemas.openxmlformats.org/officeDocument/2006/relationships/tags" Target="../tags/tag244.xml"/><Relationship Id="rId54" Type="http://schemas.openxmlformats.org/officeDocument/2006/relationships/tags" Target="../tags/tag243.xml"/><Relationship Id="rId53" Type="http://schemas.openxmlformats.org/officeDocument/2006/relationships/tags" Target="../tags/tag242.xml"/><Relationship Id="rId52" Type="http://schemas.openxmlformats.org/officeDocument/2006/relationships/tags" Target="../tags/tag241.xml"/><Relationship Id="rId51" Type="http://schemas.openxmlformats.org/officeDocument/2006/relationships/tags" Target="../tags/tag240.xml"/><Relationship Id="rId50" Type="http://schemas.openxmlformats.org/officeDocument/2006/relationships/tags" Target="../tags/tag239.xml"/><Relationship Id="rId5" Type="http://schemas.openxmlformats.org/officeDocument/2006/relationships/tags" Target="../tags/tag194.xml"/><Relationship Id="rId49" Type="http://schemas.openxmlformats.org/officeDocument/2006/relationships/tags" Target="../tags/tag238.xml"/><Relationship Id="rId48" Type="http://schemas.openxmlformats.org/officeDocument/2006/relationships/tags" Target="../tags/tag237.xml"/><Relationship Id="rId47" Type="http://schemas.openxmlformats.org/officeDocument/2006/relationships/tags" Target="../tags/tag236.xml"/><Relationship Id="rId46" Type="http://schemas.openxmlformats.org/officeDocument/2006/relationships/tags" Target="../tags/tag235.xml"/><Relationship Id="rId45" Type="http://schemas.openxmlformats.org/officeDocument/2006/relationships/tags" Target="../tags/tag234.xml"/><Relationship Id="rId44" Type="http://schemas.openxmlformats.org/officeDocument/2006/relationships/tags" Target="../tags/tag233.xml"/><Relationship Id="rId43" Type="http://schemas.openxmlformats.org/officeDocument/2006/relationships/tags" Target="../tags/tag232.xml"/><Relationship Id="rId42" Type="http://schemas.openxmlformats.org/officeDocument/2006/relationships/tags" Target="../tags/tag231.xml"/><Relationship Id="rId41" Type="http://schemas.openxmlformats.org/officeDocument/2006/relationships/tags" Target="../tags/tag230.xml"/><Relationship Id="rId40" Type="http://schemas.openxmlformats.org/officeDocument/2006/relationships/tags" Target="../tags/tag229.xml"/><Relationship Id="rId4" Type="http://schemas.openxmlformats.org/officeDocument/2006/relationships/tags" Target="../tags/tag193.xml"/><Relationship Id="rId39" Type="http://schemas.openxmlformats.org/officeDocument/2006/relationships/tags" Target="../tags/tag228.xml"/><Relationship Id="rId38" Type="http://schemas.openxmlformats.org/officeDocument/2006/relationships/tags" Target="../tags/tag227.xml"/><Relationship Id="rId37" Type="http://schemas.openxmlformats.org/officeDocument/2006/relationships/tags" Target="../tags/tag226.xml"/><Relationship Id="rId36" Type="http://schemas.openxmlformats.org/officeDocument/2006/relationships/tags" Target="../tags/tag225.xml"/><Relationship Id="rId35" Type="http://schemas.openxmlformats.org/officeDocument/2006/relationships/tags" Target="../tags/tag224.xml"/><Relationship Id="rId34" Type="http://schemas.openxmlformats.org/officeDocument/2006/relationships/tags" Target="../tags/tag223.xml"/><Relationship Id="rId33" Type="http://schemas.openxmlformats.org/officeDocument/2006/relationships/tags" Target="../tags/tag222.xml"/><Relationship Id="rId32" Type="http://schemas.openxmlformats.org/officeDocument/2006/relationships/tags" Target="../tags/tag221.xml"/><Relationship Id="rId31" Type="http://schemas.openxmlformats.org/officeDocument/2006/relationships/tags" Target="../tags/tag220.xml"/><Relationship Id="rId30" Type="http://schemas.openxmlformats.org/officeDocument/2006/relationships/tags" Target="../tags/tag219.xml"/><Relationship Id="rId3" Type="http://schemas.openxmlformats.org/officeDocument/2006/relationships/tags" Target="../tags/tag192.xml"/><Relationship Id="rId29" Type="http://schemas.openxmlformats.org/officeDocument/2006/relationships/tags" Target="../tags/tag218.xml"/><Relationship Id="rId28" Type="http://schemas.openxmlformats.org/officeDocument/2006/relationships/tags" Target="../tags/tag217.xml"/><Relationship Id="rId27" Type="http://schemas.openxmlformats.org/officeDocument/2006/relationships/tags" Target="../tags/tag216.xml"/><Relationship Id="rId26" Type="http://schemas.openxmlformats.org/officeDocument/2006/relationships/tags" Target="../tags/tag215.xml"/><Relationship Id="rId25" Type="http://schemas.openxmlformats.org/officeDocument/2006/relationships/tags" Target="../tags/tag214.xml"/><Relationship Id="rId24" Type="http://schemas.openxmlformats.org/officeDocument/2006/relationships/tags" Target="../tags/tag213.xml"/><Relationship Id="rId23" Type="http://schemas.openxmlformats.org/officeDocument/2006/relationships/tags" Target="../tags/tag212.xml"/><Relationship Id="rId22" Type="http://schemas.openxmlformats.org/officeDocument/2006/relationships/tags" Target="../tags/tag211.xml"/><Relationship Id="rId21" Type="http://schemas.openxmlformats.org/officeDocument/2006/relationships/tags" Target="../tags/tag210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0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4" Type="http://schemas.openxmlformats.org/officeDocument/2006/relationships/notesSlide" Target="../notesSlides/notesSlide2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8" Type="http://schemas.openxmlformats.org/officeDocument/2006/relationships/notesSlide" Target="../notesSlides/notesSlide26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15" Type="http://schemas.openxmlformats.org/officeDocument/2006/relationships/tags" Target="../tags/tag296.xml"/><Relationship Id="rId14" Type="http://schemas.openxmlformats.org/officeDocument/2006/relationships/image" Target="../media/image24.png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1" Type="http://schemas.openxmlformats.org/officeDocument/2006/relationships/notesSlide" Target="../notesSlides/notesSlide2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0" Type="http://schemas.openxmlformats.org/officeDocument/2006/relationships/notesSlide" Target="../notesSlides/notesSlide28.xml"/><Relationship Id="rId2" Type="http://schemas.openxmlformats.org/officeDocument/2006/relationships/tags" Target="../tags/tag317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33.xml"/><Relationship Id="rId17" Type="http://schemas.openxmlformats.org/officeDocument/2006/relationships/tags" Target="../tags/tag332.xml"/><Relationship Id="rId16" Type="http://schemas.openxmlformats.org/officeDocument/2006/relationships/tags" Target="../tags/tag331.xml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1" Type="http://schemas.openxmlformats.org/officeDocument/2006/relationships/notesSlide" Target="../notesSlides/notesSlide2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4" Type="http://schemas.openxmlformats.org/officeDocument/2006/relationships/notesSlide" Target="../notesSlides/notesSlide3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9" Type="http://schemas.openxmlformats.org/officeDocument/2006/relationships/notesSlide" Target="../notesSlides/notesSlide3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384.xml"/><Relationship Id="rId26" Type="http://schemas.openxmlformats.org/officeDocument/2006/relationships/tags" Target="../tags/tag383.xml"/><Relationship Id="rId25" Type="http://schemas.openxmlformats.org/officeDocument/2006/relationships/tags" Target="../tags/tag382.xml"/><Relationship Id="rId24" Type="http://schemas.openxmlformats.org/officeDocument/2006/relationships/tags" Target="../tags/tag381.xml"/><Relationship Id="rId23" Type="http://schemas.openxmlformats.org/officeDocument/2006/relationships/tags" Target="../tags/tag380.xml"/><Relationship Id="rId22" Type="http://schemas.openxmlformats.org/officeDocument/2006/relationships/tags" Target="../tags/tag379.xml"/><Relationship Id="rId21" Type="http://schemas.openxmlformats.org/officeDocument/2006/relationships/tags" Target="../tags/tag378.xml"/><Relationship Id="rId20" Type="http://schemas.openxmlformats.org/officeDocument/2006/relationships/tags" Target="../tags/tag377.xml"/><Relationship Id="rId2" Type="http://schemas.openxmlformats.org/officeDocument/2006/relationships/tags" Target="../tags/tag359.xml"/><Relationship Id="rId19" Type="http://schemas.openxmlformats.org/officeDocument/2006/relationships/tags" Target="../tags/tag376.xml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5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2" Type="http://schemas.openxmlformats.org/officeDocument/2006/relationships/notesSlide" Target="../notesSlides/notesSlide3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95.xml"/><Relationship Id="rId1" Type="http://schemas.openxmlformats.org/officeDocument/2006/relationships/tags" Target="../tags/tag386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8" Type="http://schemas.openxmlformats.org/officeDocument/2006/relationships/notesSlide" Target="../notesSlides/notesSlide36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11.xml"/><Relationship Id="rId15" Type="http://schemas.openxmlformats.org/officeDocument/2006/relationships/tags" Target="../tags/tag410.xml"/><Relationship Id="rId14" Type="http://schemas.openxmlformats.org/officeDocument/2006/relationships/tags" Target="../tags/tag409.xml"/><Relationship Id="rId13" Type="http://schemas.openxmlformats.org/officeDocument/2006/relationships/tags" Target="../tags/tag408.xml"/><Relationship Id="rId12" Type="http://schemas.openxmlformats.org/officeDocument/2006/relationships/tags" Target="../tags/tag407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tags" Target="../tags/tag39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3.jpeg"/><Relationship Id="rId14" Type="http://schemas.openxmlformats.org/officeDocument/2006/relationships/tags" Target="../tags/tag59.xml"/><Relationship Id="rId13" Type="http://schemas.openxmlformats.org/officeDocument/2006/relationships/image" Target="../media/image12.jpeg"/><Relationship Id="rId12" Type="http://schemas.openxmlformats.org/officeDocument/2006/relationships/tags" Target="../tags/tag58.xml"/><Relationship Id="rId11" Type="http://schemas.openxmlformats.org/officeDocument/2006/relationships/image" Target="../media/image11.jpeg"/><Relationship Id="rId10" Type="http://schemas.openxmlformats.org/officeDocument/2006/relationships/tags" Target="../tags/tag5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903660" y="2510533"/>
            <a:ext cx="4370217" cy="3492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2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汇报人：</a:t>
            </a: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亮亮图文</a:t>
            </a:r>
            <a:r>
              <a:rPr lang="en-US" altLang="zh-CN" sz="12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      </a:t>
            </a:r>
            <a:r>
              <a:rPr lang="zh-CN" altLang="en-US" sz="12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日期：</a:t>
            </a:r>
            <a:r>
              <a:rPr lang="en-US" altLang="zh-CN" sz="12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20xx</a:t>
            </a:r>
            <a:r>
              <a:rPr lang="zh-CN" altLang="zh-CN" sz="12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年</a:t>
            </a:r>
            <a:endParaRPr lang="zh-CN" altLang="zh-CN" sz="1200" b="1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516" y="1923679"/>
            <a:ext cx="5818505" cy="493712"/>
          </a:xfrm>
        </p:spPr>
        <p:txBody>
          <a:bodyPr anchor="t">
            <a:no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医疗</a:t>
            </a:r>
            <a:r>
              <a:rPr lang="zh-CN" altLang="en-US" sz="3200" b="1" spc="300" dirty="0" smtClean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机构工作汇报模板</a:t>
            </a:r>
            <a:endParaRPr lang="zh-CN" altLang="en-US" sz="3200" b="1" spc="300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" y="4410764"/>
            <a:ext cx="9143778" cy="732775"/>
          </a:xfrm>
          <a:prstGeom prst="rect">
            <a:avLst/>
          </a:prstGeom>
          <a:gradFill flip="none" rotWithShape="1">
            <a:gsLst>
              <a:gs pos="5000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lin ang="18900000" scaled="0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" y="4323669"/>
            <a:ext cx="9143778" cy="847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604759"/>
            <a:ext cx="244827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您的单位名称在这里输入</a:t>
            </a:r>
            <a:endParaRPr lang="zh-CN" altLang="en-US" sz="14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59" y="843559"/>
            <a:ext cx="936104" cy="938486"/>
          </a:xfrm>
          <a:prstGeom prst="rect">
            <a:avLst/>
          </a:prstGeom>
        </p:spPr>
      </p:pic>
      <p:pic>
        <p:nvPicPr>
          <p:cNvPr id="10" name="Annie's Wonderlan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520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0">
        <p14:vortex dir="r"/>
      </p:transition>
    </mc:Choice>
    <mc:Fallback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8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99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99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6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25" name="MH_Other_1"/>
          <p:cNvSpPr/>
          <p:nvPr>
            <p:custDataLst>
              <p:tags r:id="rId2"/>
            </p:custDataLst>
          </p:nvPr>
        </p:nvSpPr>
        <p:spPr>
          <a:xfrm>
            <a:off x="2533599" y="1816542"/>
            <a:ext cx="4355427" cy="29646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MH_Other_2"/>
          <p:cNvSpPr/>
          <p:nvPr>
            <p:custDataLst>
              <p:tags r:id="rId3"/>
            </p:custDataLst>
          </p:nvPr>
        </p:nvSpPr>
        <p:spPr>
          <a:xfrm>
            <a:off x="2533599" y="2877512"/>
            <a:ext cx="4355427" cy="29527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MH_Other_3"/>
          <p:cNvSpPr/>
          <p:nvPr>
            <p:custDataLst>
              <p:tags r:id="rId4"/>
            </p:custDataLst>
          </p:nvPr>
        </p:nvSpPr>
        <p:spPr>
          <a:xfrm>
            <a:off x="2533599" y="2346947"/>
            <a:ext cx="4355427" cy="29527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MH_Other_4"/>
          <p:cNvSpPr/>
          <p:nvPr>
            <p:custDataLst>
              <p:tags r:id="rId5"/>
            </p:custDataLst>
          </p:nvPr>
        </p:nvSpPr>
        <p:spPr>
          <a:xfrm>
            <a:off x="2519306" y="2863146"/>
            <a:ext cx="3534260" cy="324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5"/>
          <p:cNvSpPr/>
          <p:nvPr>
            <p:custDataLst>
              <p:tags r:id="rId6"/>
            </p:custDataLst>
          </p:nvPr>
        </p:nvSpPr>
        <p:spPr>
          <a:xfrm>
            <a:off x="2533599" y="1289397"/>
            <a:ext cx="4355427" cy="296465"/>
          </a:xfrm>
          <a:prstGeom prst="cub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MH_SubTitle_1"/>
          <p:cNvSpPr txBox="1"/>
          <p:nvPr>
            <p:custDataLst>
              <p:tags r:id="rId7"/>
            </p:custDataLst>
          </p:nvPr>
        </p:nvSpPr>
        <p:spPr>
          <a:xfrm>
            <a:off x="971600" y="1352734"/>
            <a:ext cx="1356546" cy="252413"/>
          </a:xfrm>
          <a:prstGeom prst="rect">
            <a:avLst/>
          </a:prstGeom>
          <a:noFill/>
        </p:spPr>
        <p:txBody>
          <a:bodyPr lIns="101970" tIns="50983" rIns="101970" bIns="50983" anchor="ctr">
            <a:noAutofit/>
          </a:bodyPr>
          <a:lstStyle/>
          <a:p>
            <a:pPr algn="r">
              <a:defRPr/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第一月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77606" y="1363510"/>
            <a:ext cx="758294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70" tIns="50983" rIns="101970" bIns="509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70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%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MH_Other_6"/>
          <p:cNvSpPr/>
          <p:nvPr>
            <p:custDataLst>
              <p:tags r:id="rId9"/>
            </p:custDataLst>
          </p:nvPr>
        </p:nvSpPr>
        <p:spPr>
          <a:xfrm>
            <a:off x="2519306" y="1802736"/>
            <a:ext cx="2259640" cy="324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MH_SubTitle_2"/>
          <p:cNvSpPr txBox="1"/>
          <p:nvPr>
            <p:custDataLst>
              <p:tags r:id="rId10"/>
            </p:custDataLst>
          </p:nvPr>
        </p:nvSpPr>
        <p:spPr>
          <a:xfrm>
            <a:off x="971600" y="1873167"/>
            <a:ext cx="1356546" cy="252413"/>
          </a:xfrm>
          <a:prstGeom prst="rect">
            <a:avLst/>
          </a:prstGeom>
          <a:noFill/>
        </p:spPr>
        <p:txBody>
          <a:bodyPr lIns="101970" tIns="50983" rIns="101970" bIns="50983" anchor="ctr">
            <a:noAutofit/>
          </a:bodyPr>
          <a:lstStyle/>
          <a:p>
            <a:pPr algn="r">
              <a:defRPr/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第二月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77606" y="1892365"/>
            <a:ext cx="758294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70" tIns="50983" rIns="101970" bIns="509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53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%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MH_Other_7"/>
          <p:cNvSpPr/>
          <p:nvPr>
            <p:custDataLst>
              <p:tags r:id="rId12"/>
            </p:custDataLst>
          </p:nvPr>
        </p:nvSpPr>
        <p:spPr>
          <a:xfrm>
            <a:off x="2519304" y="2332564"/>
            <a:ext cx="3827670" cy="324000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SubTitle_3"/>
          <p:cNvSpPr txBox="1"/>
          <p:nvPr>
            <p:custDataLst>
              <p:tags r:id="rId13"/>
            </p:custDataLst>
          </p:nvPr>
        </p:nvSpPr>
        <p:spPr>
          <a:xfrm>
            <a:off x="971600" y="2393601"/>
            <a:ext cx="1356546" cy="252413"/>
          </a:xfrm>
          <a:prstGeom prst="rect">
            <a:avLst/>
          </a:prstGeom>
          <a:noFill/>
        </p:spPr>
        <p:txBody>
          <a:bodyPr lIns="101970" tIns="50983" rIns="101970" bIns="50983" anchor="ctr">
            <a:noAutofit/>
          </a:bodyPr>
          <a:lstStyle/>
          <a:p>
            <a:pPr algn="r">
              <a:defRPr/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第三月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77606" y="2421254"/>
            <a:ext cx="81391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70" tIns="50983" rIns="101970" bIns="509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90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%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MH_SubTitle_4"/>
          <p:cNvSpPr txBox="1"/>
          <p:nvPr>
            <p:custDataLst>
              <p:tags r:id="rId15"/>
            </p:custDataLst>
          </p:nvPr>
        </p:nvSpPr>
        <p:spPr>
          <a:xfrm>
            <a:off x="971600" y="2914000"/>
            <a:ext cx="1356546" cy="253604"/>
          </a:xfrm>
          <a:prstGeom prst="rect">
            <a:avLst/>
          </a:prstGeom>
          <a:noFill/>
        </p:spPr>
        <p:txBody>
          <a:bodyPr lIns="101970" tIns="50983" rIns="101970" bIns="50983" anchor="ctr">
            <a:noAutofit/>
          </a:bodyPr>
          <a:lstStyle/>
          <a:p>
            <a:pPr algn="r">
              <a:defRPr/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第四月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" name="MH_Text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77606" y="2948892"/>
            <a:ext cx="75829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70" tIns="50983" rIns="101970" bIns="509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82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%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2" name="MH_Other_8"/>
          <p:cNvSpPr/>
          <p:nvPr>
            <p:custDataLst>
              <p:tags r:id="rId17"/>
            </p:custDataLst>
          </p:nvPr>
        </p:nvSpPr>
        <p:spPr>
          <a:xfrm>
            <a:off x="2519306" y="1275606"/>
            <a:ext cx="2976018" cy="32400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0" tIns="50983" rIns="101970" bIns="50983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MH_Desc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54818" y="3705383"/>
            <a:ext cx="6240434" cy="9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70" tIns="50983" rIns="101970" bIns="5098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70"/>
              </a:spcBef>
              <a:spcAft>
                <a:spcPts val="670"/>
              </a:spcAft>
              <a:defRPr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70"/>
              </a:spcBef>
              <a:spcAft>
                <a:spcPts val="670"/>
              </a:spcAft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4" name="MH_Text_1"/>
          <p:cNvSpPr/>
          <p:nvPr>
            <p:custDataLst>
              <p:tags r:id="rId19"/>
            </p:custDataLst>
          </p:nvPr>
        </p:nvSpPr>
        <p:spPr>
          <a:xfrm>
            <a:off x="1554823" y="3489328"/>
            <a:ext cx="2741209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800" tIns="0" rIns="133800" bIns="0" rtlCol="0" anchor="t">
            <a:noAutofit/>
          </a:bodyPr>
          <a:lstStyle/>
          <a:p>
            <a: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8" grpId="0" animBg="1"/>
          <p:bldP spid="29" grpId="0" animBg="1"/>
          <p:bldP spid="30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1" grpId="0"/>
          <p:bldP spid="42" grpId="0" animBg="1"/>
          <p:bldP spid="43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8" grpId="0" animBg="1"/>
          <p:bldP spid="29" grpId="0" animBg="1"/>
          <p:bldP spid="30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1" grpId="0"/>
          <p:bldP spid="42" grpId="0" animBg="1"/>
          <p:bldP spid="43" grpId="0"/>
          <p:bldP spid="4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79663"/>
            <a:ext cx="9144000" cy="2088232"/>
          </a:xfrm>
          <a:custGeom>
            <a:avLst/>
            <a:gdLst/>
            <a:ahLst/>
            <a:cxnLst/>
            <a:rect l="l" t="t" r="r" b="b"/>
            <a:pathLst>
              <a:path w="9144000" h="2088232">
                <a:moveTo>
                  <a:pt x="0" y="0"/>
                </a:moveTo>
                <a:lnTo>
                  <a:pt x="3816349" y="0"/>
                </a:lnTo>
                <a:lnTo>
                  <a:pt x="3815397" y="194197"/>
                </a:lnTo>
                <a:cubicBezTo>
                  <a:pt x="3815639" y="203899"/>
                  <a:pt x="3815881" y="213599"/>
                  <a:pt x="3816123" y="223301"/>
                </a:cubicBezTo>
                <a:cubicBezTo>
                  <a:pt x="3815485" y="285565"/>
                  <a:pt x="3825627" y="323840"/>
                  <a:pt x="3858310" y="352306"/>
                </a:cubicBezTo>
                <a:cubicBezTo>
                  <a:pt x="3881863" y="374186"/>
                  <a:pt x="3885380" y="375377"/>
                  <a:pt x="3918032" y="397060"/>
                </a:cubicBezTo>
                <a:cubicBezTo>
                  <a:pt x="4077997" y="488212"/>
                  <a:pt x="4205762" y="552810"/>
                  <a:pt x="4362649" y="637807"/>
                </a:cubicBezTo>
                <a:cubicBezTo>
                  <a:pt x="4506032" y="713448"/>
                  <a:pt x="4580496" y="685782"/>
                  <a:pt x="4677699" y="644009"/>
                </a:cubicBezTo>
                <a:cubicBezTo>
                  <a:pt x="4888543" y="533160"/>
                  <a:pt x="5015771" y="470067"/>
                  <a:pt x="5093398" y="425358"/>
                </a:cubicBezTo>
                <a:cubicBezTo>
                  <a:pt x="5189998" y="369721"/>
                  <a:pt x="5153077" y="389285"/>
                  <a:pt x="5151235" y="389737"/>
                </a:cubicBezTo>
                <a:cubicBezTo>
                  <a:pt x="5229523" y="352156"/>
                  <a:pt x="5228181" y="330135"/>
                  <a:pt x="5233105" y="228248"/>
                </a:cubicBezTo>
                <a:cubicBezTo>
                  <a:pt x="5233287" y="209652"/>
                  <a:pt x="5231995" y="192531"/>
                  <a:pt x="5232177" y="173935"/>
                </a:cubicBezTo>
                <a:cubicBezTo>
                  <a:pt x="5232188" y="153706"/>
                  <a:pt x="5232933" y="81947"/>
                  <a:pt x="5233810" y="0"/>
                </a:cubicBezTo>
                <a:lnTo>
                  <a:pt x="9144000" y="0"/>
                </a:lnTo>
                <a:lnTo>
                  <a:pt x="9144000" y="2088232"/>
                </a:lnTo>
                <a:lnTo>
                  <a:pt x="0" y="2088232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10"/>
          <p:cNvSpPr>
            <a:spLocks noChangeAspect="1"/>
          </p:cNvSpPr>
          <p:nvPr/>
        </p:nvSpPr>
        <p:spPr>
          <a:xfrm>
            <a:off x="3905300" y="987640"/>
            <a:ext cx="1257200" cy="13705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1623" y="2609246"/>
            <a:ext cx="36678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加强医院内涵建设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55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324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755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324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897" y="3157345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2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7"/>
          <p:cNvSpPr/>
          <p:nvPr>
            <p:custDataLst>
              <p:tags r:id="rId8"/>
            </p:custDataLst>
          </p:nvPr>
        </p:nvSpPr>
        <p:spPr>
          <a:xfrm flipH="1">
            <a:off x="3348157" y="4733814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9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11"/>
          <p:cNvSpPr/>
          <p:nvPr>
            <p:custDataLst>
              <p:tags r:id="rId11"/>
            </p:custDataLst>
          </p:nvPr>
        </p:nvSpPr>
        <p:spPr>
          <a:xfrm flipH="1">
            <a:off x="-418155" y="4577572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7638" y="1284531"/>
            <a:ext cx="712539" cy="776806"/>
            <a:chOff x="1453145" y="423634"/>
            <a:chExt cx="712539" cy="776806"/>
          </a:xfrm>
        </p:grpSpPr>
        <p:sp>
          <p:nvSpPr>
            <p:cNvPr id="27" name="矩形 10"/>
            <p:cNvSpPr/>
            <p:nvPr/>
          </p:nvSpPr>
          <p:spPr>
            <a:xfrm>
              <a:off x="1453145" y="423634"/>
              <a:ext cx="712539" cy="77680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1594459" y="572936"/>
              <a:ext cx="391810" cy="459152"/>
            </a:xfrm>
            <a:custGeom>
              <a:avLst/>
              <a:gdLst>
                <a:gd name="T0" fmla="*/ 704281 w 1736725"/>
                <a:gd name="T1" fmla="*/ 1825553 h 2036763"/>
                <a:gd name="T2" fmla="*/ 779016 w 1736725"/>
                <a:gd name="T3" fmla="*/ 1841640 h 2036763"/>
                <a:gd name="T4" fmla="*/ 782728 w 1736725"/>
                <a:gd name="T5" fmla="*/ 1793131 h 2036763"/>
                <a:gd name="T6" fmla="*/ 833211 w 1736725"/>
                <a:gd name="T7" fmla="*/ 1771103 h 2036763"/>
                <a:gd name="T8" fmla="*/ 864640 w 1736725"/>
                <a:gd name="T9" fmla="*/ 1829018 h 2036763"/>
                <a:gd name="T10" fmla="*/ 941107 w 1736725"/>
                <a:gd name="T11" fmla="*/ 1792636 h 2036763"/>
                <a:gd name="T12" fmla="*/ 1379618 w 1736725"/>
                <a:gd name="T13" fmla="*/ 1605527 h 2036763"/>
                <a:gd name="T14" fmla="*/ 1357346 w 1736725"/>
                <a:gd name="T15" fmla="*/ 1729771 h 2036763"/>
                <a:gd name="T16" fmla="*/ 1257864 w 1736725"/>
                <a:gd name="T17" fmla="*/ 1761203 h 2036763"/>
                <a:gd name="T18" fmla="*/ 1202927 w 1736725"/>
                <a:gd name="T19" fmla="*/ 1746601 h 2036763"/>
                <a:gd name="T20" fmla="*/ 1188574 w 1736725"/>
                <a:gd name="T21" fmla="*/ 1696358 h 2036763"/>
                <a:gd name="T22" fmla="*/ 1109136 w 1736725"/>
                <a:gd name="T23" fmla="*/ 1646859 h 2036763"/>
                <a:gd name="T24" fmla="*/ 1031185 w 1736725"/>
                <a:gd name="T25" fmla="*/ 1657749 h 2036763"/>
                <a:gd name="T26" fmla="*/ 976494 w 1736725"/>
                <a:gd name="T27" fmla="*/ 1658491 h 2036763"/>
                <a:gd name="T28" fmla="*/ 951500 w 1736725"/>
                <a:gd name="T29" fmla="*/ 1762193 h 2036763"/>
                <a:gd name="T30" fmla="*/ 1018317 w 1736725"/>
                <a:gd name="T31" fmla="*/ 1747344 h 2036763"/>
                <a:gd name="T32" fmla="*/ 1079193 w 1736725"/>
                <a:gd name="T33" fmla="*/ 1751798 h 2036763"/>
                <a:gd name="T34" fmla="*/ 1081420 w 1736725"/>
                <a:gd name="T35" fmla="*/ 1773331 h 2036763"/>
                <a:gd name="T36" fmla="*/ 1057416 w 1736725"/>
                <a:gd name="T37" fmla="*/ 1819613 h 2036763"/>
                <a:gd name="T38" fmla="*/ 1226931 w 1736725"/>
                <a:gd name="T39" fmla="*/ 1846095 h 2036763"/>
                <a:gd name="T40" fmla="*/ 1304635 w 1736725"/>
                <a:gd name="T41" fmla="*/ 1802040 h 2036763"/>
                <a:gd name="T42" fmla="*/ 1355613 w 1736725"/>
                <a:gd name="T43" fmla="*/ 1845353 h 2036763"/>
                <a:gd name="T44" fmla="*/ 1471181 w 1736725"/>
                <a:gd name="T45" fmla="*/ 1844363 h 2036763"/>
                <a:gd name="T46" fmla="*/ 1535770 w 1736725"/>
                <a:gd name="T47" fmla="*/ 1766154 h 2036763"/>
                <a:gd name="T48" fmla="*/ 1483059 w 1736725"/>
                <a:gd name="T49" fmla="*/ 1730266 h 2036763"/>
                <a:gd name="T50" fmla="*/ 1402138 w 1736725"/>
                <a:gd name="T51" fmla="*/ 1661957 h 2036763"/>
                <a:gd name="T52" fmla="*/ 300300 w 1736725"/>
                <a:gd name="T53" fmla="*/ 1811819 h 2036763"/>
                <a:gd name="T54" fmla="*/ 149159 w 1736725"/>
                <a:gd name="T55" fmla="*/ 1873820 h 2036763"/>
                <a:gd name="T56" fmla="*/ 16600 w 1736725"/>
                <a:gd name="T57" fmla="*/ 1792799 h 2036763"/>
                <a:gd name="T58" fmla="*/ 17840 w 1736725"/>
                <a:gd name="T59" fmla="*/ 1629768 h 2036763"/>
                <a:gd name="T60" fmla="*/ 1211092 w 1736725"/>
                <a:gd name="T61" fmla="*/ 1101124 h 2036763"/>
                <a:gd name="T62" fmla="*/ 737784 w 1736725"/>
                <a:gd name="T63" fmla="*/ 1075521 h 2036763"/>
                <a:gd name="T64" fmla="*/ 769961 w 1736725"/>
                <a:gd name="T65" fmla="*/ 1229034 h 2036763"/>
                <a:gd name="T66" fmla="*/ 508333 w 1736725"/>
                <a:gd name="T67" fmla="*/ 1049028 h 2036763"/>
                <a:gd name="T68" fmla="*/ 1367492 w 1736725"/>
                <a:gd name="T69" fmla="*/ 1007322 h 2036763"/>
                <a:gd name="T70" fmla="*/ 1498154 w 1736725"/>
                <a:gd name="T71" fmla="*/ 1062266 h 2036763"/>
                <a:gd name="T72" fmla="*/ 1589965 w 1736725"/>
                <a:gd name="T73" fmla="*/ 1171413 h 2036763"/>
                <a:gd name="T74" fmla="*/ 1625600 w 1736725"/>
                <a:gd name="T75" fmla="*/ 1905000 h 2036763"/>
                <a:gd name="T76" fmla="*/ 815146 w 1736725"/>
                <a:gd name="T77" fmla="*/ 1193688 h 2036763"/>
                <a:gd name="T78" fmla="*/ 794606 w 1736725"/>
                <a:gd name="T79" fmla="*/ 1045683 h 2036763"/>
                <a:gd name="T80" fmla="*/ 759465 w 1736725"/>
                <a:gd name="T81" fmla="*/ 621470 h 2036763"/>
                <a:gd name="T82" fmla="*/ 1351654 w 1736725"/>
                <a:gd name="T83" fmla="*/ 252202 h 2036763"/>
                <a:gd name="T84" fmla="*/ 1196987 w 1736725"/>
                <a:gd name="T85" fmla="*/ 430401 h 2036763"/>
                <a:gd name="T86" fmla="*/ 1293994 w 1736725"/>
                <a:gd name="T87" fmla="*/ 441043 h 2036763"/>
                <a:gd name="T88" fmla="*/ 1493205 w 1736725"/>
                <a:gd name="T89" fmla="*/ 267052 h 2036763"/>
                <a:gd name="T90" fmla="*/ 1533542 w 1736725"/>
                <a:gd name="T91" fmla="*/ 158400 h 2036763"/>
                <a:gd name="T92" fmla="*/ 847069 w 1736725"/>
                <a:gd name="T93" fmla="*/ 197257 h 2036763"/>
                <a:gd name="T94" fmla="*/ 1046033 w 1736725"/>
                <a:gd name="T95" fmla="*/ 336352 h 2036763"/>
                <a:gd name="T96" fmla="*/ 1129181 w 1736725"/>
                <a:gd name="T97" fmla="*/ 309127 h 2036763"/>
                <a:gd name="T98" fmla="*/ 960409 w 1736725"/>
                <a:gd name="T99" fmla="*/ 144540 h 2036763"/>
                <a:gd name="T100" fmla="*/ 769365 w 1736725"/>
                <a:gd name="T101" fmla="*/ 248 h 2036763"/>
                <a:gd name="T102" fmla="*/ 973030 w 1736725"/>
                <a:gd name="T103" fmla="*/ 79943 h 2036763"/>
                <a:gd name="T104" fmla="*/ 1169271 w 1736725"/>
                <a:gd name="T105" fmla="*/ 269279 h 2036763"/>
                <a:gd name="T106" fmla="*/ 1196740 w 1736725"/>
                <a:gd name="T107" fmla="*/ 349221 h 2036763"/>
                <a:gd name="T108" fmla="*/ 1364275 w 1736725"/>
                <a:gd name="T109" fmla="*/ 184140 h 2036763"/>
                <a:gd name="T110" fmla="*/ 1583531 w 1736725"/>
                <a:gd name="T111" fmla="*/ 106920 h 2036763"/>
                <a:gd name="T112" fmla="*/ 1585262 w 1736725"/>
                <a:gd name="T113" fmla="*/ 201216 h 2036763"/>
                <a:gd name="T114" fmla="*/ 1436040 w 1736725"/>
                <a:gd name="T115" fmla="*/ 393028 h 2036763"/>
                <a:gd name="T116" fmla="*/ 1254152 w 1736725"/>
                <a:gd name="T117" fmla="*/ 488810 h 2036763"/>
                <a:gd name="T118" fmla="*/ 1032916 w 1736725"/>
                <a:gd name="T119" fmla="*/ 389811 h 2036763"/>
                <a:gd name="T120" fmla="*/ 857958 w 1736725"/>
                <a:gd name="T121" fmla="*/ 297989 h 2036763"/>
                <a:gd name="T122" fmla="*/ 739421 w 1736725"/>
                <a:gd name="T123" fmla="*/ 143302 h 2036763"/>
                <a:gd name="T124" fmla="*/ 728533 w 1736725"/>
                <a:gd name="T125" fmla="*/ 2971 h 2036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36725" h="2036763">
                  <a:moveTo>
                    <a:pt x="797370" y="1909747"/>
                  </a:moveTo>
                  <a:lnTo>
                    <a:pt x="792082" y="1910541"/>
                  </a:lnTo>
                  <a:lnTo>
                    <a:pt x="787059" y="1911334"/>
                  </a:lnTo>
                  <a:lnTo>
                    <a:pt x="782300" y="1912128"/>
                  </a:lnTo>
                  <a:lnTo>
                    <a:pt x="777541" y="1913716"/>
                  </a:lnTo>
                  <a:lnTo>
                    <a:pt x="773311" y="1915304"/>
                  </a:lnTo>
                  <a:lnTo>
                    <a:pt x="769081" y="1917156"/>
                  </a:lnTo>
                  <a:lnTo>
                    <a:pt x="765644" y="1919273"/>
                  </a:lnTo>
                  <a:lnTo>
                    <a:pt x="762207" y="1921390"/>
                  </a:lnTo>
                  <a:lnTo>
                    <a:pt x="759035" y="1924036"/>
                  </a:lnTo>
                  <a:lnTo>
                    <a:pt x="756391" y="1926682"/>
                  </a:lnTo>
                  <a:lnTo>
                    <a:pt x="754276" y="1929328"/>
                  </a:lnTo>
                  <a:lnTo>
                    <a:pt x="752425" y="1932504"/>
                  </a:lnTo>
                  <a:lnTo>
                    <a:pt x="751103" y="1935679"/>
                  </a:lnTo>
                  <a:lnTo>
                    <a:pt x="750310" y="1938855"/>
                  </a:lnTo>
                  <a:lnTo>
                    <a:pt x="749781" y="1942030"/>
                  </a:lnTo>
                  <a:lnTo>
                    <a:pt x="750310" y="1945470"/>
                  </a:lnTo>
                  <a:lnTo>
                    <a:pt x="751103" y="1948645"/>
                  </a:lnTo>
                  <a:lnTo>
                    <a:pt x="752425" y="1951821"/>
                  </a:lnTo>
                  <a:lnTo>
                    <a:pt x="754276" y="1954467"/>
                  </a:lnTo>
                  <a:lnTo>
                    <a:pt x="756391" y="1957642"/>
                  </a:lnTo>
                  <a:lnTo>
                    <a:pt x="759035" y="1960024"/>
                  </a:lnTo>
                  <a:lnTo>
                    <a:pt x="762207" y="1962935"/>
                  </a:lnTo>
                  <a:lnTo>
                    <a:pt x="765644" y="1965052"/>
                  </a:lnTo>
                  <a:lnTo>
                    <a:pt x="769081" y="1967169"/>
                  </a:lnTo>
                  <a:lnTo>
                    <a:pt x="773311" y="1969021"/>
                  </a:lnTo>
                  <a:lnTo>
                    <a:pt x="777541" y="1970609"/>
                  </a:lnTo>
                  <a:lnTo>
                    <a:pt x="782300" y="1971932"/>
                  </a:lnTo>
                  <a:lnTo>
                    <a:pt x="787059" y="1972990"/>
                  </a:lnTo>
                  <a:lnTo>
                    <a:pt x="792082" y="1973784"/>
                  </a:lnTo>
                  <a:lnTo>
                    <a:pt x="797370" y="1974578"/>
                  </a:lnTo>
                  <a:lnTo>
                    <a:pt x="802658" y="1974578"/>
                  </a:lnTo>
                  <a:lnTo>
                    <a:pt x="808210" y="1974578"/>
                  </a:lnTo>
                  <a:lnTo>
                    <a:pt x="813233" y="1973784"/>
                  </a:lnTo>
                  <a:lnTo>
                    <a:pt x="818521" y="1972990"/>
                  </a:lnTo>
                  <a:lnTo>
                    <a:pt x="823015" y="1971932"/>
                  </a:lnTo>
                  <a:lnTo>
                    <a:pt x="828039" y="1970609"/>
                  </a:lnTo>
                  <a:lnTo>
                    <a:pt x="832269" y="1969021"/>
                  </a:lnTo>
                  <a:lnTo>
                    <a:pt x="836235" y="1967169"/>
                  </a:lnTo>
                  <a:lnTo>
                    <a:pt x="839936" y="1965052"/>
                  </a:lnTo>
                  <a:lnTo>
                    <a:pt x="843373" y="1962935"/>
                  </a:lnTo>
                  <a:lnTo>
                    <a:pt x="846546" y="1960024"/>
                  </a:lnTo>
                  <a:lnTo>
                    <a:pt x="849189" y="1957642"/>
                  </a:lnTo>
                  <a:lnTo>
                    <a:pt x="851304" y="1954467"/>
                  </a:lnTo>
                  <a:lnTo>
                    <a:pt x="853155" y="1951821"/>
                  </a:lnTo>
                  <a:lnTo>
                    <a:pt x="854477" y="1948645"/>
                  </a:lnTo>
                  <a:lnTo>
                    <a:pt x="855270" y="1945470"/>
                  </a:lnTo>
                  <a:lnTo>
                    <a:pt x="855535" y="1942030"/>
                  </a:lnTo>
                  <a:lnTo>
                    <a:pt x="855270" y="1938855"/>
                  </a:lnTo>
                  <a:lnTo>
                    <a:pt x="854477" y="1935679"/>
                  </a:lnTo>
                  <a:lnTo>
                    <a:pt x="853155" y="1932504"/>
                  </a:lnTo>
                  <a:lnTo>
                    <a:pt x="851304" y="1929328"/>
                  </a:lnTo>
                  <a:lnTo>
                    <a:pt x="849189" y="1926682"/>
                  </a:lnTo>
                  <a:lnTo>
                    <a:pt x="846546" y="1924036"/>
                  </a:lnTo>
                  <a:lnTo>
                    <a:pt x="843373" y="1921390"/>
                  </a:lnTo>
                  <a:lnTo>
                    <a:pt x="839936" y="1919273"/>
                  </a:lnTo>
                  <a:lnTo>
                    <a:pt x="836235" y="1917156"/>
                  </a:lnTo>
                  <a:lnTo>
                    <a:pt x="832269" y="1915304"/>
                  </a:lnTo>
                  <a:lnTo>
                    <a:pt x="828039" y="1913716"/>
                  </a:lnTo>
                  <a:lnTo>
                    <a:pt x="823015" y="1912128"/>
                  </a:lnTo>
                  <a:lnTo>
                    <a:pt x="818521" y="1911334"/>
                  </a:lnTo>
                  <a:lnTo>
                    <a:pt x="813233" y="1910541"/>
                  </a:lnTo>
                  <a:lnTo>
                    <a:pt x="808210" y="1909747"/>
                  </a:lnTo>
                  <a:lnTo>
                    <a:pt x="802658" y="1909747"/>
                  </a:lnTo>
                  <a:lnTo>
                    <a:pt x="797370" y="1909747"/>
                  </a:lnTo>
                  <a:close/>
                  <a:moveTo>
                    <a:pt x="942252" y="1875346"/>
                  </a:moveTo>
                  <a:lnTo>
                    <a:pt x="935907" y="1875876"/>
                  </a:lnTo>
                  <a:lnTo>
                    <a:pt x="929826" y="1876405"/>
                  </a:lnTo>
                  <a:lnTo>
                    <a:pt x="923746" y="1877199"/>
                  </a:lnTo>
                  <a:lnTo>
                    <a:pt x="917929" y="1878786"/>
                  </a:lnTo>
                  <a:lnTo>
                    <a:pt x="912377" y="1880639"/>
                  </a:lnTo>
                  <a:lnTo>
                    <a:pt x="907089" y="1882491"/>
                  </a:lnTo>
                  <a:lnTo>
                    <a:pt x="902595" y="1884873"/>
                  </a:lnTo>
                  <a:lnTo>
                    <a:pt x="897836" y="1887783"/>
                  </a:lnTo>
                  <a:lnTo>
                    <a:pt x="893870" y="1890430"/>
                  </a:lnTo>
                  <a:lnTo>
                    <a:pt x="890169" y="1893605"/>
                  </a:lnTo>
                  <a:lnTo>
                    <a:pt x="886996" y="1897045"/>
                  </a:lnTo>
                  <a:lnTo>
                    <a:pt x="884352" y="1900485"/>
                  </a:lnTo>
                  <a:lnTo>
                    <a:pt x="882237" y="1904190"/>
                  </a:lnTo>
                  <a:lnTo>
                    <a:pt x="880651" y="1908159"/>
                  </a:lnTo>
                  <a:lnTo>
                    <a:pt x="879858" y="1912128"/>
                  </a:lnTo>
                  <a:lnTo>
                    <a:pt x="879593" y="1916627"/>
                  </a:lnTo>
                  <a:lnTo>
                    <a:pt x="879858" y="1920861"/>
                  </a:lnTo>
                  <a:lnTo>
                    <a:pt x="880651" y="1924830"/>
                  </a:lnTo>
                  <a:lnTo>
                    <a:pt x="882237" y="1928799"/>
                  </a:lnTo>
                  <a:lnTo>
                    <a:pt x="884352" y="1932504"/>
                  </a:lnTo>
                  <a:lnTo>
                    <a:pt x="886996" y="1936208"/>
                  </a:lnTo>
                  <a:lnTo>
                    <a:pt x="890169" y="1939648"/>
                  </a:lnTo>
                  <a:lnTo>
                    <a:pt x="893870" y="1942559"/>
                  </a:lnTo>
                  <a:lnTo>
                    <a:pt x="897836" y="1945470"/>
                  </a:lnTo>
                  <a:lnTo>
                    <a:pt x="902595" y="1948116"/>
                  </a:lnTo>
                  <a:lnTo>
                    <a:pt x="907089" y="1950498"/>
                  </a:lnTo>
                  <a:lnTo>
                    <a:pt x="912377" y="1952350"/>
                  </a:lnTo>
                  <a:lnTo>
                    <a:pt x="917929" y="1954202"/>
                  </a:lnTo>
                  <a:lnTo>
                    <a:pt x="923746" y="1955526"/>
                  </a:lnTo>
                  <a:lnTo>
                    <a:pt x="929826" y="1956849"/>
                  </a:lnTo>
                  <a:lnTo>
                    <a:pt x="935907" y="1957378"/>
                  </a:lnTo>
                  <a:lnTo>
                    <a:pt x="942252" y="1957378"/>
                  </a:lnTo>
                  <a:lnTo>
                    <a:pt x="948862" y="1957378"/>
                  </a:lnTo>
                  <a:lnTo>
                    <a:pt x="955207" y="1956849"/>
                  </a:lnTo>
                  <a:lnTo>
                    <a:pt x="961024" y="1955526"/>
                  </a:lnTo>
                  <a:lnTo>
                    <a:pt x="966840" y="1954202"/>
                  </a:lnTo>
                  <a:lnTo>
                    <a:pt x="972392" y="1952350"/>
                  </a:lnTo>
                  <a:lnTo>
                    <a:pt x="977680" y="1950498"/>
                  </a:lnTo>
                  <a:lnTo>
                    <a:pt x="982439" y="1948116"/>
                  </a:lnTo>
                  <a:lnTo>
                    <a:pt x="987198" y="1945470"/>
                  </a:lnTo>
                  <a:lnTo>
                    <a:pt x="991163" y="1942559"/>
                  </a:lnTo>
                  <a:lnTo>
                    <a:pt x="994865" y="1939648"/>
                  </a:lnTo>
                  <a:lnTo>
                    <a:pt x="997773" y="1936208"/>
                  </a:lnTo>
                  <a:lnTo>
                    <a:pt x="1000681" y="1932504"/>
                  </a:lnTo>
                  <a:lnTo>
                    <a:pt x="1002796" y="1928799"/>
                  </a:lnTo>
                  <a:lnTo>
                    <a:pt x="1004118" y="1924830"/>
                  </a:lnTo>
                  <a:lnTo>
                    <a:pt x="1005176" y="1920861"/>
                  </a:lnTo>
                  <a:lnTo>
                    <a:pt x="1005440" y="1916627"/>
                  </a:lnTo>
                  <a:lnTo>
                    <a:pt x="1005176" y="1912128"/>
                  </a:lnTo>
                  <a:lnTo>
                    <a:pt x="1004118" y="1908159"/>
                  </a:lnTo>
                  <a:lnTo>
                    <a:pt x="1002796" y="1904190"/>
                  </a:lnTo>
                  <a:lnTo>
                    <a:pt x="1000681" y="1900485"/>
                  </a:lnTo>
                  <a:lnTo>
                    <a:pt x="997773" y="1897045"/>
                  </a:lnTo>
                  <a:lnTo>
                    <a:pt x="994865" y="1893605"/>
                  </a:lnTo>
                  <a:lnTo>
                    <a:pt x="991163" y="1890430"/>
                  </a:lnTo>
                  <a:lnTo>
                    <a:pt x="987198" y="1887783"/>
                  </a:lnTo>
                  <a:lnTo>
                    <a:pt x="982439" y="1884873"/>
                  </a:lnTo>
                  <a:lnTo>
                    <a:pt x="977680" y="1882491"/>
                  </a:lnTo>
                  <a:lnTo>
                    <a:pt x="972392" y="1880639"/>
                  </a:lnTo>
                  <a:lnTo>
                    <a:pt x="966840" y="1878786"/>
                  </a:lnTo>
                  <a:lnTo>
                    <a:pt x="961024" y="1877199"/>
                  </a:lnTo>
                  <a:lnTo>
                    <a:pt x="955207" y="1876405"/>
                  </a:lnTo>
                  <a:lnTo>
                    <a:pt x="948862" y="1875876"/>
                  </a:lnTo>
                  <a:lnTo>
                    <a:pt x="942252" y="1875346"/>
                  </a:lnTo>
                  <a:close/>
                  <a:moveTo>
                    <a:pt x="1476572" y="1715253"/>
                  </a:moveTo>
                  <a:lnTo>
                    <a:pt x="1475250" y="1716046"/>
                  </a:lnTo>
                  <a:lnTo>
                    <a:pt x="1473928" y="1716576"/>
                  </a:lnTo>
                  <a:lnTo>
                    <a:pt x="1473134" y="1717370"/>
                  </a:lnTo>
                  <a:lnTo>
                    <a:pt x="1471019" y="1720016"/>
                  </a:lnTo>
                  <a:lnTo>
                    <a:pt x="1468904" y="1723191"/>
                  </a:lnTo>
                  <a:lnTo>
                    <a:pt x="1467054" y="1727690"/>
                  </a:lnTo>
                  <a:lnTo>
                    <a:pt x="1465203" y="1732453"/>
                  </a:lnTo>
                  <a:lnTo>
                    <a:pt x="1463352" y="1738274"/>
                  </a:lnTo>
                  <a:lnTo>
                    <a:pt x="1461766" y="1744890"/>
                  </a:lnTo>
                  <a:lnTo>
                    <a:pt x="1460180" y="1752034"/>
                  </a:lnTo>
                  <a:lnTo>
                    <a:pt x="1459122" y="1759708"/>
                  </a:lnTo>
                  <a:lnTo>
                    <a:pt x="1458065" y="1768176"/>
                  </a:lnTo>
                  <a:lnTo>
                    <a:pt x="1457272" y="1776909"/>
                  </a:lnTo>
                  <a:lnTo>
                    <a:pt x="1456214" y="1786170"/>
                  </a:lnTo>
                  <a:lnTo>
                    <a:pt x="1455685" y="1795696"/>
                  </a:lnTo>
                  <a:lnTo>
                    <a:pt x="1455421" y="1805752"/>
                  </a:lnTo>
                  <a:lnTo>
                    <a:pt x="1455421" y="1816072"/>
                  </a:lnTo>
                  <a:lnTo>
                    <a:pt x="1455421" y="1824804"/>
                  </a:lnTo>
                  <a:lnTo>
                    <a:pt x="1455685" y="1833801"/>
                  </a:lnTo>
                  <a:lnTo>
                    <a:pt x="1456478" y="1850208"/>
                  </a:lnTo>
                  <a:lnTo>
                    <a:pt x="1450133" y="1849414"/>
                  </a:lnTo>
                  <a:lnTo>
                    <a:pt x="1443788" y="1848885"/>
                  </a:lnTo>
                  <a:lnTo>
                    <a:pt x="1436650" y="1848355"/>
                  </a:lnTo>
                  <a:lnTo>
                    <a:pt x="1429511" y="1848355"/>
                  </a:lnTo>
                  <a:lnTo>
                    <a:pt x="1421051" y="1848355"/>
                  </a:lnTo>
                  <a:lnTo>
                    <a:pt x="1412062" y="1849149"/>
                  </a:lnTo>
                  <a:lnTo>
                    <a:pt x="1403866" y="1850208"/>
                  </a:lnTo>
                  <a:lnTo>
                    <a:pt x="1395934" y="1851531"/>
                  </a:lnTo>
                  <a:lnTo>
                    <a:pt x="1388532" y="1853383"/>
                  </a:lnTo>
                  <a:lnTo>
                    <a:pt x="1381129" y="1855235"/>
                  </a:lnTo>
                  <a:lnTo>
                    <a:pt x="1374519" y="1857617"/>
                  </a:lnTo>
                  <a:lnTo>
                    <a:pt x="1368174" y="1860528"/>
                  </a:lnTo>
                  <a:lnTo>
                    <a:pt x="1362886" y="1863174"/>
                  </a:lnTo>
                  <a:lnTo>
                    <a:pt x="1357863" y="1866349"/>
                  </a:lnTo>
                  <a:lnTo>
                    <a:pt x="1353369" y="1869525"/>
                  </a:lnTo>
                  <a:lnTo>
                    <a:pt x="1349667" y="1873229"/>
                  </a:lnTo>
                  <a:lnTo>
                    <a:pt x="1346759" y="1876934"/>
                  </a:lnTo>
                  <a:lnTo>
                    <a:pt x="1345702" y="1879051"/>
                  </a:lnTo>
                  <a:lnTo>
                    <a:pt x="1344644" y="1880903"/>
                  </a:lnTo>
                  <a:lnTo>
                    <a:pt x="1343851" y="1883020"/>
                  </a:lnTo>
                  <a:lnTo>
                    <a:pt x="1343058" y="1884873"/>
                  </a:lnTo>
                  <a:lnTo>
                    <a:pt x="1342793" y="1886990"/>
                  </a:lnTo>
                  <a:lnTo>
                    <a:pt x="1342793" y="1889371"/>
                  </a:lnTo>
                  <a:lnTo>
                    <a:pt x="1342793" y="1889900"/>
                  </a:lnTo>
                  <a:lnTo>
                    <a:pt x="1334069" y="1887519"/>
                  </a:lnTo>
                  <a:lnTo>
                    <a:pt x="1324815" y="1885666"/>
                  </a:lnTo>
                  <a:lnTo>
                    <a:pt x="1315033" y="1883814"/>
                  </a:lnTo>
                  <a:lnTo>
                    <a:pt x="1304986" y="1882226"/>
                  </a:lnTo>
                  <a:lnTo>
                    <a:pt x="1294411" y="1880903"/>
                  </a:lnTo>
                  <a:lnTo>
                    <a:pt x="1283307" y="1880109"/>
                  </a:lnTo>
                  <a:lnTo>
                    <a:pt x="1272203" y="1879316"/>
                  </a:lnTo>
                  <a:lnTo>
                    <a:pt x="1260834" y="1879051"/>
                  </a:lnTo>
                  <a:lnTo>
                    <a:pt x="1264800" y="1877993"/>
                  </a:lnTo>
                  <a:lnTo>
                    <a:pt x="1268766" y="1876405"/>
                  </a:lnTo>
                  <a:lnTo>
                    <a:pt x="1272467" y="1874817"/>
                  </a:lnTo>
                  <a:lnTo>
                    <a:pt x="1276169" y="1873229"/>
                  </a:lnTo>
                  <a:lnTo>
                    <a:pt x="1279341" y="1871377"/>
                  </a:lnTo>
                  <a:lnTo>
                    <a:pt x="1282514" y="1869525"/>
                  </a:lnTo>
                  <a:lnTo>
                    <a:pt x="1285158" y="1867408"/>
                  </a:lnTo>
                  <a:lnTo>
                    <a:pt x="1288066" y="1865291"/>
                  </a:lnTo>
                  <a:lnTo>
                    <a:pt x="1290445" y="1863174"/>
                  </a:lnTo>
                  <a:lnTo>
                    <a:pt x="1292296" y="1860792"/>
                  </a:lnTo>
                  <a:lnTo>
                    <a:pt x="1294147" y="1858146"/>
                  </a:lnTo>
                  <a:lnTo>
                    <a:pt x="1295733" y="1855765"/>
                  </a:lnTo>
                  <a:lnTo>
                    <a:pt x="1296791" y="1853118"/>
                  </a:lnTo>
                  <a:lnTo>
                    <a:pt x="1297848" y="1850472"/>
                  </a:lnTo>
                  <a:lnTo>
                    <a:pt x="1298377" y="1847826"/>
                  </a:lnTo>
                  <a:lnTo>
                    <a:pt x="1298377" y="1845180"/>
                  </a:lnTo>
                  <a:lnTo>
                    <a:pt x="1298112" y="1841211"/>
                  </a:lnTo>
                  <a:lnTo>
                    <a:pt x="1297319" y="1837506"/>
                  </a:lnTo>
                  <a:lnTo>
                    <a:pt x="1295733" y="1833801"/>
                  </a:lnTo>
                  <a:lnTo>
                    <a:pt x="1293618" y="1830361"/>
                  </a:lnTo>
                  <a:lnTo>
                    <a:pt x="1290710" y="1826921"/>
                  </a:lnTo>
                  <a:lnTo>
                    <a:pt x="1287273" y="1824010"/>
                  </a:lnTo>
                  <a:lnTo>
                    <a:pt x="1283836" y="1821100"/>
                  </a:lnTo>
                  <a:lnTo>
                    <a:pt x="1279341" y="1818454"/>
                  </a:lnTo>
                  <a:lnTo>
                    <a:pt x="1274847" y="1816072"/>
                  </a:lnTo>
                  <a:lnTo>
                    <a:pt x="1269824" y="1813690"/>
                  </a:lnTo>
                  <a:lnTo>
                    <a:pt x="1264800" y="1811838"/>
                  </a:lnTo>
                  <a:lnTo>
                    <a:pt x="1258984" y="1810515"/>
                  </a:lnTo>
                  <a:lnTo>
                    <a:pt x="1253167" y="1809192"/>
                  </a:lnTo>
                  <a:lnTo>
                    <a:pt x="1246822" y="1808398"/>
                  </a:lnTo>
                  <a:lnTo>
                    <a:pt x="1240477" y="1807604"/>
                  </a:lnTo>
                  <a:lnTo>
                    <a:pt x="1233867" y="1807340"/>
                  </a:lnTo>
                  <a:lnTo>
                    <a:pt x="1228844" y="1807340"/>
                  </a:lnTo>
                  <a:lnTo>
                    <a:pt x="1224085" y="1807604"/>
                  </a:lnTo>
                  <a:lnTo>
                    <a:pt x="1222763" y="1802047"/>
                  </a:lnTo>
                  <a:lnTo>
                    <a:pt x="1221177" y="1797019"/>
                  </a:lnTo>
                  <a:lnTo>
                    <a:pt x="1219062" y="1791727"/>
                  </a:lnTo>
                  <a:lnTo>
                    <a:pt x="1216682" y="1786699"/>
                  </a:lnTo>
                  <a:lnTo>
                    <a:pt x="1213245" y="1782201"/>
                  </a:lnTo>
                  <a:lnTo>
                    <a:pt x="1209544" y="1777702"/>
                  </a:lnTo>
                  <a:lnTo>
                    <a:pt x="1205578" y="1773733"/>
                  </a:lnTo>
                  <a:lnTo>
                    <a:pt x="1201084" y="1769499"/>
                  </a:lnTo>
                  <a:lnTo>
                    <a:pt x="1196060" y="1766324"/>
                  </a:lnTo>
                  <a:lnTo>
                    <a:pt x="1190508" y="1763148"/>
                  </a:lnTo>
                  <a:lnTo>
                    <a:pt x="1184956" y="1760767"/>
                  </a:lnTo>
                  <a:lnTo>
                    <a:pt x="1178876" y="1758385"/>
                  </a:lnTo>
                  <a:lnTo>
                    <a:pt x="1172795" y="1756533"/>
                  </a:lnTo>
                  <a:lnTo>
                    <a:pt x="1166449" y="1755210"/>
                  </a:lnTo>
                  <a:lnTo>
                    <a:pt x="1159576" y="1754681"/>
                  </a:lnTo>
                  <a:lnTo>
                    <a:pt x="1152966" y="1754416"/>
                  </a:lnTo>
                  <a:lnTo>
                    <a:pt x="1148471" y="1754416"/>
                  </a:lnTo>
                  <a:lnTo>
                    <a:pt x="1144241" y="1754681"/>
                  </a:lnTo>
                  <a:lnTo>
                    <a:pt x="1140276" y="1755210"/>
                  </a:lnTo>
                  <a:lnTo>
                    <a:pt x="1136310" y="1755739"/>
                  </a:lnTo>
                  <a:lnTo>
                    <a:pt x="1132344" y="1756798"/>
                  </a:lnTo>
                  <a:lnTo>
                    <a:pt x="1128378" y="1757856"/>
                  </a:lnTo>
                  <a:lnTo>
                    <a:pt x="1124677" y="1759179"/>
                  </a:lnTo>
                  <a:lnTo>
                    <a:pt x="1120976" y="1760502"/>
                  </a:lnTo>
                  <a:lnTo>
                    <a:pt x="1117274" y="1762355"/>
                  </a:lnTo>
                  <a:lnTo>
                    <a:pt x="1113837" y="1764207"/>
                  </a:lnTo>
                  <a:lnTo>
                    <a:pt x="1110665" y="1766059"/>
                  </a:lnTo>
                  <a:lnTo>
                    <a:pt x="1107492" y="1768176"/>
                  </a:lnTo>
                  <a:lnTo>
                    <a:pt x="1104320" y="1770293"/>
                  </a:lnTo>
                  <a:lnTo>
                    <a:pt x="1101676" y="1772410"/>
                  </a:lnTo>
                  <a:lnTo>
                    <a:pt x="1099032" y="1774792"/>
                  </a:lnTo>
                  <a:lnTo>
                    <a:pt x="1096388" y="1777702"/>
                  </a:lnTo>
                  <a:lnTo>
                    <a:pt x="1094537" y="1775056"/>
                  </a:lnTo>
                  <a:lnTo>
                    <a:pt x="1092687" y="1772675"/>
                  </a:lnTo>
                  <a:lnTo>
                    <a:pt x="1090836" y="1770822"/>
                  </a:lnTo>
                  <a:lnTo>
                    <a:pt x="1089250" y="1768705"/>
                  </a:lnTo>
                  <a:lnTo>
                    <a:pt x="1086870" y="1767118"/>
                  </a:lnTo>
                  <a:lnTo>
                    <a:pt x="1084491" y="1765530"/>
                  </a:lnTo>
                  <a:lnTo>
                    <a:pt x="1082111" y="1764471"/>
                  </a:lnTo>
                  <a:lnTo>
                    <a:pt x="1079732" y="1763413"/>
                  </a:lnTo>
                  <a:lnTo>
                    <a:pt x="1077352" y="1762884"/>
                  </a:lnTo>
                  <a:lnTo>
                    <a:pt x="1075237" y="1762355"/>
                  </a:lnTo>
                  <a:lnTo>
                    <a:pt x="1070743" y="1762090"/>
                  </a:lnTo>
                  <a:lnTo>
                    <a:pt x="1066248" y="1762355"/>
                  </a:lnTo>
                  <a:lnTo>
                    <a:pt x="1061489" y="1763148"/>
                  </a:lnTo>
                  <a:lnTo>
                    <a:pt x="1056995" y="1765001"/>
                  </a:lnTo>
                  <a:lnTo>
                    <a:pt x="1052236" y="1767118"/>
                  </a:lnTo>
                  <a:lnTo>
                    <a:pt x="1047741" y="1770028"/>
                  </a:lnTo>
                  <a:lnTo>
                    <a:pt x="1043247" y="1773204"/>
                  </a:lnTo>
                  <a:lnTo>
                    <a:pt x="1038752" y="1777173"/>
                  </a:lnTo>
                  <a:lnTo>
                    <a:pt x="1034522" y="1781672"/>
                  </a:lnTo>
                  <a:lnTo>
                    <a:pt x="1030557" y="1786435"/>
                  </a:lnTo>
                  <a:lnTo>
                    <a:pt x="1026855" y="1791727"/>
                  </a:lnTo>
                  <a:lnTo>
                    <a:pt x="1023154" y="1797549"/>
                  </a:lnTo>
                  <a:lnTo>
                    <a:pt x="1020246" y="1803635"/>
                  </a:lnTo>
                  <a:lnTo>
                    <a:pt x="1017073" y="1809986"/>
                  </a:lnTo>
                  <a:lnTo>
                    <a:pt x="1014693" y="1816866"/>
                  </a:lnTo>
                  <a:lnTo>
                    <a:pt x="1012578" y="1824010"/>
                  </a:lnTo>
                  <a:lnTo>
                    <a:pt x="1010992" y="1830891"/>
                  </a:lnTo>
                  <a:lnTo>
                    <a:pt x="1009670" y="1837771"/>
                  </a:lnTo>
                  <a:lnTo>
                    <a:pt x="1009141" y="1844386"/>
                  </a:lnTo>
                  <a:lnTo>
                    <a:pt x="1008877" y="1851002"/>
                  </a:lnTo>
                  <a:lnTo>
                    <a:pt x="1009141" y="1857352"/>
                  </a:lnTo>
                  <a:lnTo>
                    <a:pt x="1009670" y="1863439"/>
                  </a:lnTo>
                  <a:lnTo>
                    <a:pt x="1010728" y="1868996"/>
                  </a:lnTo>
                  <a:lnTo>
                    <a:pt x="1012314" y="1874552"/>
                  </a:lnTo>
                  <a:lnTo>
                    <a:pt x="1014165" y="1879316"/>
                  </a:lnTo>
                  <a:lnTo>
                    <a:pt x="1016544" y="1884079"/>
                  </a:lnTo>
                  <a:lnTo>
                    <a:pt x="1019188" y="1888313"/>
                  </a:lnTo>
                  <a:lnTo>
                    <a:pt x="1022361" y="1891753"/>
                  </a:lnTo>
                  <a:lnTo>
                    <a:pt x="1025798" y="1894663"/>
                  </a:lnTo>
                  <a:lnTo>
                    <a:pt x="1029499" y="1897310"/>
                  </a:lnTo>
                  <a:lnTo>
                    <a:pt x="1031614" y="1898368"/>
                  </a:lnTo>
                  <a:lnTo>
                    <a:pt x="1033729" y="1899162"/>
                  </a:lnTo>
                  <a:lnTo>
                    <a:pt x="1037695" y="1900220"/>
                  </a:lnTo>
                  <a:lnTo>
                    <a:pt x="1042189" y="1900485"/>
                  </a:lnTo>
                  <a:lnTo>
                    <a:pt x="1046420" y="1900220"/>
                  </a:lnTo>
                  <a:lnTo>
                    <a:pt x="1050914" y="1899691"/>
                  </a:lnTo>
                  <a:lnTo>
                    <a:pt x="1055409" y="1898103"/>
                  </a:lnTo>
                  <a:lnTo>
                    <a:pt x="1059639" y="1895987"/>
                  </a:lnTo>
                  <a:lnTo>
                    <a:pt x="1064398" y="1893605"/>
                  </a:lnTo>
                  <a:lnTo>
                    <a:pt x="1068628" y="1890430"/>
                  </a:lnTo>
                  <a:lnTo>
                    <a:pt x="1072594" y="1886725"/>
                  </a:lnTo>
                  <a:lnTo>
                    <a:pt x="1076824" y="1882756"/>
                  </a:lnTo>
                  <a:lnTo>
                    <a:pt x="1080525" y="1878522"/>
                  </a:lnTo>
                  <a:lnTo>
                    <a:pt x="1084491" y="1873494"/>
                  </a:lnTo>
                  <a:lnTo>
                    <a:pt x="1087928" y="1868202"/>
                  </a:lnTo>
                  <a:lnTo>
                    <a:pt x="1091365" y="1862645"/>
                  </a:lnTo>
                  <a:lnTo>
                    <a:pt x="1094009" y="1856558"/>
                  </a:lnTo>
                  <a:lnTo>
                    <a:pt x="1096917" y="1850208"/>
                  </a:lnTo>
                  <a:lnTo>
                    <a:pt x="1099561" y="1852854"/>
                  </a:lnTo>
                  <a:lnTo>
                    <a:pt x="1101940" y="1855235"/>
                  </a:lnTo>
                  <a:lnTo>
                    <a:pt x="1105113" y="1857352"/>
                  </a:lnTo>
                  <a:lnTo>
                    <a:pt x="1107757" y="1859734"/>
                  </a:lnTo>
                  <a:lnTo>
                    <a:pt x="1111194" y="1861586"/>
                  </a:lnTo>
                  <a:lnTo>
                    <a:pt x="1114366" y="1863439"/>
                  </a:lnTo>
                  <a:lnTo>
                    <a:pt x="1117539" y="1865291"/>
                  </a:lnTo>
                  <a:lnTo>
                    <a:pt x="1121240" y="1866879"/>
                  </a:lnTo>
                  <a:lnTo>
                    <a:pt x="1124941" y="1868466"/>
                  </a:lnTo>
                  <a:lnTo>
                    <a:pt x="1128643" y="1869525"/>
                  </a:lnTo>
                  <a:lnTo>
                    <a:pt x="1132344" y="1870583"/>
                  </a:lnTo>
                  <a:lnTo>
                    <a:pt x="1136310" y="1871377"/>
                  </a:lnTo>
                  <a:lnTo>
                    <a:pt x="1140276" y="1872171"/>
                  </a:lnTo>
                  <a:lnTo>
                    <a:pt x="1144506" y="1872700"/>
                  </a:lnTo>
                  <a:lnTo>
                    <a:pt x="1148471" y="1872965"/>
                  </a:lnTo>
                  <a:lnTo>
                    <a:pt x="1152966" y="1872965"/>
                  </a:lnTo>
                  <a:lnTo>
                    <a:pt x="1160897" y="1872700"/>
                  </a:lnTo>
                  <a:lnTo>
                    <a:pt x="1168300" y="1871642"/>
                  </a:lnTo>
                  <a:lnTo>
                    <a:pt x="1175439" y="1870054"/>
                  </a:lnTo>
                  <a:lnTo>
                    <a:pt x="1182577" y="1867672"/>
                  </a:lnTo>
                  <a:lnTo>
                    <a:pt x="1186014" y="1870054"/>
                  </a:lnTo>
                  <a:lnTo>
                    <a:pt x="1189715" y="1872436"/>
                  </a:lnTo>
                  <a:lnTo>
                    <a:pt x="1193681" y="1874288"/>
                  </a:lnTo>
                  <a:lnTo>
                    <a:pt x="1197911" y="1876140"/>
                  </a:lnTo>
                  <a:lnTo>
                    <a:pt x="1202406" y="1877463"/>
                  </a:lnTo>
                  <a:lnTo>
                    <a:pt x="1207429" y="1879051"/>
                  </a:lnTo>
                  <a:lnTo>
                    <a:pt x="1212188" y="1880374"/>
                  </a:lnTo>
                  <a:lnTo>
                    <a:pt x="1217476" y="1881168"/>
                  </a:lnTo>
                  <a:lnTo>
                    <a:pt x="1207165" y="1882491"/>
                  </a:lnTo>
                  <a:lnTo>
                    <a:pt x="1197382" y="1884079"/>
                  </a:lnTo>
                  <a:lnTo>
                    <a:pt x="1188129" y="1885931"/>
                  </a:lnTo>
                  <a:lnTo>
                    <a:pt x="1178876" y="1888048"/>
                  </a:lnTo>
                  <a:lnTo>
                    <a:pt x="1170680" y="1890430"/>
                  </a:lnTo>
                  <a:lnTo>
                    <a:pt x="1162748" y="1892811"/>
                  </a:lnTo>
                  <a:lnTo>
                    <a:pt x="1155345" y="1895987"/>
                  </a:lnTo>
                  <a:lnTo>
                    <a:pt x="1148471" y="1898633"/>
                  </a:lnTo>
                  <a:lnTo>
                    <a:pt x="1142391" y="1902073"/>
                  </a:lnTo>
                  <a:lnTo>
                    <a:pt x="1137368" y="1905513"/>
                  </a:lnTo>
                  <a:lnTo>
                    <a:pt x="1132344" y="1908953"/>
                  </a:lnTo>
                  <a:lnTo>
                    <a:pt x="1128643" y="1912657"/>
                  </a:lnTo>
                  <a:lnTo>
                    <a:pt x="1125470" y="1916627"/>
                  </a:lnTo>
                  <a:lnTo>
                    <a:pt x="1124413" y="1918479"/>
                  </a:lnTo>
                  <a:lnTo>
                    <a:pt x="1123091" y="1920331"/>
                  </a:lnTo>
                  <a:lnTo>
                    <a:pt x="1122562" y="1922448"/>
                  </a:lnTo>
                  <a:lnTo>
                    <a:pt x="1122033" y="1924301"/>
                  </a:lnTo>
                  <a:lnTo>
                    <a:pt x="1121504" y="1926418"/>
                  </a:lnTo>
                  <a:lnTo>
                    <a:pt x="1121240" y="1928535"/>
                  </a:lnTo>
                  <a:lnTo>
                    <a:pt x="1121504" y="1930916"/>
                  </a:lnTo>
                  <a:lnTo>
                    <a:pt x="1122033" y="1933298"/>
                  </a:lnTo>
                  <a:lnTo>
                    <a:pt x="1122826" y="1935944"/>
                  </a:lnTo>
                  <a:lnTo>
                    <a:pt x="1124148" y="1938325"/>
                  </a:lnTo>
                  <a:lnTo>
                    <a:pt x="1125470" y="1940707"/>
                  </a:lnTo>
                  <a:lnTo>
                    <a:pt x="1127321" y="1943353"/>
                  </a:lnTo>
                  <a:lnTo>
                    <a:pt x="1129700" y="1945470"/>
                  </a:lnTo>
                  <a:lnTo>
                    <a:pt x="1132080" y="1947852"/>
                  </a:lnTo>
                  <a:lnTo>
                    <a:pt x="1134724" y="1949969"/>
                  </a:lnTo>
                  <a:lnTo>
                    <a:pt x="1137896" y="1952086"/>
                  </a:lnTo>
                  <a:lnTo>
                    <a:pt x="1141333" y="1953938"/>
                  </a:lnTo>
                  <a:lnTo>
                    <a:pt x="1144506" y="1956055"/>
                  </a:lnTo>
                  <a:lnTo>
                    <a:pt x="1152437" y="1959759"/>
                  </a:lnTo>
                  <a:lnTo>
                    <a:pt x="1161426" y="1963464"/>
                  </a:lnTo>
                  <a:lnTo>
                    <a:pt x="1170944" y="1966639"/>
                  </a:lnTo>
                  <a:lnTo>
                    <a:pt x="1181784" y="1969550"/>
                  </a:lnTo>
                  <a:lnTo>
                    <a:pt x="1192623" y="1971932"/>
                  </a:lnTo>
                  <a:lnTo>
                    <a:pt x="1204785" y="1973784"/>
                  </a:lnTo>
                  <a:lnTo>
                    <a:pt x="1217211" y="1975636"/>
                  </a:lnTo>
                  <a:lnTo>
                    <a:pt x="1230430" y="1976960"/>
                  </a:lnTo>
                  <a:lnTo>
                    <a:pt x="1243914" y="1977489"/>
                  </a:lnTo>
                  <a:lnTo>
                    <a:pt x="1257662" y="1977753"/>
                  </a:lnTo>
                  <a:lnTo>
                    <a:pt x="1271410" y="1977489"/>
                  </a:lnTo>
                  <a:lnTo>
                    <a:pt x="1284893" y="1976960"/>
                  </a:lnTo>
                  <a:lnTo>
                    <a:pt x="1298112" y="1975636"/>
                  </a:lnTo>
                  <a:lnTo>
                    <a:pt x="1310803" y="1973784"/>
                  </a:lnTo>
                  <a:lnTo>
                    <a:pt x="1322700" y="1971932"/>
                  </a:lnTo>
                  <a:lnTo>
                    <a:pt x="1333540" y="1969550"/>
                  </a:lnTo>
                  <a:lnTo>
                    <a:pt x="1344380" y="1966639"/>
                  </a:lnTo>
                  <a:lnTo>
                    <a:pt x="1353898" y="1963464"/>
                  </a:lnTo>
                  <a:lnTo>
                    <a:pt x="1362886" y="1959759"/>
                  </a:lnTo>
                  <a:lnTo>
                    <a:pt x="1370818" y="1956055"/>
                  </a:lnTo>
                  <a:lnTo>
                    <a:pt x="1373991" y="1953938"/>
                  </a:lnTo>
                  <a:lnTo>
                    <a:pt x="1377428" y="1952086"/>
                  </a:lnTo>
                  <a:lnTo>
                    <a:pt x="1380600" y="1949969"/>
                  </a:lnTo>
                  <a:lnTo>
                    <a:pt x="1383244" y="1947852"/>
                  </a:lnTo>
                  <a:lnTo>
                    <a:pt x="1385888" y="1945470"/>
                  </a:lnTo>
                  <a:lnTo>
                    <a:pt x="1388003" y="1943353"/>
                  </a:lnTo>
                  <a:lnTo>
                    <a:pt x="1389854" y="1940707"/>
                  </a:lnTo>
                  <a:lnTo>
                    <a:pt x="1391176" y="1938325"/>
                  </a:lnTo>
                  <a:lnTo>
                    <a:pt x="1392498" y="1935944"/>
                  </a:lnTo>
                  <a:lnTo>
                    <a:pt x="1393555" y="1933298"/>
                  </a:lnTo>
                  <a:lnTo>
                    <a:pt x="1393819" y="1930916"/>
                  </a:lnTo>
                  <a:lnTo>
                    <a:pt x="1394084" y="1928535"/>
                  </a:lnTo>
                  <a:lnTo>
                    <a:pt x="1393819" y="1926682"/>
                  </a:lnTo>
                  <a:lnTo>
                    <a:pt x="1402280" y="1928270"/>
                  </a:lnTo>
                  <a:lnTo>
                    <a:pt x="1411269" y="1929064"/>
                  </a:lnTo>
                  <a:lnTo>
                    <a:pt x="1420522" y="1930122"/>
                  </a:lnTo>
                  <a:lnTo>
                    <a:pt x="1429511" y="1930122"/>
                  </a:lnTo>
                  <a:lnTo>
                    <a:pt x="1434799" y="1930122"/>
                  </a:lnTo>
                  <a:lnTo>
                    <a:pt x="1439822" y="1930122"/>
                  </a:lnTo>
                  <a:lnTo>
                    <a:pt x="1438500" y="1933827"/>
                  </a:lnTo>
                  <a:lnTo>
                    <a:pt x="1437443" y="1937796"/>
                  </a:lnTo>
                  <a:lnTo>
                    <a:pt x="1436914" y="1941765"/>
                  </a:lnTo>
                  <a:lnTo>
                    <a:pt x="1436650" y="1945470"/>
                  </a:lnTo>
                  <a:lnTo>
                    <a:pt x="1436914" y="1949175"/>
                  </a:lnTo>
                  <a:lnTo>
                    <a:pt x="1437178" y="1952615"/>
                  </a:lnTo>
                  <a:lnTo>
                    <a:pt x="1438236" y="1956319"/>
                  </a:lnTo>
                  <a:lnTo>
                    <a:pt x="1439293" y="1960024"/>
                  </a:lnTo>
                  <a:lnTo>
                    <a:pt x="1440615" y="1962935"/>
                  </a:lnTo>
                  <a:lnTo>
                    <a:pt x="1442202" y="1965581"/>
                  </a:lnTo>
                  <a:lnTo>
                    <a:pt x="1444052" y="1967963"/>
                  </a:lnTo>
                  <a:lnTo>
                    <a:pt x="1446167" y="1970609"/>
                  </a:lnTo>
                  <a:lnTo>
                    <a:pt x="1448282" y="1972990"/>
                  </a:lnTo>
                  <a:lnTo>
                    <a:pt x="1450662" y="1975107"/>
                  </a:lnTo>
                  <a:lnTo>
                    <a:pt x="1453306" y="1976960"/>
                  </a:lnTo>
                  <a:lnTo>
                    <a:pt x="1456214" y="1978812"/>
                  </a:lnTo>
                  <a:lnTo>
                    <a:pt x="1459122" y="1980664"/>
                  </a:lnTo>
                  <a:lnTo>
                    <a:pt x="1462295" y="1982252"/>
                  </a:lnTo>
                  <a:lnTo>
                    <a:pt x="1465732" y="1983840"/>
                  </a:lnTo>
                  <a:lnTo>
                    <a:pt x="1469169" y="1984898"/>
                  </a:lnTo>
                  <a:lnTo>
                    <a:pt x="1472870" y="1985957"/>
                  </a:lnTo>
                  <a:lnTo>
                    <a:pt x="1476836" y="1986750"/>
                  </a:lnTo>
                  <a:lnTo>
                    <a:pt x="1484767" y="1988338"/>
                  </a:lnTo>
                  <a:lnTo>
                    <a:pt x="1493228" y="1989132"/>
                  </a:lnTo>
                  <a:lnTo>
                    <a:pt x="1502481" y="1989132"/>
                  </a:lnTo>
                  <a:lnTo>
                    <a:pt x="1511734" y="1988867"/>
                  </a:lnTo>
                  <a:lnTo>
                    <a:pt x="1521517" y="1987809"/>
                  </a:lnTo>
                  <a:lnTo>
                    <a:pt x="1531299" y="1985957"/>
                  </a:lnTo>
                  <a:lnTo>
                    <a:pt x="1541346" y="1983310"/>
                  </a:lnTo>
                  <a:lnTo>
                    <a:pt x="1551656" y="1980400"/>
                  </a:lnTo>
                  <a:lnTo>
                    <a:pt x="1561967" y="1976695"/>
                  </a:lnTo>
                  <a:lnTo>
                    <a:pt x="1571750" y="1971932"/>
                  </a:lnTo>
                  <a:lnTo>
                    <a:pt x="1581267" y="1967169"/>
                  </a:lnTo>
                  <a:lnTo>
                    <a:pt x="1590521" y="1961876"/>
                  </a:lnTo>
                  <a:lnTo>
                    <a:pt x="1598717" y="1956319"/>
                  </a:lnTo>
                  <a:lnTo>
                    <a:pt x="1606384" y="1950498"/>
                  </a:lnTo>
                  <a:lnTo>
                    <a:pt x="1613522" y="1944147"/>
                  </a:lnTo>
                  <a:lnTo>
                    <a:pt x="1619867" y="1938061"/>
                  </a:lnTo>
                  <a:lnTo>
                    <a:pt x="1625420" y="1931181"/>
                  </a:lnTo>
                  <a:lnTo>
                    <a:pt x="1630178" y="1924830"/>
                  </a:lnTo>
                  <a:lnTo>
                    <a:pt x="1632029" y="1921390"/>
                  </a:lnTo>
                  <a:lnTo>
                    <a:pt x="1634408" y="1917950"/>
                  </a:lnTo>
                  <a:lnTo>
                    <a:pt x="1635730" y="1914774"/>
                  </a:lnTo>
                  <a:lnTo>
                    <a:pt x="1637317" y="1911334"/>
                  </a:lnTo>
                  <a:lnTo>
                    <a:pt x="1638639" y="1907894"/>
                  </a:lnTo>
                  <a:lnTo>
                    <a:pt x="1639432" y="1904454"/>
                  </a:lnTo>
                  <a:lnTo>
                    <a:pt x="1640225" y="1901279"/>
                  </a:lnTo>
                  <a:lnTo>
                    <a:pt x="1640754" y="1898103"/>
                  </a:lnTo>
                  <a:lnTo>
                    <a:pt x="1641018" y="1894663"/>
                  </a:lnTo>
                  <a:lnTo>
                    <a:pt x="1641018" y="1891753"/>
                  </a:lnTo>
                  <a:lnTo>
                    <a:pt x="1640754" y="1888313"/>
                  </a:lnTo>
                  <a:lnTo>
                    <a:pt x="1640225" y="1885137"/>
                  </a:lnTo>
                  <a:lnTo>
                    <a:pt x="1639432" y="1882226"/>
                  </a:lnTo>
                  <a:lnTo>
                    <a:pt x="1638374" y="1879316"/>
                  </a:lnTo>
                  <a:lnTo>
                    <a:pt x="1637052" y="1876405"/>
                  </a:lnTo>
                  <a:lnTo>
                    <a:pt x="1635466" y="1873494"/>
                  </a:lnTo>
                  <a:lnTo>
                    <a:pt x="1633615" y="1871112"/>
                  </a:lnTo>
                  <a:lnTo>
                    <a:pt x="1631500" y="1868731"/>
                  </a:lnTo>
                  <a:lnTo>
                    <a:pt x="1629385" y="1866349"/>
                  </a:lnTo>
                  <a:lnTo>
                    <a:pt x="1627006" y="1863968"/>
                  </a:lnTo>
                  <a:lnTo>
                    <a:pt x="1624362" y="1862380"/>
                  </a:lnTo>
                  <a:lnTo>
                    <a:pt x="1621454" y="1860528"/>
                  </a:lnTo>
                  <a:lnTo>
                    <a:pt x="1618546" y="1858675"/>
                  </a:lnTo>
                  <a:lnTo>
                    <a:pt x="1615373" y="1857088"/>
                  </a:lnTo>
                  <a:lnTo>
                    <a:pt x="1611936" y="1855765"/>
                  </a:lnTo>
                  <a:lnTo>
                    <a:pt x="1608499" y="1854706"/>
                  </a:lnTo>
                  <a:lnTo>
                    <a:pt x="1604798" y="1853383"/>
                  </a:lnTo>
                  <a:lnTo>
                    <a:pt x="1600832" y="1852325"/>
                  </a:lnTo>
                  <a:lnTo>
                    <a:pt x="1592900" y="1851002"/>
                  </a:lnTo>
                  <a:lnTo>
                    <a:pt x="1584440" y="1849943"/>
                  </a:lnTo>
                  <a:lnTo>
                    <a:pt x="1575451" y="1849943"/>
                  </a:lnTo>
                  <a:lnTo>
                    <a:pt x="1565933" y="1850208"/>
                  </a:lnTo>
                  <a:lnTo>
                    <a:pt x="1556415" y="1851531"/>
                  </a:lnTo>
                  <a:lnTo>
                    <a:pt x="1546369" y="1853383"/>
                  </a:lnTo>
                  <a:lnTo>
                    <a:pt x="1536322" y="1855765"/>
                  </a:lnTo>
                  <a:lnTo>
                    <a:pt x="1526011" y="1858940"/>
                  </a:lnTo>
                  <a:lnTo>
                    <a:pt x="1515700" y="1862645"/>
                  </a:lnTo>
                  <a:lnTo>
                    <a:pt x="1509884" y="1865291"/>
                  </a:lnTo>
                  <a:lnTo>
                    <a:pt x="1504067" y="1868202"/>
                  </a:lnTo>
                  <a:lnTo>
                    <a:pt x="1500630" y="1865555"/>
                  </a:lnTo>
                  <a:lnTo>
                    <a:pt x="1496929" y="1863439"/>
                  </a:lnTo>
                  <a:lnTo>
                    <a:pt x="1498251" y="1852325"/>
                  </a:lnTo>
                  <a:lnTo>
                    <a:pt x="1498780" y="1840681"/>
                  </a:lnTo>
                  <a:lnTo>
                    <a:pt x="1499573" y="1828509"/>
                  </a:lnTo>
                  <a:lnTo>
                    <a:pt x="1499837" y="1816072"/>
                  </a:lnTo>
                  <a:lnTo>
                    <a:pt x="1499573" y="1805752"/>
                  </a:lnTo>
                  <a:lnTo>
                    <a:pt x="1499044" y="1795696"/>
                  </a:lnTo>
                  <a:lnTo>
                    <a:pt x="1498515" y="1786170"/>
                  </a:lnTo>
                  <a:lnTo>
                    <a:pt x="1497987" y="1776909"/>
                  </a:lnTo>
                  <a:lnTo>
                    <a:pt x="1496929" y="1768176"/>
                  </a:lnTo>
                  <a:lnTo>
                    <a:pt x="1495872" y="1759708"/>
                  </a:lnTo>
                  <a:lnTo>
                    <a:pt x="1494550" y="1752034"/>
                  </a:lnTo>
                  <a:lnTo>
                    <a:pt x="1492963" y="1744890"/>
                  </a:lnTo>
                  <a:lnTo>
                    <a:pt x="1491377" y="1738274"/>
                  </a:lnTo>
                  <a:lnTo>
                    <a:pt x="1490055" y="1732453"/>
                  </a:lnTo>
                  <a:lnTo>
                    <a:pt x="1488204" y="1727690"/>
                  </a:lnTo>
                  <a:lnTo>
                    <a:pt x="1486089" y="1723191"/>
                  </a:lnTo>
                  <a:lnTo>
                    <a:pt x="1484239" y="1720016"/>
                  </a:lnTo>
                  <a:lnTo>
                    <a:pt x="1481859" y="1717370"/>
                  </a:lnTo>
                  <a:lnTo>
                    <a:pt x="1480802" y="1716576"/>
                  </a:lnTo>
                  <a:lnTo>
                    <a:pt x="1479744" y="1716046"/>
                  </a:lnTo>
                  <a:lnTo>
                    <a:pt x="1478687" y="1715253"/>
                  </a:lnTo>
                  <a:lnTo>
                    <a:pt x="1477365" y="1715253"/>
                  </a:lnTo>
                  <a:lnTo>
                    <a:pt x="1476572" y="1715253"/>
                  </a:lnTo>
                  <a:close/>
                  <a:moveTo>
                    <a:pt x="277416" y="1423988"/>
                  </a:moveTo>
                  <a:lnTo>
                    <a:pt x="554038" y="1656397"/>
                  </a:lnTo>
                  <a:lnTo>
                    <a:pt x="326652" y="1930534"/>
                  </a:lnTo>
                  <a:lnTo>
                    <a:pt x="320828" y="1937137"/>
                  </a:lnTo>
                  <a:lnTo>
                    <a:pt x="314211" y="1943475"/>
                  </a:lnTo>
                  <a:lnTo>
                    <a:pt x="307593" y="1949550"/>
                  </a:lnTo>
                  <a:lnTo>
                    <a:pt x="300446" y="1955360"/>
                  </a:lnTo>
                  <a:lnTo>
                    <a:pt x="293034" y="1961170"/>
                  </a:lnTo>
                  <a:lnTo>
                    <a:pt x="285357" y="1966452"/>
                  </a:lnTo>
                  <a:lnTo>
                    <a:pt x="277416" y="1971470"/>
                  </a:lnTo>
                  <a:lnTo>
                    <a:pt x="269210" y="1975960"/>
                  </a:lnTo>
                  <a:lnTo>
                    <a:pt x="261004" y="1980185"/>
                  </a:lnTo>
                  <a:lnTo>
                    <a:pt x="252004" y="1984147"/>
                  </a:lnTo>
                  <a:lnTo>
                    <a:pt x="243533" y="1987844"/>
                  </a:lnTo>
                  <a:lnTo>
                    <a:pt x="234268" y="1991278"/>
                  </a:lnTo>
                  <a:lnTo>
                    <a:pt x="225003" y="1993919"/>
                  </a:lnTo>
                  <a:lnTo>
                    <a:pt x="215738" y="1996824"/>
                  </a:lnTo>
                  <a:lnTo>
                    <a:pt x="206738" y="1998936"/>
                  </a:lnTo>
                  <a:lnTo>
                    <a:pt x="197209" y="2000785"/>
                  </a:lnTo>
                  <a:lnTo>
                    <a:pt x="187679" y="2002106"/>
                  </a:lnTo>
                  <a:lnTo>
                    <a:pt x="178150" y="2002898"/>
                  </a:lnTo>
                  <a:lnTo>
                    <a:pt x="168885" y="2003426"/>
                  </a:lnTo>
                  <a:lnTo>
                    <a:pt x="159355" y="2003426"/>
                  </a:lnTo>
                  <a:lnTo>
                    <a:pt x="149826" y="2003162"/>
                  </a:lnTo>
                  <a:lnTo>
                    <a:pt x="140561" y="2002370"/>
                  </a:lnTo>
                  <a:lnTo>
                    <a:pt x="131561" y="2001049"/>
                  </a:lnTo>
                  <a:lnTo>
                    <a:pt x="122296" y="1999465"/>
                  </a:lnTo>
                  <a:lnTo>
                    <a:pt x="113296" y="1997352"/>
                  </a:lnTo>
                  <a:lnTo>
                    <a:pt x="104560" y="1994711"/>
                  </a:lnTo>
                  <a:lnTo>
                    <a:pt x="95825" y="1991542"/>
                  </a:lnTo>
                  <a:lnTo>
                    <a:pt x="87354" y="1987844"/>
                  </a:lnTo>
                  <a:lnTo>
                    <a:pt x="79413" y="1983619"/>
                  </a:lnTo>
                  <a:lnTo>
                    <a:pt x="71207" y="1979129"/>
                  </a:lnTo>
                  <a:lnTo>
                    <a:pt x="63530" y="1973583"/>
                  </a:lnTo>
                  <a:lnTo>
                    <a:pt x="56383" y="1968037"/>
                  </a:lnTo>
                  <a:lnTo>
                    <a:pt x="49236" y="1961698"/>
                  </a:lnTo>
                  <a:lnTo>
                    <a:pt x="42883" y="1954832"/>
                  </a:lnTo>
                  <a:lnTo>
                    <a:pt x="37059" y="1948229"/>
                  </a:lnTo>
                  <a:lnTo>
                    <a:pt x="31500" y="1940834"/>
                  </a:lnTo>
                  <a:lnTo>
                    <a:pt x="26206" y="1933175"/>
                  </a:lnTo>
                  <a:lnTo>
                    <a:pt x="21706" y="1925252"/>
                  </a:lnTo>
                  <a:lnTo>
                    <a:pt x="17735" y="1916801"/>
                  </a:lnTo>
                  <a:lnTo>
                    <a:pt x="14029" y="1908350"/>
                  </a:lnTo>
                  <a:lnTo>
                    <a:pt x="10853" y="1899634"/>
                  </a:lnTo>
                  <a:lnTo>
                    <a:pt x="7676" y="1890919"/>
                  </a:lnTo>
                  <a:lnTo>
                    <a:pt x="5559" y="1881676"/>
                  </a:lnTo>
                  <a:lnTo>
                    <a:pt x="3706" y="1872432"/>
                  </a:lnTo>
                  <a:lnTo>
                    <a:pt x="2382" y="1863189"/>
                  </a:lnTo>
                  <a:lnTo>
                    <a:pt x="1059" y="1853945"/>
                  </a:lnTo>
                  <a:lnTo>
                    <a:pt x="529" y="1844437"/>
                  </a:lnTo>
                  <a:lnTo>
                    <a:pt x="0" y="1834930"/>
                  </a:lnTo>
                  <a:lnTo>
                    <a:pt x="529" y="1825422"/>
                  </a:lnTo>
                  <a:lnTo>
                    <a:pt x="1059" y="1815914"/>
                  </a:lnTo>
                  <a:lnTo>
                    <a:pt x="1853" y="1806143"/>
                  </a:lnTo>
                  <a:lnTo>
                    <a:pt x="3176" y="1796899"/>
                  </a:lnTo>
                  <a:lnTo>
                    <a:pt x="5029" y="1787391"/>
                  </a:lnTo>
                  <a:lnTo>
                    <a:pt x="7147" y="1777884"/>
                  </a:lnTo>
                  <a:lnTo>
                    <a:pt x="9529" y="1768640"/>
                  </a:lnTo>
                  <a:lnTo>
                    <a:pt x="12441" y="1759925"/>
                  </a:lnTo>
                  <a:lnTo>
                    <a:pt x="15353" y="1750946"/>
                  </a:lnTo>
                  <a:lnTo>
                    <a:pt x="19059" y="1742494"/>
                  </a:lnTo>
                  <a:lnTo>
                    <a:pt x="23030" y="1733779"/>
                  </a:lnTo>
                  <a:lnTo>
                    <a:pt x="27530" y="1725592"/>
                  </a:lnTo>
                  <a:lnTo>
                    <a:pt x="32030" y="1717669"/>
                  </a:lnTo>
                  <a:lnTo>
                    <a:pt x="37059" y="1710274"/>
                  </a:lnTo>
                  <a:lnTo>
                    <a:pt x="42089" y="1702879"/>
                  </a:lnTo>
                  <a:lnTo>
                    <a:pt x="47648" y="1695748"/>
                  </a:lnTo>
                  <a:lnTo>
                    <a:pt x="277416" y="1423988"/>
                  </a:lnTo>
                  <a:close/>
                  <a:moveTo>
                    <a:pt x="1132344" y="1177285"/>
                  </a:moveTo>
                  <a:lnTo>
                    <a:pt x="1132344" y="1378394"/>
                  </a:lnTo>
                  <a:lnTo>
                    <a:pt x="933528" y="1378394"/>
                  </a:lnTo>
                  <a:lnTo>
                    <a:pt x="933528" y="1539811"/>
                  </a:lnTo>
                  <a:lnTo>
                    <a:pt x="1132344" y="1539811"/>
                  </a:lnTo>
                  <a:lnTo>
                    <a:pt x="1132344" y="1739068"/>
                  </a:lnTo>
                  <a:lnTo>
                    <a:pt x="1293882" y="1739068"/>
                  </a:lnTo>
                  <a:lnTo>
                    <a:pt x="1293882" y="1539811"/>
                  </a:lnTo>
                  <a:lnTo>
                    <a:pt x="1492699" y="1539811"/>
                  </a:lnTo>
                  <a:lnTo>
                    <a:pt x="1492699" y="1378394"/>
                  </a:lnTo>
                  <a:lnTo>
                    <a:pt x="1293882" y="1378394"/>
                  </a:lnTo>
                  <a:lnTo>
                    <a:pt x="1293882" y="1177285"/>
                  </a:lnTo>
                  <a:lnTo>
                    <a:pt x="1132344" y="1177285"/>
                  </a:lnTo>
                  <a:close/>
                  <a:moveTo>
                    <a:pt x="645420" y="1090613"/>
                  </a:moveTo>
                  <a:lnTo>
                    <a:pt x="654411" y="1090613"/>
                  </a:lnTo>
                  <a:lnTo>
                    <a:pt x="663666" y="1091143"/>
                  </a:lnTo>
                  <a:lnTo>
                    <a:pt x="672393" y="1091672"/>
                  </a:lnTo>
                  <a:lnTo>
                    <a:pt x="681384" y="1092996"/>
                  </a:lnTo>
                  <a:lnTo>
                    <a:pt x="690111" y="1094849"/>
                  </a:lnTo>
                  <a:lnTo>
                    <a:pt x="698837" y="1096967"/>
                  </a:lnTo>
                  <a:lnTo>
                    <a:pt x="707564" y="1099349"/>
                  </a:lnTo>
                  <a:lnTo>
                    <a:pt x="716026" y="1102526"/>
                  </a:lnTo>
                  <a:lnTo>
                    <a:pt x="724488" y="1106232"/>
                  </a:lnTo>
                  <a:lnTo>
                    <a:pt x="732421" y="1109938"/>
                  </a:lnTo>
                  <a:lnTo>
                    <a:pt x="740883" y="1114439"/>
                  </a:lnTo>
                  <a:lnTo>
                    <a:pt x="748552" y="1119204"/>
                  </a:lnTo>
                  <a:lnTo>
                    <a:pt x="756221" y="1124498"/>
                  </a:lnTo>
                  <a:lnTo>
                    <a:pt x="763096" y="1130322"/>
                  </a:lnTo>
                  <a:lnTo>
                    <a:pt x="772351" y="1136411"/>
                  </a:lnTo>
                  <a:lnTo>
                    <a:pt x="780549" y="1143294"/>
                  </a:lnTo>
                  <a:lnTo>
                    <a:pt x="788218" y="1149912"/>
                  </a:lnTo>
                  <a:lnTo>
                    <a:pt x="795358" y="1157325"/>
                  </a:lnTo>
                  <a:lnTo>
                    <a:pt x="801440" y="1164737"/>
                  </a:lnTo>
                  <a:lnTo>
                    <a:pt x="807257" y="1172414"/>
                  </a:lnTo>
                  <a:lnTo>
                    <a:pt x="812282" y="1180356"/>
                  </a:lnTo>
                  <a:lnTo>
                    <a:pt x="816513" y="1188562"/>
                  </a:lnTo>
                  <a:lnTo>
                    <a:pt x="820479" y="1197034"/>
                  </a:lnTo>
                  <a:lnTo>
                    <a:pt x="823653" y="1205505"/>
                  </a:lnTo>
                  <a:lnTo>
                    <a:pt x="826297" y="1214506"/>
                  </a:lnTo>
                  <a:lnTo>
                    <a:pt x="828413" y="1223242"/>
                  </a:lnTo>
                  <a:lnTo>
                    <a:pt x="829999" y="1232242"/>
                  </a:lnTo>
                  <a:lnTo>
                    <a:pt x="831321" y="1241243"/>
                  </a:lnTo>
                  <a:lnTo>
                    <a:pt x="831586" y="1250244"/>
                  </a:lnTo>
                  <a:lnTo>
                    <a:pt x="831850" y="1259509"/>
                  </a:lnTo>
                  <a:lnTo>
                    <a:pt x="831321" y="1268510"/>
                  </a:lnTo>
                  <a:lnTo>
                    <a:pt x="830528" y="1277775"/>
                  </a:lnTo>
                  <a:lnTo>
                    <a:pt x="828941" y="1286776"/>
                  </a:lnTo>
                  <a:lnTo>
                    <a:pt x="827619" y="1296042"/>
                  </a:lnTo>
                  <a:lnTo>
                    <a:pt x="825504" y="1305042"/>
                  </a:lnTo>
                  <a:lnTo>
                    <a:pt x="822595" y="1314043"/>
                  </a:lnTo>
                  <a:lnTo>
                    <a:pt x="819950" y="1322779"/>
                  </a:lnTo>
                  <a:lnTo>
                    <a:pt x="816513" y="1331780"/>
                  </a:lnTo>
                  <a:lnTo>
                    <a:pt x="812811" y="1340251"/>
                  </a:lnTo>
                  <a:lnTo>
                    <a:pt x="809108" y="1348458"/>
                  </a:lnTo>
                  <a:lnTo>
                    <a:pt x="804877" y="1356929"/>
                  </a:lnTo>
                  <a:lnTo>
                    <a:pt x="800382" y="1364871"/>
                  </a:lnTo>
                  <a:lnTo>
                    <a:pt x="795358" y="1372813"/>
                  </a:lnTo>
                  <a:lnTo>
                    <a:pt x="790069" y="1380225"/>
                  </a:lnTo>
                  <a:lnTo>
                    <a:pt x="785044" y="1387373"/>
                  </a:lnTo>
                  <a:lnTo>
                    <a:pt x="779227" y="1394520"/>
                  </a:lnTo>
                  <a:lnTo>
                    <a:pt x="624265" y="1577976"/>
                  </a:lnTo>
                  <a:lnTo>
                    <a:pt x="346075" y="1342634"/>
                  </a:lnTo>
                  <a:lnTo>
                    <a:pt x="502887" y="1156266"/>
                  </a:lnTo>
                  <a:lnTo>
                    <a:pt x="508705" y="1149647"/>
                  </a:lnTo>
                  <a:lnTo>
                    <a:pt x="515316" y="1143294"/>
                  </a:lnTo>
                  <a:lnTo>
                    <a:pt x="521662" y="1137470"/>
                  </a:lnTo>
                  <a:lnTo>
                    <a:pt x="528802" y="1131646"/>
                  </a:lnTo>
                  <a:lnTo>
                    <a:pt x="535678" y="1126351"/>
                  </a:lnTo>
                  <a:lnTo>
                    <a:pt x="543082" y="1121586"/>
                  </a:lnTo>
                  <a:lnTo>
                    <a:pt x="550751" y="1116821"/>
                  </a:lnTo>
                  <a:lnTo>
                    <a:pt x="558684" y="1112586"/>
                  </a:lnTo>
                  <a:lnTo>
                    <a:pt x="566617" y="1108615"/>
                  </a:lnTo>
                  <a:lnTo>
                    <a:pt x="575079" y="1105173"/>
                  </a:lnTo>
                  <a:lnTo>
                    <a:pt x="583541" y="1101732"/>
                  </a:lnTo>
                  <a:lnTo>
                    <a:pt x="592003" y="1099085"/>
                  </a:lnTo>
                  <a:lnTo>
                    <a:pt x="600730" y="1096702"/>
                  </a:lnTo>
                  <a:lnTo>
                    <a:pt x="609721" y="1094849"/>
                  </a:lnTo>
                  <a:lnTo>
                    <a:pt x="618447" y="1092996"/>
                  </a:lnTo>
                  <a:lnTo>
                    <a:pt x="627438" y="1091672"/>
                  </a:lnTo>
                  <a:lnTo>
                    <a:pt x="636165" y="1091143"/>
                  </a:lnTo>
                  <a:lnTo>
                    <a:pt x="645420" y="1090613"/>
                  </a:lnTo>
                  <a:close/>
                  <a:moveTo>
                    <a:pt x="1004911" y="928279"/>
                  </a:moveTo>
                  <a:lnTo>
                    <a:pt x="1417614" y="928279"/>
                  </a:lnTo>
                  <a:lnTo>
                    <a:pt x="1417614" y="1072231"/>
                  </a:lnTo>
                  <a:lnTo>
                    <a:pt x="1435063" y="1073819"/>
                  </a:lnTo>
                  <a:lnTo>
                    <a:pt x="1443788" y="1074613"/>
                  </a:lnTo>
                  <a:lnTo>
                    <a:pt x="1452248" y="1075936"/>
                  </a:lnTo>
                  <a:lnTo>
                    <a:pt x="1460973" y="1076995"/>
                  </a:lnTo>
                  <a:lnTo>
                    <a:pt x="1469169" y="1078582"/>
                  </a:lnTo>
                  <a:lnTo>
                    <a:pt x="1477100" y="1080435"/>
                  </a:lnTo>
                  <a:lnTo>
                    <a:pt x="1485296" y="1082287"/>
                  </a:lnTo>
                  <a:lnTo>
                    <a:pt x="1493228" y="1084404"/>
                  </a:lnTo>
                  <a:lnTo>
                    <a:pt x="1501424" y="1086521"/>
                  </a:lnTo>
                  <a:lnTo>
                    <a:pt x="1508826" y="1089167"/>
                  </a:lnTo>
                  <a:lnTo>
                    <a:pt x="1516493" y="1091549"/>
                  </a:lnTo>
                  <a:lnTo>
                    <a:pt x="1524161" y="1094195"/>
                  </a:lnTo>
                  <a:lnTo>
                    <a:pt x="1531563" y="1097105"/>
                  </a:lnTo>
                  <a:lnTo>
                    <a:pt x="1538966" y="1100016"/>
                  </a:lnTo>
                  <a:lnTo>
                    <a:pt x="1546369" y="1103456"/>
                  </a:lnTo>
                  <a:lnTo>
                    <a:pt x="1553507" y="1106896"/>
                  </a:lnTo>
                  <a:lnTo>
                    <a:pt x="1560381" y="1110601"/>
                  </a:lnTo>
                  <a:lnTo>
                    <a:pt x="1567519" y="1114306"/>
                  </a:lnTo>
                  <a:lnTo>
                    <a:pt x="1574129" y="1118275"/>
                  </a:lnTo>
                  <a:lnTo>
                    <a:pt x="1581003" y="1122509"/>
                  </a:lnTo>
                  <a:lnTo>
                    <a:pt x="1587613" y="1126743"/>
                  </a:lnTo>
                  <a:lnTo>
                    <a:pt x="1594222" y="1130977"/>
                  </a:lnTo>
                  <a:lnTo>
                    <a:pt x="1600567" y="1135740"/>
                  </a:lnTo>
                  <a:lnTo>
                    <a:pt x="1606648" y="1140503"/>
                  </a:lnTo>
                  <a:lnTo>
                    <a:pt x="1613258" y="1145531"/>
                  </a:lnTo>
                  <a:lnTo>
                    <a:pt x="1619339" y="1150823"/>
                  </a:lnTo>
                  <a:lnTo>
                    <a:pt x="1625155" y="1155851"/>
                  </a:lnTo>
                  <a:lnTo>
                    <a:pt x="1630972" y="1161408"/>
                  </a:lnTo>
                  <a:lnTo>
                    <a:pt x="1636788" y="1167229"/>
                  </a:lnTo>
                  <a:lnTo>
                    <a:pt x="1642604" y="1173051"/>
                  </a:lnTo>
                  <a:lnTo>
                    <a:pt x="1648156" y="1179137"/>
                  </a:lnTo>
                  <a:lnTo>
                    <a:pt x="1653709" y="1185223"/>
                  </a:lnTo>
                  <a:lnTo>
                    <a:pt x="1658732" y="1191574"/>
                  </a:lnTo>
                  <a:lnTo>
                    <a:pt x="1664020" y="1197925"/>
                  </a:lnTo>
                  <a:lnTo>
                    <a:pt x="1669043" y="1204276"/>
                  </a:lnTo>
                  <a:lnTo>
                    <a:pt x="1673537" y="1210891"/>
                  </a:lnTo>
                  <a:lnTo>
                    <a:pt x="1678032" y="1217507"/>
                  </a:lnTo>
                  <a:lnTo>
                    <a:pt x="1682791" y="1224387"/>
                  </a:lnTo>
                  <a:lnTo>
                    <a:pt x="1687021" y="1231267"/>
                  </a:lnTo>
                  <a:lnTo>
                    <a:pt x="1690987" y="1238411"/>
                  </a:lnTo>
                  <a:lnTo>
                    <a:pt x="1694952" y="1245556"/>
                  </a:lnTo>
                  <a:lnTo>
                    <a:pt x="1698654" y="1252436"/>
                  </a:lnTo>
                  <a:lnTo>
                    <a:pt x="1702091" y="1259845"/>
                  </a:lnTo>
                  <a:lnTo>
                    <a:pt x="1705263" y="1267255"/>
                  </a:lnTo>
                  <a:lnTo>
                    <a:pt x="1708700" y="1274929"/>
                  </a:lnTo>
                  <a:lnTo>
                    <a:pt x="1711873" y="1282603"/>
                  </a:lnTo>
                  <a:lnTo>
                    <a:pt x="1714517" y="1290276"/>
                  </a:lnTo>
                  <a:lnTo>
                    <a:pt x="1717425" y="1298215"/>
                  </a:lnTo>
                  <a:lnTo>
                    <a:pt x="1719804" y="1306154"/>
                  </a:lnTo>
                  <a:lnTo>
                    <a:pt x="1721920" y="1314092"/>
                  </a:lnTo>
                  <a:lnTo>
                    <a:pt x="1724035" y="1322031"/>
                  </a:lnTo>
                  <a:lnTo>
                    <a:pt x="1726150" y="1330498"/>
                  </a:lnTo>
                  <a:lnTo>
                    <a:pt x="1728000" y="1338966"/>
                  </a:lnTo>
                  <a:lnTo>
                    <a:pt x="1729587" y="1347169"/>
                  </a:lnTo>
                  <a:lnTo>
                    <a:pt x="1731173" y="1355902"/>
                  </a:lnTo>
                  <a:lnTo>
                    <a:pt x="1732230" y="1364899"/>
                  </a:lnTo>
                  <a:lnTo>
                    <a:pt x="1733552" y="1373366"/>
                  </a:lnTo>
                  <a:lnTo>
                    <a:pt x="1735139" y="1391360"/>
                  </a:lnTo>
                  <a:lnTo>
                    <a:pt x="1736461" y="1409619"/>
                  </a:lnTo>
                  <a:lnTo>
                    <a:pt x="1736725" y="1428672"/>
                  </a:lnTo>
                  <a:lnTo>
                    <a:pt x="1736725" y="2036763"/>
                  </a:lnTo>
                  <a:lnTo>
                    <a:pt x="685800" y="2036763"/>
                  </a:lnTo>
                  <a:lnTo>
                    <a:pt x="685800" y="1564685"/>
                  </a:lnTo>
                  <a:lnTo>
                    <a:pt x="813233" y="1413588"/>
                  </a:lnTo>
                  <a:lnTo>
                    <a:pt x="819050" y="1406444"/>
                  </a:lnTo>
                  <a:lnTo>
                    <a:pt x="824602" y="1399034"/>
                  </a:lnTo>
                  <a:lnTo>
                    <a:pt x="829889" y="1391360"/>
                  </a:lnTo>
                  <a:lnTo>
                    <a:pt x="835177" y="1383422"/>
                  </a:lnTo>
                  <a:lnTo>
                    <a:pt x="839672" y="1375219"/>
                  </a:lnTo>
                  <a:lnTo>
                    <a:pt x="844166" y="1367016"/>
                  </a:lnTo>
                  <a:lnTo>
                    <a:pt x="848661" y="1358283"/>
                  </a:lnTo>
                  <a:lnTo>
                    <a:pt x="852626" y="1349815"/>
                  </a:lnTo>
                  <a:lnTo>
                    <a:pt x="855799" y="1340818"/>
                  </a:lnTo>
                  <a:lnTo>
                    <a:pt x="859236" y="1332086"/>
                  </a:lnTo>
                  <a:lnTo>
                    <a:pt x="862409" y="1322824"/>
                  </a:lnTo>
                  <a:lnTo>
                    <a:pt x="864788" y="1313563"/>
                  </a:lnTo>
                  <a:lnTo>
                    <a:pt x="866903" y="1304301"/>
                  </a:lnTo>
                  <a:lnTo>
                    <a:pt x="868754" y="1294775"/>
                  </a:lnTo>
                  <a:lnTo>
                    <a:pt x="870076" y="1285778"/>
                  </a:lnTo>
                  <a:lnTo>
                    <a:pt x="870869" y="1276252"/>
                  </a:lnTo>
                  <a:lnTo>
                    <a:pt x="871662" y="1266725"/>
                  </a:lnTo>
                  <a:lnTo>
                    <a:pt x="871662" y="1257464"/>
                  </a:lnTo>
                  <a:lnTo>
                    <a:pt x="871133" y="1247938"/>
                  </a:lnTo>
                  <a:lnTo>
                    <a:pt x="870340" y="1238676"/>
                  </a:lnTo>
                  <a:lnTo>
                    <a:pt x="869018" y="1229414"/>
                  </a:lnTo>
                  <a:lnTo>
                    <a:pt x="867167" y="1220417"/>
                  </a:lnTo>
                  <a:lnTo>
                    <a:pt x="865052" y="1211420"/>
                  </a:lnTo>
                  <a:lnTo>
                    <a:pt x="862144" y="1202159"/>
                  </a:lnTo>
                  <a:lnTo>
                    <a:pt x="858707" y="1193691"/>
                  </a:lnTo>
                  <a:lnTo>
                    <a:pt x="854741" y="1184959"/>
                  </a:lnTo>
                  <a:lnTo>
                    <a:pt x="850511" y="1176755"/>
                  </a:lnTo>
                  <a:lnTo>
                    <a:pt x="845224" y="1168552"/>
                  </a:lnTo>
                  <a:lnTo>
                    <a:pt x="839407" y="1160614"/>
                  </a:lnTo>
                  <a:lnTo>
                    <a:pt x="833326" y="1152411"/>
                  </a:lnTo>
                  <a:lnTo>
                    <a:pt x="826188" y="1145266"/>
                  </a:lnTo>
                  <a:lnTo>
                    <a:pt x="818785" y="1138121"/>
                  </a:lnTo>
                  <a:lnTo>
                    <a:pt x="828567" y="1130712"/>
                  </a:lnTo>
                  <a:lnTo>
                    <a:pt x="838350" y="1124096"/>
                  </a:lnTo>
                  <a:lnTo>
                    <a:pt x="848925" y="1118010"/>
                  </a:lnTo>
                  <a:lnTo>
                    <a:pt x="859236" y="1111659"/>
                  </a:lnTo>
                  <a:lnTo>
                    <a:pt x="870076" y="1106102"/>
                  </a:lnTo>
                  <a:lnTo>
                    <a:pt x="881180" y="1101075"/>
                  </a:lnTo>
                  <a:lnTo>
                    <a:pt x="892284" y="1096312"/>
                  </a:lnTo>
                  <a:lnTo>
                    <a:pt x="903917" y="1092078"/>
                  </a:lnTo>
                  <a:lnTo>
                    <a:pt x="915550" y="1088108"/>
                  </a:lnTo>
                  <a:lnTo>
                    <a:pt x="927711" y="1084668"/>
                  </a:lnTo>
                  <a:lnTo>
                    <a:pt x="939873" y="1081758"/>
                  </a:lnTo>
                  <a:lnTo>
                    <a:pt x="952563" y="1078847"/>
                  </a:lnTo>
                  <a:lnTo>
                    <a:pt x="964989" y="1076730"/>
                  </a:lnTo>
                  <a:lnTo>
                    <a:pt x="978209" y="1074613"/>
                  </a:lnTo>
                  <a:lnTo>
                    <a:pt x="991428" y="1073290"/>
                  </a:lnTo>
                  <a:lnTo>
                    <a:pt x="1004911" y="1072231"/>
                  </a:lnTo>
                  <a:lnTo>
                    <a:pt x="1004911" y="928279"/>
                  </a:lnTo>
                  <a:close/>
                  <a:moveTo>
                    <a:pt x="811382" y="664455"/>
                  </a:moveTo>
                  <a:lnTo>
                    <a:pt x="1611407" y="664455"/>
                  </a:lnTo>
                  <a:lnTo>
                    <a:pt x="1611407" y="828254"/>
                  </a:lnTo>
                  <a:lnTo>
                    <a:pt x="811382" y="828254"/>
                  </a:lnTo>
                  <a:lnTo>
                    <a:pt x="811382" y="664455"/>
                  </a:lnTo>
                  <a:close/>
                  <a:moveTo>
                    <a:pt x="1638374" y="169356"/>
                  </a:moveTo>
                  <a:lnTo>
                    <a:pt x="1632822" y="169620"/>
                  </a:lnTo>
                  <a:lnTo>
                    <a:pt x="1627006" y="170149"/>
                  </a:lnTo>
                  <a:lnTo>
                    <a:pt x="1620925" y="171473"/>
                  </a:lnTo>
                  <a:lnTo>
                    <a:pt x="1614315" y="172531"/>
                  </a:lnTo>
                  <a:lnTo>
                    <a:pt x="1607970" y="174383"/>
                  </a:lnTo>
                  <a:lnTo>
                    <a:pt x="1601096" y="176236"/>
                  </a:lnTo>
                  <a:lnTo>
                    <a:pt x="1594222" y="178617"/>
                  </a:lnTo>
                  <a:lnTo>
                    <a:pt x="1587084" y="181528"/>
                  </a:lnTo>
                  <a:lnTo>
                    <a:pt x="1579946" y="184439"/>
                  </a:lnTo>
                  <a:lnTo>
                    <a:pt x="1572807" y="187614"/>
                  </a:lnTo>
                  <a:lnTo>
                    <a:pt x="1557473" y="195024"/>
                  </a:lnTo>
                  <a:lnTo>
                    <a:pt x="1541874" y="203227"/>
                  </a:lnTo>
                  <a:lnTo>
                    <a:pt x="1525747" y="212488"/>
                  </a:lnTo>
                  <a:lnTo>
                    <a:pt x="1509619" y="222544"/>
                  </a:lnTo>
                  <a:lnTo>
                    <a:pt x="1493228" y="233393"/>
                  </a:lnTo>
                  <a:lnTo>
                    <a:pt x="1476836" y="244772"/>
                  </a:lnTo>
                  <a:lnTo>
                    <a:pt x="1460444" y="256944"/>
                  </a:lnTo>
                  <a:lnTo>
                    <a:pt x="1444052" y="269646"/>
                  </a:lnTo>
                  <a:lnTo>
                    <a:pt x="1427925" y="282612"/>
                  </a:lnTo>
                  <a:lnTo>
                    <a:pt x="1412062" y="295843"/>
                  </a:lnTo>
                  <a:lnTo>
                    <a:pt x="1396728" y="309603"/>
                  </a:lnTo>
                  <a:lnTo>
                    <a:pt x="1382186" y="323628"/>
                  </a:lnTo>
                  <a:lnTo>
                    <a:pt x="1367645" y="337653"/>
                  </a:lnTo>
                  <a:lnTo>
                    <a:pt x="1353898" y="351413"/>
                  </a:lnTo>
                  <a:lnTo>
                    <a:pt x="1340943" y="365437"/>
                  </a:lnTo>
                  <a:lnTo>
                    <a:pt x="1329045" y="379198"/>
                  </a:lnTo>
                  <a:lnTo>
                    <a:pt x="1317941" y="392693"/>
                  </a:lnTo>
                  <a:lnTo>
                    <a:pt x="1308159" y="406189"/>
                  </a:lnTo>
                  <a:lnTo>
                    <a:pt x="1303665" y="412804"/>
                  </a:lnTo>
                  <a:lnTo>
                    <a:pt x="1299434" y="419155"/>
                  </a:lnTo>
                  <a:lnTo>
                    <a:pt x="1295469" y="425241"/>
                  </a:lnTo>
                  <a:lnTo>
                    <a:pt x="1291767" y="431856"/>
                  </a:lnTo>
                  <a:lnTo>
                    <a:pt x="1288330" y="437678"/>
                  </a:lnTo>
                  <a:lnTo>
                    <a:pt x="1285686" y="443500"/>
                  </a:lnTo>
                  <a:lnTo>
                    <a:pt x="1282778" y="449321"/>
                  </a:lnTo>
                  <a:lnTo>
                    <a:pt x="1280663" y="454878"/>
                  </a:lnTo>
                  <a:lnTo>
                    <a:pt x="1278812" y="460171"/>
                  </a:lnTo>
                  <a:lnTo>
                    <a:pt x="1277226" y="465463"/>
                  </a:lnTo>
                  <a:lnTo>
                    <a:pt x="1276433" y="470491"/>
                  </a:lnTo>
                  <a:lnTo>
                    <a:pt x="1275640" y="475254"/>
                  </a:lnTo>
                  <a:lnTo>
                    <a:pt x="1275376" y="480017"/>
                  </a:lnTo>
                  <a:lnTo>
                    <a:pt x="1275640" y="484251"/>
                  </a:lnTo>
                  <a:lnTo>
                    <a:pt x="1282514" y="486632"/>
                  </a:lnTo>
                  <a:lnTo>
                    <a:pt x="1289652" y="488220"/>
                  </a:lnTo>
                  <a:lnTo>
                    <a:pt x="1296526" y="489543"/>
                  </a:lnTo>
                  <a:lnTo>
                    <a:pt x="1303929" y="490072"/>
                  </a:lnTo>
                  <a:lnTo>
                    <a:pt x="1311332" y="490072"/>
                  </a:lnTo>
                  <a:lnTo>
                    <a:pt x="1318999" y="489808"/>
                  </a:lnTo>
                  <a:lnTo>
                    <a:pt x="1326666" y="489014"/>
                  </a:lnTo>
                  <a:lnTo>
                    <a:pt x="1334333" y="487955"/>
                  </a:lnTo>
                  <a:lnTo>
                    <a:pt x="1342265" y="486103"/>
                  </a:lnTo>
                  <a:lnTo>
                    <a:pt x="1350196" y="483986"/>
                  </a:lnTo>
                  <a:lnTo>
                    <a:pt x="1358128" y="481340"/>
                  </a:lnTo>
                  <a:lnTo>
                    <a:pt x="1366059" y="478429"/>
                  </a:lnTo>
                  <a:lnTo>
                    <a:pt x="1374519" y="475254"/>
                  </a:lnTo>
                  <a:lnTo>
                    <a:pt x="1382451" y="471549"/>
                  </a:lnTo>
                  <a:lnTo>
                    <a:pt x="1390647" y="467580"/>
                  </a:lnTo>
                  <a:lnTo>
                    <a:pt x="1398843" y="463081"/>
                  </a:lnTo>
                  <a:lnTo>
                    <a:pt x="1407303" y="458583"/>
                  </a:lnTo>
                  <a:lnTo>
                    <a:pt x="1415499" y="453555"/>
                  </a:lnTo>
                  <a:lnTo>
                    <a:pt x="1423695" y="448263"/>
                  </a:lnTo>
                  <a:lnTo>
                    <a:pt x="1432155" y="442706"/>
                  </a:lnTo>
                  <a:lnTo>
                    <a:pt x="1440351" y="436884"/>
                  </a:lnTo>
                  <a:lnTo>
                    <a:pt x="1448547" y="431063"/>
                  </a:lnTo>
                  <a:lnTo>
                    <a:pt x="1456743" y="424976"/>
                  </a:lnTo>
                  <a:lnTo>
                    <a:pt x="1465203" y="418626"/>
                  </a:lnTo>
                  <a:lnTo>
                    <a:pt x="1481330" y="405130"/>
                  </a:lnTo>
                  <a:lnTo>
                    <a:pt x="1497193" y="391105"/>
                  </a:lnTo>
                  <a:lnTo>
                    <a:pt x="1513056" y="376551"/>
                  </a:lnTo>
                  <a:lnTo>
                    <a:pt x="1527862" y="361468"/>
                  </a:lnTo>
                  <a:lnTo>
                    <a:pt x="1542667" y="346385"/>
                  </a:lnTo>
                  <a:lnTo>
                    <a:pt x="1556944" y="331302"/>
                  </a:lnTo>
                  <a:lnTo>
                    <a:pt x="1570428" y="315954"/>
                  </a:lnTo>
                  <a:lnTo>
                    <a:pt x="1583382" y="300606"/>
                  </a:lnTo>
                  <a:lnTo>
                    <a:pt x="1595280" y="285523"/>
                  </a:lnTo>
                  <a:lnTo>
                    <a:pt x="1606648" y="270704"/>
                  </a:lnTo>
                  <a:lnTo>
                    <a:pt x="1617224" y="256679"/>
                  </a:lnTo>
                  <a:lnTo>
                    <a:pt x="1626741" y="243184"/>
                  </a:lnTo>
                  <a:lnTo>
                    <a:pt x="1634937" y="230218"/>
                  </a:lnTo>
                  <a:lnTo>
                    <a:pt x="1642340" y="218310"/>
                  </a:lnTo>
                  <a:lnTo>
                    <a:pt x="1648156" y="207196"/>
                  </a:lnTo>
                  <a:lnTo>
                    <a:pt x="1652915" y="197405"/>
                  </a:lnTo>
                  <a:lnTo>
                    <a:pt x="1654766" y="193171"/>
                  </a:lnTo>
                  <a:lnTo>
                    <a:pt x="1656352" y="188937"/>
                  </a:lnTo>
                  <a:lnTo>
                    <a:pt x="1657674" y="185233"/>
                  </a:lnTo>
                  <a:lnTo>
                    <a:pt x="1658467" y="181528"/>
                  </a:lnTo>
                  <a:lnTo>
                    <a:pt x="1658996" y="178353"/>
                  </a:lnTo>
                  <a:lnTo>
                    <a:pt x="1658996" y="175706"/>
                  </a:lnTo>
                  <a:lnTo>
                    <a:pt x="1658732" y="173590"/>
                  </a:lnTo>
                  <a:lnTo>
                    <a:pt x="1658203" y="171737"/>
                  </a:lnTo>
                  <a:lnTo>
                    <a:pt x="1653709" y="170414"/>
                  </a:lnTo>
                  <a:lnTo>
                    <a:pt x="1648685" y="169620"/>
                  </a:lnTo>
                  <a:lnTo>
                    <a:pt x="1643662" y="169356"/>
                  </a:lnTo>
                  <a:lnTo>
                    <a:pt x="1638374" y="169356"/>
                  </a:lnTo>
                  <a:close/>
                  <a:moveTo>
                    <a:pt x="839672" y="69065"/>
                  </a:moveTo>
                  <a:lnTo>
                    <a:pt x="835441" y="69330"/>
                  </a:lnTo>
                  <a:lnTo>
                    <a:pt x="831740" y="69595"/>
                  </a:lnTo>
                  <a:lnTo>
                    <a:pt x="832004" y="74093"/>
                  </a:lnTo>
                  <a:lnTo>
                    <a:pt x="832533" y="79121"/>
                  </a:lnTo>
                  <a:lnTo>
                    <a:pt x="833591" y="84149"/>
                  </a:lnTo>
                  <a:lnTo>
                    <a:pt x="834384" y="89441"/>
                  </a:lnTo>
                  <a:lnTo>
                    <a:pt x="835970" y="94733"/>
                  </a:lnTo>
                  <a:lnTo>
                    <a:pt x="837556" y="100290"/>
                  </a:lnTo>
                  <a:lnTo>
                    <a:pt x="839407" y="105847"/>
                  </a:lnTo>
                  <a:lnTo>
                    <a:pt x="841522" y="111140"/>
                  </a:lnTo>
                  <a:lnTo>
                    <a:pt x="846810" y="123048"/>
                  </a:lnTo>
                  <a:lnTo>
                    <a:pt x="852626" y="134955"/>
                  </a:lnTo>
                  <a:lnTo>
                    <a:pt x="859236" y="147392"/>
                  </a:lnTo>
                  <a:lnTo>
                    <a:pt x="866903" y="159829"/>
                  </a:lnTo>
                  <a:lnTo>
                    <a:pt x="875099" y="172531"/>
                  </a:lnTo>
                  <a:lnTo>
                    <a:pt x="884352" y="185233"/>
                  </a:lnTo>
                  <a:lnTo>
                    <a:pt x="894135" y="197934"/>
                  </a:lnTo>
                  <a:lnTo>
                    <a:pt x="904974" y="210901"/>
                  </a:lnTo>
                  <a:lnTo>
                    <a:pt x="916343" y="223867"/>
                  </a:lnTo>
                  <a:lnTo>
                    <a:pt x="928240" y="236304"/>
                  </a:lnTo>
                  <a:lnTo>
                    <a:pt x="940930" y="249006"/>
                  </a:lnTo>
                  <a:lnTo>
                    <a:pt x="953885" y="261178"/>
                  </a:lnTo>
                  <a:lnTo>
                    <a:pt x="967369" y="272821"/>
                  </a:lnTo>
                  <a:lnTo>
                    <a:pt x="981646" y="284464"/>
                  </a:lnTo>
                  <a:lnTo>
                    <a:pt x="996187" y="295578"/>
                  </a:lnTo>
                  <a:lnTo>
                    <a:pt x="1011257" y="306428"/>
                  </a:lnTo>
                  <a:lnTo>
                    <a:pt x="1026855" y="316483"/>
                  </a:lnTo>
                  <a:lnTo>
                    <a:pt x="1042983" y="326009"/>
                  </a:lnTo>
                  <a:lnTo>
                    <a:pt x="1050914" y="330508"/>
                  </a:lnTo>
                  <a:lnTo>
                    <a:pt x="1058846" y="334742"/>
                  </a:lnTo>
                  <a:lnTo>
                    <a:pt x="1067041" y="338711"/>
                  </a:lnTo>
                  <a:lnTo>
                    <a:pt x="1075237" y="342945"/>
                  </a:lnTo>
                  <a:lnTo>
                    <a:pt x="1083698" y="346914"/>
                  </a:lnTo>
                  <a:lnTo>
                    <a:pt x="1092158" y="350090"/>
                  </a:lnTo>
                  <a:lnTo>
                    <a:pt x="1100354" y="353530"/>
                  </a:lnTo>
                  <a:lnTo>
                    <a:pt x="1109078" y="356705"/>
                  </a:lnTo>
                  <a:lnTo>
                    <a:pt x="1117539" y="359616"/>
                  </a:lnTo>
                  <a:lnTo>
                    <a:pt x="1126263" y="362527"/>
                  </a:lnTo>
                  <a:lnTo>
                    <a:pt x="1134724" y="364908"/>
                  </a:lnTo>
                  <a:lnTo>
                    <a:pt x="1143448" y="367025"/>
                  </a:lnTo>
                  <a:lnTo>
                    <a:pt x="1152173" y="368877"/>
                  </a:lnTo>
                  <a:lnTo>
                    <a:pt x="1160897" y="370730"/>
                  </a:lnTo>
                  <a:lnTo>
                    <a:pt x="1169622" y="372053"/>
                  </a:lnTo>
                  <a:lnTo>
                    <a:pt x="1178611" y="373111"/>
                  </a:lnTo>
                  <a:lnTo>
                    <a:pt x="1187071" y="374170"/>
                  </a:lnTo>
                  <a:lnTo>
                    <a:pt x="1196060" y="374699"/>
                  </a:lnTo>
                  <a:lnTo>
                    <a:pt x="1205049" y="374699"/>
                  </a:lnTo>
                  <a:lnTo>
                    <a:pt x="1213774" y="374699"/>
                  </a:lnTo>
                  <a:lnTo>
                    <a:pt x="1214567" y="369936"/>
                  </a:lnTo>
                  <a:lnTo>
                    <a:pt x="1214832" y="364644"/>
                  </a:lnTo>
                  <a:lnTo>
                    <a:pt x="1214567" y="359087"/>
                  </a:lnTo>
                  <a:lnTo>
                    <a:pt x="1213774" y="353530"/>
                  </a:lnTo>
                  <a:lnTo>
                    <a:pt x="1212717" y="347973"/>
                  </a:lnTo>
                  <a:lnTo>
                    <a:pt x="1211130" y="342151"/>
                  </a:lnTo>
                  <a:lnTo>
                    <a:pt x="1209015" y="336329"/>
                  </a:lnTo>
                  <a:lnTo>
                    <a:pt x="1206371" y="330508"/>
                  </a:lnTo>
                  <a:lnTo>
                    <a:pt x="1203728" y="324686"/>
                  </a:lnTo>
                  <a:lnTo>
                    <a:pt x="1200555" y="318600"/>
                  </a:lnTo>
                  <a:lnTo>
                    <a:pt x="1197118" y="312249"/>
                  </a:lnTo>
                  <a:lnTo>
                    <a:pt x="1192888" y="305898"/>
                  </a:lnTo>
                  <a:lnTo>
                    <a:pt x="1188658" y="299812"/>
                  </a:lnTo>
                  <a:lnTo>
                    <a:pt x="1184163" y="293461"/>
                  </a:lnTo>
                  <a:lnTo>
                    <a:pt x="1179140" y="287111"/>
                  </a:lnTo>
                  <a:lnTo>
                    <a:pt x="1174117" y="280495"/>
                  </a:lnTo>
                  <a:lnTo>
                    <a:pt x="1168565" y="274144"/>
                  </a:lnTo>
                  <a:lnTo>
                    <a:pt x="1162748" y="267264"/>
                  </a:lnTo>
                  <a:lnTo>
                    <a:pt x="1150058" y="254563"/>
                  </a:lnTo>
                  <a:lnTo>
                    <a:pt x="1136839" y="241332"/>
                  </a:lnTo>
                  <a:lnTo>
                    <a:pt x="1122562" y="228365"/>
                  </a:lnTo>
                  <a:lnTo>
                    <a:pt x="1107757" y="215664"/>
                  </a:lnTo>
                  <a:lnTo>
                    <a:pt x="1092158" y="202697"/>
                  </a:lnTo>
                  <a:lnTo>
                    <a:pt x="1076295" y="189996"/>
                  </a:lnTo>
                  <a:lnTo>
                    <a:pt x="1059639" y="177823"/>
                  </a:lnTo>
                  <a:lnTo>
                    <a:pt x="1043247" y="166180"/>
                  </a:lnTo>
                  <a:lnTo>
                    <a:pt x="1026062" y="154537"/>
                  </a:lnTo>
                  <a:lnTo>
                    <a:pt x="1009141" y="143423"/>
                  </a:lnTo>
                  <a:lnTo>
                    <a:pt x="992221" y="133103"/>
                  </a:lnTo>
                  <a:lnTo>
                    <a:pt x="975565" y="123312"/>
                  </a:lnTo>
                  <a:lnTo>
                    <a:pt x="958909" y="113786"/>
                  </a:lnTo>
                  <a:lnTo>
                    <a:pt x="942517" y="105054"/>
                  </a:lnTo>
                  <a:lnTo>
                    <a:pt x="926918" y="97380"/>
                  </a:lnTo>
                  <a:lnTo>
                    <a:pt x="912113" y="90500"/>
                  </a:lnTo>
                  <a:lnTo>
                    <a:pt x="897572" y="84149"/>
                  </a:lnTo>
                  <a:lnTo>
                    <a:pt x="883824" y="79121"/>
                  </a:lnTo>
                  <a:lnTo>
                    <a:pt x="871133" y="75152"/>
                  </a:lnTo>
                  <a:lnTo>
                    <a:pt x="865052" y="73299"/>
                  </a:lnTo>
                  <a:lnTo>
                    <a:pt x="859500" y="71976"/>
                  </a:lnTo>
                  <a:lnTo>
                    <a:pt x="854213" y="70653"/>
                  </a:lnTo>
                  <a:lnTo>
                    <a:pt x="848925" y="69859"/>
                  </a:lnTo>
                  <a:lnTo>
                    <a:pt x="843902" y="69330"/>
                  </a:lnTo>
                  <a:lnTo>
                    <a:pt x="839672" y="69065"/>
                  </a:lnTo>
                  <a:close/>
                  <a:moveTo>
                    <a:pt x="806624" y="0"/>
                  </a:moveTo>
                  <a:lnTo>
                    <a:pt x="814291" y="0"/>
                  </a:lnTo>
                  <a:lnTo>
                    <a:pt x="821958" y="265"/>
                  </a:lnTo>
                  <a:lnTo>
                    <a:pt x="829889" y="794"/>
                  </a:lnTo>
                  <a:lnTo>
                    <a:pt x="837821" y="1853"/>
                  </a:lnTo>
                  <a:lnTo>
                    <a:pt x="846017" y="2911"/>
                  </a:lnTo>
                  <a:lnTo>
                    <a:pt x="854741" y="4499"/>
                  </a:lnTo>
                  <a:lnTo>
                    <a:pt x="863202" y="6351"/>
                  </a:lnTo>
                  <a:lnTo>
                    <a:pt x="871926" y="8468"/>
                  </a:lnTo>
                  <a:lnTo>
                    <a:pt x="880651" y="10585"/>
                  </a:lnTo>
                  <a:lnTo>
                    <a:pt x="889640" y="13496"/>
                  </a:lnTo>
                  <a:lnTo>
                    <a:pt x="898629" y="16142"/>
                  </a:lnTo>
                  <a:lnTo>
                    <a:pt x="907618" y="19317"/>
                  </a:lnTo>
                  <a:lnTo>
                    <a:pt x="916872" y="22757"/>
                  </a:lnTo>
                  <a:lnTo>
                    <a:pt x="926125" y="26197"/>
                  </a:lnTo>
                  <a:lnTo>
                    <a:pt x="935643" y="30167"/>
                  </a:lnTo>
                  <a:lnTo>
                    <a:pt x="944896" y="34401"/>
                  </a:lnTo>
                  <a:lnTo>
                    <a:pt x="963667" y="42868"/>
                  </a:lnTo>
                  <a:lnTo>
                    <a:pt x="982703" y="52659"/>
                  </a:lnTo>
                  <a:lnTo>
                    <a:pt x="1001739" y="62715"/>
                  </a:lnTo>
                  <a:lnTo>
                    <a:pt x="1020774" y="73829"/>
                  </a:lnTo>
                  <a:lnTo>
                    <a:pt x="1039546" y="85472"/>
                  </a:lnTo>
                  <a:lnTo>
                    <a:pt x="1058052" y="97644"/>
                  </a:lnTo>
                  <a:lnTo>
                    <a:pt x="1076559" y="110610"/>
                  </a:lnTo>
                  <a:lnTo>
                    <a:pt x="1094537" y="124106"/>
                  </a:lnTo>
                  <a:lnTo>
                    <a:pt x="1112515" y="137601"/>
                  </a:lnTo>
                  <a:lnTo>
                    <a:pt x="1129700" y="152155"/>
                  </a:lnTo>
                  <a:lnTo>
                    <a:pt x="1146092" y="166445"/>
                  </a:lnTo>
                  <a:lnTo>
                    <a:pt x="1161955" y="181263"/>
                  </a:lnTo>
                  <a:lnTo>
                    <a:pt x="1177025" y="196347"/>
                  </a:lnTo>
                  <a:lnTo>
                    <a:pt x="1191566" y="211165"/>
                  </a:lnTo>
                  <a:lnTo>
                    <a:pt x="1198440" y="218839"/>
                  </a:lnTo>
                  <a:lnTo>
                    <a:pt x="1205314" y="226513"/>
                  </a:lnTo>
                  <a:lnTo>
                    <a:pt x="1211659" y="234187"/>
                  </a:lnTo>
                  <a:lnTo>
                    <a:pt x="1217740" y="241861"/>
                  </a:lnTo>
                  <a:lnTo>
                    <a:pt x="1223556" y="249535"/>
                  </a:lnTo>
                  <a:lnTo>
                    <a:pt x="1229373" y="257209"/>
                  </a:lnTo>
                  <a:lnTo>
                    <a:pt x="1234660" y="264883"/>
                  </a:lnTo>
                  <a:lnTo>
                    <a:pt x="1239948" y="272557"/>
                  </a:lnTo>
                  <a:lnTo>
                    <a:pt x="1244707" y="280230"/>
                  </a:lnTo>
                  <a:lnTo>
                    <a:pt x="1249202" y="287904"/>
                  </a:lnTo>
                  <a:lnTo>
                    <a:pt x="1253432" y="295314"/>
                  </a:lnTo>
                  <a:lnTo>
                    <a:pt x="1257397" y="302988"/>
                  </a:lnTo>
                  <a:lnTo>
                    <a:pt x="1260834" y="310397"/>
                  </a:lnTo>
                  <a:lnTo>
                    <a:pt x="1264007" y="317806"/>
                  </a:lnTo>
                  <a:lnTo>
                    <a:pt x="1263743" y="332360"/>
                  </a:lnTo>
                  <a:lnTo>
                    <a:pt x="1263214" y="349296"/>
                  </a:lnTo>
                  <a:lnTo>
                    <a:pt x="1261892" y="382902"/>
                  </a:lnTo>
                  <a:lnTo>
                    <a:pt x="1261628" y="396927"/>
                  </a:lnTo>
                  <a:lnTo>
                    <a:pt x="1261892" y="406982"/>
                  </a:lnTo>
                  <a:lnTo>
                    <a:pt x="1262156" y="409893"/>
                  </a:lnTo>
                  <a:lnTo>
                    <a:pt x="1262685" y="411481"/>
                  </a:lnTo>
                  <a:lnTo>
                    <a:pt x="1262950" y="411481"/>
                  </a:lnTo>
                  <a:lnTo>
                    <a:pt x="1263214" y="411216"/>
                  </a:lnTo>
                  <a:lnTo>
                    <a:pt x="1264007" y="408835"/>
                  </a:lnTo>
                  <a:lnTo>
                    <a:pt x="1266122" y="401690"/>
                  </a:lnTo>
                  <a:lnTo>
                    <a:pt x="1268766" y="394545"/>
                  </a:lnTo>
                  <a:lnTo>
                    <a:pt x="1271674" y="387665"/>
                  </a:lnTo>
                  <a:lnTo>
                    <a:pt x="1274847" y="380521"/>
                  </a:lnTo>
                  <a:lnTo>
                    <a:pt x="1278548" y="373376"/>
                  </a:lnTo>
                  <a:lnTo>
                    <a:pt x="1282250" y="366496"/>
                  </a:lnTo>
                  <a:lnTo>
                    <a:pt x="1286215" y="359351"/>
                  </a:lnTo>
                  <a:lnTo>
                    <a:pt x="1290710" y="352206"/>
                  </a:lnTo>
                  <a:lnTo>
                    <a:pt x="1295469" y="345326"/>
                  </a:lnTo>
                  <a:lnTo>
                    <a:pt x="1300228" y="337917"/>
                  </a:lnTo>
                  <a:lnTo>
                    <a:pt x="1305515" y="331302"/>
                  </a:lnTo>
                  <a:lnTo>
                    <a:pt x="1310803" y="324157"/>
                  </a:lnTo>
                  <a:lnTo>
                    <a:pt x="1316619" y="317012"/>
                  </a:lnTo>
                  <a:lnTo>
                    <a:pt x="1322436" y="310132"/>
                  </a:lnTo>
                  <a:lnTo>
                    <a:pt x="1328517" y="303252"/>
                  </a:lnTo>
                  <a:lnTo>
                    <a:pt x="1334598" y="296108"/>
                  </a:lnTo>
                  <a:lnTo>
                    <a:pt x="1348081" y="282612"/>
                  </a:lnTo>
                  <a:lnTo>
                    <a:pt x="1361829" y="269646"/>
                  </a:lnTo>
                  <a:lnTo>
                    <a:pt x="1376634" y="256415"/>
                  </a:lnTo>
                  <a:lnTo>
                    <a:pt x="1391969" y="243713"/>
                  </a:lnTo>
                  <a:lnTo>
                    <a:pt x="1407567" y="231276"/>
                  </a:lnTo>
                  <a:lnTo>
                    <a:pt x="1423959" y="219104"/>
                  </a:lnTo>
                  <a:lnTo>
                    <a:pt x="1440615" y="207990"/>
                  </a:lnTo>
                  <a:lnTo>
                    <a:pt x="1457536" y="196876"/>
                  </a:lnTo>
                  <a:lnTo>
                    <a:pt x="1474985" y="186291"/>
                  </a:lnTo>
                  <a:lnTo>
                    <a:pt x="1492434" y="176236"/>
                  </a:lnTo>
                  <a:lnTo>
                    <a:pt x="1509884" y="166709"/>
                  </a:lnTo>
                  <a:lnTo>
                    <a:pt x="1527598" y="158242"/>
                  </a:lnTo>
                  <a:lnTo>
                    <a:pt x="1545047" y="150303"/>
                  </a:lnTo>
                  <a:lnTo>
                    <a:pt x="1562761" y="142894"/>
                  </a:lnTo>
                  <a:lnTo>
                    <a:pt x="1579946" y="136014"/>
                  </a:lnTo>
                  <a:lnTo>
                    <a:pt x="1597130" y="130192"/>
                  </a:lnTo>
                  <a:lnTo>
                    <a:pt x="1614315" y="125429"/>
                  </a:lnTo>
                  <a:lnTo>
                    <a:pt x="1622511" y="123312"/>
                  </a:lnTo>
                  <a:lnTo>
                    <a:pt x="1630707" y="121460"/>
                  </a:lnTo>
                  <a:lnTo>
                    <a:pt x="1638903" y="119607"/>
                  </a:lnTo>
                  <a:lnTo>
                    <a:pt x="1646835" y="118020"/>
                  </a:lnTo>
                  <a:lnTo>
                    <a:pt x="1654766" y="116697"/>
                  </a:lnTo>
                  <a:lnTo>
                    <a:pt x="1662433" y="115903"/>
                  </a:lnTo>
                  <a:lnTo>
                    <a:pt x="1670100" y="114844"/>
                  </a:lnTo>
                  <a:lnTo>
                    <a:pt x="1677503" y="114580"/>
                  </a:lnTo>
                  <a:lnTo>
                    <a:pt x="1684906" y="114315"/>
                  </a:lnTo>
                  <a:lnTo>
                    <a:pt x="1691780" y="114315"/>
                  </a:lnTo>
                  <a:lnTo>
                    <a:pt x="1698918" y="114580"/>
                  </a:lnTo>
                  <a:lnTo>
                    <a:pt x="1705792" y="115374"/>
                  </a:lnTo>
                  <a:lnTo>
                    <a:pt x="1712137" y="115903"/>
                  </a:lnTo>
                  <a:lnTo>
                    <a:pt x="1718482" y="116961"/>
                  </a:lnTo>
                  <a:lnTo>
                    <a:pt x="1719540" y="121460"/>
                  </a:lnTo>
                  <a:lnTo>
                    <a:pt x="1719804" y="126223"/>
                  </a:lnTo>
                  <a:lnTo>
                    <a:pt x="1719804" y="131251"/>
                  </a:lnTo>
                  <a:lnTo>
                    <a:pt x="1719540" y="136808"/>
                  </a:lnTo>
                  <a:lnTo>
                    <a:pt x="1718747" y="142629"/>
                  </a:lnTo>
                  <a:lnTo>
                    <a:pt x="1717954" y="148451"/>
                  </a:lnTo>
                  <a:lnTo>
                    <a:pt x="1716367" y="154802"/>
                  </a:lnTo>
                  <a:lnTo>
                    <a:pt x="1714781" y="161682"/>
                  </a:lnTo>
                  <a:lnTo>
                    <a:pt x="1712666" y="168562"/>
                  </a:lnTo>
                  <a:lnTo>
                    <a:pt x="1710287" y="175706"/>
                  </a:lnTo>
                  <a:lnTo>
                    <a:pt x="1707643" y="183116"/>
                  </a:lnTo>
                  <a:lnTo>
                    <a:pt x="1704735" y="191054"/>
                  </a:lnTo>
                  <a:lnTo>
                    <a:pt x="1701298" y="198728"/>
                  </a:lnTo>
                  <a:lnTo>
                    <a:pt x="1697596" y="206931"/>
                  </a:lnTo>
                  <a:lnTo>
                    <a:pt x="1693630" y="215134"/>
                  </a:lnTo>
                  <a:lnTo>
                    <a:pt x="1689400" y="223602"/>
                  </a:lnTo>
                  <a:lnTo>
                    <a:pt x="1684906" y="232070"/>
                  </a:lnTo>
                  <a:lnTo>
                    <a:pt x="1679882" y="241067"/>
                  </a:lnTo>
                  <a:lnTo>
                    <a:pt x="1669572" y="258796"/>
                  </a:lnTo>
                  <a:lnTo>
                    <a:pt x="1657939" y="276790"/>
                  </a:lnTo>
                  <a:lnTo>
                    <a:pt x="1645248" y="295314"/>
                  </a:lnTo>
                  <a:lnTo>
                    <a:pt x="1631765" y="313572"/>
                  </a:lnTo>
                  <a:lnTo>
                    <a:pt x="1624891" y="322834"/>
                  </a:lnTo>
                  <a:lnTo>
                    <a:pt x="1617752" y="332096"/>
                  </a:lnTo>
                  <a:lnTo>
                    <a:pt x="1610085" y="341357"/>
                  </a:lnTo>
                  <a:lnTo>
                    <a:pt x="1602418" y="350619"/>
                  </a:lnTo>
                  <a:lnTo>
                    <a:pt x="1594487" y="359616"/>
                  </a:lnTo>
                  <a:lnTo>
                    <a:pt x="1586555" y="368613"/>
                  </a:lnTo>
                  <a:lnTo>
                    <a:pt x="1577830" y="377610"/>
                  </a:lnTo>
                  <a:lnTo>
                    <a:pt x="1569635" y="386342"/>
                  </a:lnTo>
                  <a:lnTo>
                    <a:pt x="1561174" y="395075"/>
                  </a:lnTo>
                  <a:lnTo>
                    <a:pt x="1552185" y="403542"/>
                  </a:lnTo>
                  <a:lnTo>
                    <a:pt x="1543196" y="411745"/>
                  </a:lnTo>
                  <a:lnTo>
                    <a:pt x="1534207" y="420213"/>
                  </a:lnTo>
                  <a:lnTo>
                    <a:pt x="1524689" y="428152"/>
                  </a:lnTo>
                  <a:lnTo>
                    <a:pt x="1515436" y="436090"/>
                  </a:lnTo>
                  <a:lnTo>
                    <a:pt x="1505918" y="443500"/>
                  </a:lnTo>
                  <a:lnTo>
                    <a:pt x="1496136" y="450909"/>
                  </a:lnTo>
                  <a:lnTo>
                    <a:pt x="1486354" y="458054"/>
                  </a:lnTo>
                  <a:lnTo>
                    <a:pt x="1476572" y="464934"/>
                  </a:lnTo>
                  <a:lnTo>
                    <a:pt x="1466260" y="471284"/>
                  </a:lnTo>
                  <a:lnTo>
                    <a:pt x="1456214" y="477900"/>
                  </a:lnTo>
                  <a:lnTo>
                    <a:pt x="1445903" y="483722"/>
                  </a:lnTo>
                  <a:lnTo>
                    <a:pt x="1435592" y="489014"/>
                  </a:lnTo>
                  <a:lnTo>
                    <a:pt x="1425281" y="494571"/>
                  </a:lnTo>
                  <a:lnTo>
                    <a:pt x="1414441" y="499599"/>
                  </a:lnTo>
                  <a:lnTo>
                    <a:pt x="1404130" y="504097"/>
                  </a:lnTo>
                  <a:lnTo>
                    <a:pt x="1393555" y="508066"/>
                  </a:lnTo>
                  <a:lnTo>
                    <a:pt x="1382980" y="511771"/>
                  </a:lnTo>
                  <a:lnTo>
                    <a:pt x="1372404" y="515211"/>
                  </a:lnTo>
                  <a:lnTo>
                    <a:pt x="1361300" y="518386"/>
                  </a:lnTo>
                  <a:lnTo>
                    <a:pt x="1350460" y="520768"/>
                  </a:lnTo>
                  <a:lnTo>
                    <a:pt x="1339885" y="522620"/>
                  </a:lnTo>
                  <a:lnTo>
                    <a:pt x="1328781" y="524208"/>
                  </a:lnTo>
                  <a:lnTo>
                    <a:pt x="1317941" y="525266"/>
                  </a:lnTo>
                  <a:lnTo>
                    <a:pt x="1307102" y="525531"/>
                  </a:lnTo>
                  <a:lnTo>
                    <a:pt x="1295997" y="525531"/>
                  </a:lnTo>
                  <a:lnTo>
                    <a:pt x="1285158" y="525002"/>
                  </a:lnTo>
                  <a:lnTo>
                    <a:pt x="1274318" y="524208"/>
                  </a:lnTo>
                  <a:lnTo>
                    <a:pt x="1263478" y="522356"/>
                  </a:lnTo>
                  <a:lnTo>
                    <a:pt x="1263478" y="661545"/>
                  </a:lnTo>
                  <a:lnTo>
                    <a:pt x="1200291" y="661545"/>
                  </a:lnTo>
                  <a:lnTo>
                    <a:pt x="1200291" y="419155"/>
                  </a:lnTo>
                  <a:lnTo>
                    <a:pt x="1189715" y="420742"/>
                  </a:lnTo>
                  <a:lnTo>
                    <a:pt x="1178876" y="422066"/>
                  </a:lnTo>
                  <a:lnTo>
                    <a:pt x="1168300" y="422595"/>
                  </a:lnTo>
                  <a:lnTo>
                    <a:pt x="1157196" y="422595"/>
                  </a:lnTo>
                  <a:lnTo>
                    <a:pt x="1146356" y="422330"/>
                  </a:lnTo>
                  <a:lnTo>
                    <a:pt x="1135781" y="421536"/>
                  </a:lnTo>
                  <a:lnTo>
                    <a:pt x="1124941" y="420478"/>
                  </a:lnTo>
                  <a:lnTo>
                    <a:pt x="1114366" y="418890"/>
                  </a:lnTo>
                  <a:lnTo>
                    <a:pt x="1103526" y="416773"/>
                  </a:lnTo>
                  <a:lnTo>
                    <a:pt x="1093215" y="414656"/>
                  </a:lnTo>
                  <a:lnTo>
                    <a:pt x="1082376" y="411745"/>
                  </a:lnTo>
                  <a:lnTo>
                    <a:pt x="1072065" y="408835"/>
                  </a:lnTo>
                  <a:lnTo>
                    <a:pt x="1061489" y="405395"/>
                  </a:lnTo>
                  <a:lnTo>
                    <a:pt x="1051178" y="401425"/>
                  </a:lnTo>
                  <a:lnTo>
                    <a:pt x="1040603" y="397456"/>
                  </a:lnTo>
                  <a:lnTo>
                    <a:pt x="1030557" y="392693"/>
                  </a:lnTo>
                  <a:lnTo>
                    <a:pt x="1020510" y="388195"/>
                  </a:lnTo>
                  <a:lnTo>
                    <a:pt x="1010463" y="383431"/>
                  </a:lnTo>
                  <a:lnTo>
                    <a:pt x="1000681" y="377874"/>
                  </a:lnTo>
                  <a:lnTo>
                    <a:pt x="990370" y="372317"/>
                  </a:lnTo>
                  <a:lnTo>
                    <a:pt x="980852" y="366496"/>
                  </a:lnTo>
                  <a:lnTo>
                    <a:pt x="971070" y="360410"/>
                  </a:lnTo>
                  <a:lnTo>
                    <a:pt x="961552" y="353794"/>
                  </a:lnTo>
                  <a:lnTo>
                    <a:pt x="952563" y="347179"/>
                  </a:lnTo>
                  <a:lnTo>
                    <a:pt x="943310" y="340299"/>
                  </a:lnTo>
                  <a:lnTo>
                    <a:pt x="934056" y="333419"/>
                  </a:lnTo>
                  <a:lnTo>
                    <a:pt x="925067" y="326009"/>
                  </a:lnTo>
                  <a:lnTo>
                    <a:pt x="916607" y="318600"/>
                  </a:lnTo>
                  <a:lnTo>
                    <a:pt x="908147" y="310926"/>
                  </a:lnTo>
                  <a:lnTo>
                    <a:pt x="899687" y="302988"/>
                  </a:lnTo>
                  <a:lnTo>
                    <a:pt x="891491" y="295049"/>
                  </a:lnTo>
                  <a:lnTo>
                    <a:pt x="883559" y="287111"/>
                  </a:lnTo>
                  <a:lnTo>
                    <a:pt x="875628" y="278643"/>
                  </a:lnTo>
                  <a:lnTo>
                    <a:pt x="867961" y="270175"/>
                  </a:lnTo>
                  <a:lnTo>
                    <a:pt x="860558" y="261443"/>
                  </a:lnTo>
                  <a:lnTo>
                    <a:pt x="853419" y="252975"/>
                  </a:lnTo>
                  <a:lnTo>
                    <a:pt x="846546" y="243978"/>
                  </a:lnTo>
                  <a:lnTo>
                    <a:pt x="839672" y="235245"/>
                  </a:lnTo>
                  <a:lnTo>
                    <a:pt x="833062" y="226248"/>
                  </a:lnTo>
                  <a:lnTo>
                    <a:pt x="826717" y="217516"/>
                  </a:lnTo>
                  <a:lnTo>
                    <a:pt x="820636" y="208254"/>
                  </a:lnTo>
                  <a:lnTo>
                    <a:pt x="814819" y="199257"/>
                  </a:lnTo>
                  <a:lnTo>
                    <a:pt x="809267" y="189996"/>
                  </a:lnTo>
                  <a:lnTo>
                    <a:pt x="804244" y="180999"/>
                  </a:lnTo>
                  <a:lnTo>
                    <a:pt x="799221" y="171737"/>
                  </a:lnTo>
                  <a:lnTo>
                    <a:pt x="794726" y="162476"/>
                  </a:lnTo>
                  <a:lnTo>
                    <a:pt x="789967" y="153214"/>
                  </a:lnTo>
                  <a:lnTo>
                    <a:pt x="786002" y="143952"/>
                  </a:lnTo>
                  <a:lnTo>
                    <a:pt x="782036" y="134955"/>
                  </a:lnTo>
                  <a:lnTo>
                    <a:pt x="778599" y="125694"/>
                  </a:lnTo>
                  <a:lnTo>
                    <a:pt x="775426" y="116432"/>
                  </a:lnTo>
                  <a:lnTo>
                    <a:pt x="772518" y="107700"/>
                  </a:lnTo>
                  <a:lnTo>
                    <a:pt x="770139" y="98438"/>
                  </a:lnTo>
                  <a:lnTo>
                    <a:pt x="768024" y="89441"/>
                  </a:lnTo>
                  <a:lnTo>
                    <a:pt x="765908" y="80973"/>
                  </a:lnTo>
                  <a:lnTo>
                    <a:pt x="764322" y="71976"/>
                  </a:lnTo>
                  <a:lnTo>
                    <a:pt x="763265" y="63509"/>
                  </a:lnTo>
                  <a:lnTo>
                    <a:pt x="762472" y="54776"/>
                  </a:lnTo>
                  <a:lnTo>
                    <a:pt x="761943" y="46573"/>
                  </a:lnTo>
                  <a:lnTo>
                    <a:pt x="761943" y="38370"/>
                  </a:lnTo>
                  <a:lnTo>
                    <a:pt x="762207" y="30167"/>
                  </a:lnTo>
                  <a:lnTo>
                    <a:pt x="762736" y="22228"/>
                  </a:lnTo>
                  <a:lnTo>
                    <a:pt x="764058" y="14554"/>
                  </a:lnTo>
                  <a:lnTo>
                    <a:pt x="765644" y="6880"/>
                  </a:lnTo>
                  <a:lnTo>
                    <a:pt x="771725" y="4763"/>
                  </a:lnTo>
                  <a:lnTo>
                    <a:pt x="778335" y="3176"/>
                  </a:lnTo>
                  <a:lnTo>
                    <a:pt x="785208" y="2117"/>
                  </a:lnTo>
                  <a:lnTo>
                    <a:pt x="791818" y="794"/>
                  </a:lnTo>
                  <a:lnTo>
                    <a:pt x="799221" y="265"/>
                  </a:lnTo>
                  <a:lnTo>
                    <a:pt x="8066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26897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35" name="MH_SubTitle_2"/>
          <p:cNvSpPr/>
          <p:nvPr>
            <p:custDataLst>
              <p:tags r:id="rId2"/>
            </p:custDataLst>
          </p:nvPr>
        </p:nvSpPr>
        <p:spPr bwMode="auto">
          <a:xfrm>
            <a:off x="4456280" y="1130805"/>
            <a:ext cx="3187686" cy="421552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1" tIns="51039" rIns="102081" bIns="51039" anchor="ctr"/>
          <a:lstStyle/>
          <a:p>
            <a:pPr algn="ctr"/>
            <a:r>
              <a:rPr lang="zh-CN" altLang="en-US" sz="1600" b="1" dirty="0" smtClean="0">
                <a:solidFill>
                  <a:schemeClr val="accent1"/>
                </a:solidFill>
              </a:rPr>
              <a:t>            今年完成情况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6" name="MH_Title_1"/>
          <p:cNvSpPr/>
          <p:nvPr>
            <p:custDataLst>
              <p:tags r:id="rId3"/>
            </p:custDataLst>
          </p:nvPr>
        </p:nvSpPr>
        <p:spPr>
          <a:xfrm>
            <a:off x="3685765" y="1227602"/>
            <a:ext cx="1656000" cy="1656000"/>
          </a:xfrm>
          <a:prstGeom prst="donut">
            <a:avLst>
              <a:gd name="adj" fmla="val 6327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1" tIns="51039" rIns="102081" bIns="51039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5389833" y="1751818"/>
            <a:ext cx="2422583" cy="77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948" tIns="0" rIns="133948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5"/>
            </p:custDataLst>
          </p:nvPr>
        </p:nvSpPr>
        <p:spPr>
          <a:xfrm>
            <a:off x="1357374" y="1781985"/>
            <a:ext cx="2483635" cy="71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948" tIns="0" rIns="133948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772248" y="3446732"/>
            <a:ext cx="1512000" cy="312393"/>
            <a:chOff x="4772251" y="3640898"/>
            <a:chExt cx="1512000" cy="312393"/>
          </a:xfrm>
        </p:grpSpPr>
        <p:sp>
          <p:nvSpPr>
            <p:cNvPr id="40" name="矩形 39"/>
            <p:cNvSpPr/>
            <p:nvPr/>
          </p:nvSpPr>
          <p:spPr>
            <a:xfrm>
              <a:off x="4772251" y="366309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808251" y="3640898"/>
              <a:ext cx="1439999" cy="312393"/>
              <a:chOff x="4808251" y="3231378"/>
              <a:chExt cx="1439999" cy="31239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808251" y="3271577"/>
                <a:ext cx="1439999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08251" y="3231378"/>
                <a:ext cx="1368152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计划完成：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56%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772248" y="3826079"/>
            <a:ext cx="2376000" cy="312393"/>
            <a:chOff x="4772248" y="3991775"/>
            <a:chExt cx="2376000" cy="312393"/>
          </a:xfrm>
        </p:grpSpPr>
        <p:sp>
          <p:nvSpPr>
            <p:cNvPr id="45" name="矩形 44"/>
            <p:cNvSpPr/>
            <p:nvPr/>
          </p:nvSpPr>
          <p:spPr>
            <a:xfrm>
              <a:off x="4772248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808248" y="3991775"/>
              <a:ext cx="2304000" cy="312393"/>
              <a:chOff x="4808248" y="3582240"/>
              <a:chExt cx="2304000" cy="312393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4808248" y="3622452"/>
                <a:ext cx="2304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08250" y="3582240"/>
                <a:ext cx="1985285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实际完成数目：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820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772248" y="4201549"/>
            <a:ext cx="2052000" cy="316284"/>
            <a:chOff x="4772248" y="4323692"/>
            <a:chExt cx="2052000" cy="316284"/>
          </a:xfrm>
        </p:grpSpPr>
        <p:sp>
          <p:nvSpPr>
            <p:cNvPr id="62" name="矩形 61"/>
            <p:cNvSpPr/>
            <p:nvPr/>
          </p:nvSpPr>
          <p:spPr>
            <a:xfrm>
              <a:off x="4772248" y="4349782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805605" y="4323692"/>
              <a:ext cx="1980000" cy="316284"/>
              <a:chOff x="4808248" y="3914151"/>
              <a:chExt cx="1980000" cy="316284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4808251" y="3918042"/>
                <a:ext cx="1368152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640</a:t>
                </a:r>
                <a:r>
                  <a:rPr lang="zh-CN" altLang="en-US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808248" y="3958254"/>
                <a:ext cx="1980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08250" y="3914151"/>
                <a:ext cx="1710610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650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903874" y="3446732"/>
            <a:ext cx="1512000" cy="312393"/>
            <a:chOff x="2879720" y="3624968"/>
            <a:chExt cx="1512000" cy="312393"/>
          </a:xfrm>
        </p:grpSpPr>
        <p:sp>
          <p:nvSpPr>
            <p:cNvPr id="84" name="矩形 83"/>
            <p:cNvSpPr/>
            <p:nvPr/>
          </p:nvSpPr>
          <p:spPr>
            <a:xfrm>
              <a:off x="2879720" y="364716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915720" y="3624968"/>
              <a:ext cx="1440000" cy="312393"/>
              <a:chOff x="2915720" y="3231378"/>
              <a:chExt cx="1440000" cy="312393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2915720" y="3271577"/>
                <a:ext cx="144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87568" y="3231378"/>
                <a:ext cx="1368152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计划完成：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56%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2039874" y="3826079"/>
            <a:ext cx="2376000" cy="312393"/>
            <a:chOff x="2039874" y="3991775"/>
            <a:chExt cx="2376000" cy="312393"/>
          </a:xfrm>
        </p:grpSpPr>
        <p:sp>
          <p:nvSpPr>
            <p:cNvPr id="89" name="矩形 88"/>
            <p:cNvSpPr/>
            <p:nvPr/>
          </p:nvSpPr>
          <p:spPr>
            <a:xfrm>
              <a:off x="2039874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2075874" y="3991775"/>
              <a:ext cx="2304000" cy="312393"/>
              <a:chOff x="2051720" y="3582240"/>
              <a:chExt cx="2304000" cy="312393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2051720" y="3622452"/>
                <a:ext cx="2304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370435" y="3582240"/>
                <a:ext cx="1985285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实际完成数目：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820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2363874" y="4180579"/>
            <a:ext cx="2052000" cy="337142"/>
            <a:chOff x="2303720" y="4302791"/>
            <a:chExt cx="2052000" cy="337142"/>
          </a:xfrm>
        </p:grpSpPr>
        <p:sp>
          <p:nvSpPr>
            <p:cNvPr id="94" name="矩形 93"/>
            <p:cNvSpPr/>
            <p:nvPr/>
          </p:nvSpPr>
          <p:spPr>
            <a:xfrm>
              <a:off x="2303720" y="4337365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2342363" y="4302791"/>
              <a:ext cx="1980001" cy="337142"/>
              <a:chOff x="2375720" y="3893293"/>
              <a:chExt cx="1980001" cy="33714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2987568" y="3893293"/>
                <a:ext cx="1368152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640</a:t>
                </a:r>
                <a:r>
                  <a:rPr lang="zh-CN" altLang="en-US" sz="11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375720" y="3946379"/>
                <a:ext cx="198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572382" y="3918042"/>
                <a:ext cx="1783339" cy="3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650</a:t>
                </a:r>
                <a:r>
                  <a:rPr lang="zh-CN" alt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  <a:endPara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9" name="MH_Title_1"/>
          <p:cNvSpPr/>
          <p:nvPr>
            <p:custDataLst>
              <p:tags r:id="rId6"/>
            </p:custDataLst>
          </p:nvPr>
        </p:nvSpPr>
        <p:spPr>
          <a:xfrm>
            <a:off x="4081765" y="1623602"/>
            <a:ext cx="864000" cy="86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</a:rPr>
              <a:t>vs</a:t>
            </a:r>
            <a:endParaRPr lang="en-US" altLang="zh-CN" sz="4000" dirty="0">
              <a:latin typeface="Impact" panose="020B0806030902050204" pitchFamily="34" charset="0"/>
            </a:endParaRPr>
          </a:p>
        </p:txBody>
      </p:sp>
      <p:sp>
        <p:nvSpPr>
          <p:cNvPr id="100" name="MH_SubTitle_1"/>
          <p:cNvSpPr/>
          <p:nvPr>
            <p:custDataLst>
              <p:tags r:id="rId7"/>
            </p:custDataLst>
          </p:nvPr>
        </p:nvSpPr>
        <p:spPr bwMode="auto">
          <a:xfrm>
            <a:off x="1457350" y="2583882"/>
            <a:ext cx="3192321" cy="421552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1" tIns="51039" rIns="102081" bIns="51039" anchor="ctr"/>
          <a:lstStyle/>
          <a:p>
            <a:r>
              <a:rPr lang="zh-CN" altLang="en-US" sz="1600" b="1" dirty="0" smtClean="0">
                <a:solidFill>
                  <a:schemeClr val="accent2"/>
                </a:solidFill>
              </a:rPr>
              <a:t>       去年完成情况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 spd="slow" advTm="8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6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9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2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3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7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/>
          <p:bldP spid="38" grpId="0"/>
          <p:bldP spid="99" grpId="0" animBg="1"/>
          <p:bldP spid="10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/>
          <p:bldP spid="38" grpId="0"/>
          <p:bldP spid="99" grpId="0" animBg="1"/>
          <p:bldP spid="10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043608" y="1152703"/>
            <a:ext cx="3312000" cy="1944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2"/>
          <p:cNvSpPr/>
          <p:nvPr>
            <p:custDataLst>
              <p:tags r:id="rId3"/>
            </p:custDataLst>
          </p:nvPr>
        </p:nvSpPr>
        <p:spPr>
          <a:xfrm>
            <a:off x="4788024" y="2664871"/>
            <a:ext cx="3312000" cy="194421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872783"/>
            <a:ext cx="33120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88024" y="1131590"/>
            <a:ext cx="3312000" cy="540000"/>
            <a:chOff x="4532138" y="2977854"/>
            <a:chExt cx="1564211" cy="379451"/>
          </a:xfrm>
        </p:grpSpPr>
        <p:sp>
          <p:nvSpPr>
            <p:cNvPr id="8" name="MH_SubTitle_1"/>
            <p:cNvSpPr/>
            <p:nvPr>
              <p:custDataLst>
                <p:tags r:id="rId5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MH_SubTitle_1"/>
            <p:cNvSpPr/>
            <p:nvPr>
              <p:custDataLst>
                <p:tags r:id="rId6"/>
              </p:custDataLst>
            </p:nvPr>
          </p:nvSpPr>
          <p:spPr>
            <a:xfrm>
              <a:off x="4564676" y="3023580"/>
              <a:ext cx="1499135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>
                  <a:latin typeface="Impact" panose="020B0806030902050204" pitchFamily="34" charset="0"/>
                  <a:ea typeface="微软雅黑" panose="020B0503020204020204" pitchFamily="34" charset="-122"/>
                </a:rPr>
                <a:t>进口设备引进情况</a:t>
              </a:r>
              <a:endParaRPr lang="zh-CN" altLang="en-US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4105031"/>
            <a:ext cx="33120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1968" y="3421015"/>
            <a:ext cx="3312000" cy="540000"/>
            <a:chOff x="4532138" y="2977854"/>
            <a:chExt cx="1564211" cy="379451"/>
          </a:xfrm>
        </p:grpSpPr>
        <p:sp>
          <p:nvSpPr>
            <p:cNvPr id="12" name="MH_SubTitle_1"/>
            <p:cNvSpPr/>
            <p:nvPr>
              <p:custDataLst>
                <p:tags r:id="rId7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8"/>
              </p:custDataLst>
            </p:nvPr>
          </p:nvSpPr>
          <p:spPr>
            <a:xfrm>
              <a:off x="4564676" y="3023580"/>
              <a:ext cx="1499135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>
                  <a:latin typeface="Impact" panose="020B0806030902050204" pitchFamily="34" charset="0"/>
                  <a:ea typeface="微软雅黑" panose="020B0503020204020204" pitchFamily="34" charset="-122"/>
                </a:rPr>
                <a:t>进口设备引进情况</a:t>
              </a:r>
              <a:endParaRPr lang="zh-CN" altLang="en-US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-8801" y="39"/>
            <a:ext cx="4632463" cy="3396893"/>
          </a:xfrm>
          <a:custGeom>
            <a:avLst/>
            <a:gdLst>
              <a:gd name="connsiteX0" fmla="*/ 0 w 3779912"/>
              <a:gd name="connsiteY0" fmla="*/ 0 h 2808312"/>
              <a:gd name="connsiteX1" fmla="*/ 3779912 w 3779912"/>
              <a:gd name="connsiteY1" fmla="*/ 0 h 2808312"/>
              <a:gd name="connsiteX2" fmla="*/ 3779912 w 3779912"/>
              <a:gd name="connsiteY2" fmla="*/ 2808312 h 2808312"/>
              <a:gd name="connsiteX3" fmla="*/ 0 w 3779912"/>
              <a:gd name="connsiteY3" fmla="*/ 2808312 h 2808312"/>
              <a:gd name="connsiteX4" fmla="*/ 0 w 3779912"/>
              <a:gd name="connsiteY4" fmla="*/ 0 h 2808312"/>
              <a:gd name="connsiteX0-1" fmla="*/ 0 w 3779912"/>
              <a:gd name="connsiteY0-2" fmla="*/ 0 h 2808312"/>
              <a:gd name="connsiteX1-3" fmla="*/ 3779912 w 3779912"/>
              <a:gd name="connsiteY1-4" fmla="*/ 0 h 2808312"/>
              <a:gd name="connsiteX2-5" fmla="*/ 3433548 w 3779912"/>
              <a:gd name="connsiteY2-6" fmla="*/ 2808312 h 2808312"/>
              <a:gd name="connsiteX3-7" fmla="*/ 0 w 3779912"/>
              <a:gd name="connsiteY3-8" fmla="*/ 2808312 h 2808312"/>
              <a:gd name="connsiteX4-9" fmla="*/ 0 w 3779912"/>
              <a:gd name="connsiteY4-10" fmla="*/ 0 h 2808312"/>
              <a:gd name="connsiteX0-11" fmla="*/ 0 w 3779912"/>
              <a:gd name="connsiteY0-12" fmla="*/ 0 h 2808312"/>
              <a:gd name="connsiteX1-13" fmla="*/ 3779912 w 3779912"/>
              <a:gd name="connsiteY1-14" fmla="*/ 0 h 2808312"/>
              <a:gd name="connsiteX2-15" fmla="*/ 3267293 w 3779912"/>
              <a:gd name="connsiteY2-16" fmla="*/ 2794457 h 2808312"/>
              <a:gd name="connsiteX3-17" fmla="*/ 0 w 3779912"/>
              <a:gd name="connsiteY3-18" fmla="*/ 2808312 h 2808312"/>
              <a:gd name="connsiteX4-19" fmla="*/ 0 w 3779912"/>
              <a:gd name="connsiteY4-20" fmla="*/ 0 h 2808312"/>
              <a:gd name="connsiteX0-21" fmla="*/ 0 w 3779912"/>
              <a:gd name="connsiteY0-22" fmla="*/ 0 h 2808312"/>
              <a:gd name="connsiteX1-23" fmla="*/ 3779912 w 3779912"/>
              <a:gd name="connsiteY1-24" fmla="*/ 0 h 2808312"/>
              <a:gd name="connsiteX2-25" fmla="*/ 3087184 w 3779912"/>
              <a:gd name="connsiteY2-26" fmla="*/ 2794457 h 2808312"/>
              <a:gd name="connsiteX3-27" fmla="*/ 0 w 3779912"/>
              <a:gd name="connsiteY3-28" fmla="*/ 2808312 h 2808312"/>
              <a:gd name="connsiteX4-29" fmla="*/ 0 w 3779912"/>
              <a:gd name="connsiteY4-30" fmla="*/ 0 h 2808312"/>
              <a:gd name="connsiteX0-31" fmla="*/ 0 w 3779912"/>
              <a:gd name="connsiteY0-32" fmla="*/ 0 h 2808312"/>
              <a:gd name="connsiteX1-33" fmla="*/ 3779912 w 3779912"/>
              <a:gd name="connsiteY1-34" fmla="*/ 0 h 2808312"/>
              <a:gd name="connsiteX2-35" fmla="*/ 3087184 w 3779912"/>
              <a:gd name="connsiteY2-36" fmla="*/ 2794457 h 2808312"/>
              <a:gd name="connsiteX3-37" fmla="*/ 0 w 3779912"/>
              <a:gd name="connsiteY3-38" fmla="*/ 2808312 h 2808312"/>
              <a:gd name="connsiteX4-39" fmla="*/ 79866 w 3779912"/>
              <a:gd name="connsiteY4-40" fmla="*/ 76207 h 2808312"/>
              <a:gd name="connsiteX0-41" fmla="*/ 0 w 3779912"/>
              <a:gd name="connsiteY0-42" fmla="*/ 0 h 2808312"/>
              <a:gd name="connsiteX1-43" fmla="*/ 3779912 w 3779912"/>
              <a:gd name="connsiteY1-44" fmla="*/ 0 h 2808312"/>
              <a:gd name="connsiteX2-45" fmla="*/ 3087184 w 3779912"/>
              <a:gd name="connsiteY2-46" fmla="*/ 2794457 h 2808312"/>
              <a:gd name="connsiteX3-47" fmla="*/ 0 w 3779912"/>
              <a:gd name="connsiteY3-48" fmla="*/ 2808312 h 2808312"/>
              <a:gd name="connsiteX0-49" fmla="*/ 0 w 3779912"/>
              <a:gd name="connsiteY0-50" fmla="*/ 0 h 2808312"/>
              <a:gd name="connsiteX1-51" fmla="*/ 3779912 w 3779912"/>
              <a:gd name="connsiteY1-52" fmla="*/ 0 h 2808312"/>
              <a:gd name="connsiteX2-53" fmla="*/ 3050881 w 3779912"/>
              <a:gd name="connsiteY2-54" fmla="*/ 2794457 h 2808312"/>
              <a:gd name="connsiteX3-55" fmla="*/ 0 w 3779912"/>
              <a:gd name="connsiteY3-56" fmla="*/ 2808312 h 2808312"/>
              <a:gd name="connsiteX0-57" fmla="*/ 0 w 3985628"/>
              <a:gd name="connsiteY0-58" fmla="*/ 0 h 2808312"/>
              <a:gd name="connsiteX1-59" fmla="*/ 3985628 w 3985628"/>
              <a:gd name="connsiteY1-60" fmla="*/ 0 h 2808312"/>
              <a:gd name="connsiteX2-61" fmla="*/ 3050881 w 3985628"/>
              <a:gd name="connsiteY2-62" fmla="*/ 2794457 h 2808312"/>
              <a:gd name="connsiteX3-63" fmla="*/ 0 w 3985628"/>
              <a:gd name="connsiteY3-64" fmla="*/ 2808312 h 2808312"/>
              <a:gd name="connsiteX0-65" fmla="*/ 0 w 4046133"/>
              <a:gd name="connsiteY0-66" fmla="*/ 0 h 2808312"/>
              <a:gd name="connsiteX1-67" fmla="*/ 4046133 w 4046133"/>
              <a:gd name="connsiteY1-68" fmla="*/ 0 h 2808312"/>
              <a:gd name="connsiteX2-69" fmla="*/ 3050881 w 4046133"/>
              <a:gd name="connsiteY2-70" fmla="*/ 2794457 h 2808312"/>
              <a:gd name="connsiteX3-71" fmla="*/ 0 w 4046133"/>
              <a:gd name="connsiteY3-72" fmla="*/ 2808312 h 2808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46133" h="2808312">
                <a:moveTo>
                  <a:pt x="0" y="0"/>
                </a:moveTo>
                <a:lnTo>
                  <a:pt x="4046133" y="0"/>
                </a:lnTo>
                <a:lnTo>
                  <a:pt x="3050881" y="2794457"/>
                </a:lnTo>
                <a:lnTo>
                  <a:pt x="0" y="2808312"/>
                </a:lnTo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" name="MH_Picture_1"/>
          <p:cNvSpPr/>
          <p:nvPr>
            <p:custDataLst>
              <p:tags r:id="rId2"/>
            </p:custDataLst>
          </p:nvPr>
        </p:nvSpPr>
        <p:spPr>
          <a:xfrm>
            <a:off x="-8803" y="1166680"/>
            <a:ext cx="4098709" cy="2107328"/>
          </a:xfrm>
          <a:custGeom>
            <a:avLst/>
            <a:gdLst>
              <a:gd name="connsiteX0" fmla="*/ 0 w 3779912"/>
              <a:gd name="connsiteY0" fmla="*/ 0 h 2808312"/>
              <a:gd name="connsiteX1" fmla="*/ 3779912 w 3779912"/>
              <a:gd name="connsiteY1" fmla="*/ 0 h 2808312"/>
              <a:gd name="connsiteX2" fmla="*/ 3779912 w 3779912"/>
              <a:gd name="connsiteY2" fmla="*/ 2808312 h 2808312"/>
              <a:gd name="connsiteX3" fmla="*/ 0 w 3779912"/>
              <a:gd name="connsiteY3" fmla="*/ 2808312 h 2808312"/>
              <a:gd name="connsiteX4" fmla="*/ 0 w 3779912"/>
              <a:gd name="connsiteY4" fmla="*/ 0 h 2808312"/>
              <a:gd name="connsiteX0-1" fmla="*/ 0 w 3779912"/>
              <a:gd name="connsiteY0-2" fmla="*/ 0 h 2808312"/>
              <a:gd name="connsiteX1-3" fmla="*/ 3779912 w 3779912"/>
              <a:gd name="connsiteY1-4" fmla="*/ 0 h 2808312"/>
              <a:gd name="connsiteX2-5" fmla="*/ 3433548 w 3779912"/>
              <a:gd name="connsiteY2-6" fmla="*/ 2808312 h 2808312"/>
              <a:gd name="connsiteX3-7" fmla="*/ 0 w 3779912"/>
              <a:gd name="connsiteY3-8" fmla="*/ 2808312 h 2808312"/>
              <a:gd name="connsiteX4-9" fmla="*/ 0 w 3779912"/>
              <a:gd name="connsiteY4-10" fmla="*/ 0 h 2808312"/>
              <a:gd name="connsiteX0-11" fmla="*/ 0 w 3779912"/>
              <a:gd name="connsiteY0-12" fmla="*/ 0 h 2808312"/>
              <a:gd name="connsiteX1-13" fmla="*/ 3779912 w 3779912"/>
              <a:gd name="connsiteY1-14" fmla="*/ 0 h 2808312"/>
              <a:gd name="connsiteX2-15" fmla="*/ 3267293 w 3779912"/>
              <a:gd name="connsiteY2-16" fmla="*/ 2794457 h 2808312"/>
              <a:gd name="connsiteX3-17" fmla="*/ 0 w 3779912"/>
              <a:gd name="connsiteY3-18" fmla="*/ 2808312 h 2808312"/>
              <a:gd name="connsiteX4-19" fmla="*/ 0 w 3779912"/>
              <a:gd name="connsiteY4-20" fmla="*/ 0 h 2808312"/>
              <a:gd name="connsiteX0-21" fmla="*/ 0 w 3779912"/>
              <a:gd name="connsiteY0-22" fmla="*/ 0 h 2808312"/>
              <a:gd name="connsiteX1-23" fmla="*/ 3779912 w 3779912"/>
              <a:gd name="connsiteY1-24" fmla="*/ 0 h 2808312"/>
              <a:gd name="connsiteX2-25" fmla="*/ 3087184 w 3779912"/>
              <a:gd name="connsiteY2-26" fmla="*/ 2794457 h 2808312"/>
              <a:gd name="connsiteX3-27" fmla="*/ 0 w 3779912"/>
              <a:gd name="connsiteY3-28" fmla="*/ 2808312 h 2808312"/>
              <a:gd name="connsiteX4-29" fmla="*/ 0 w 3779912"/>
              <a:gd name="connsiteY4-30" fmla="*/ 0 h 2808312"/>
              <a:gd name="connsiteX0-31" fmla="*/ 0 w 3779912"/>
              <a:gd name="connsiteY0-32" fmla="*/ 0 h 2813533"/>
              <a:gd name="connsiteX1-33" fmla="*/ 3779912 w 3779912"/>
              <a:gd name="connsiteY1-34" fmla="*/ 0 h 2813533"/>
              <a:gd name="connsiteX2-35" fmla="*/ 3379675 w 3779912"/>
              <a:gd name="connsiteY2-36" fmla="*/ 2813533 h 2813533"/>
              <a:gd name="connsiteX3-37" fmla="*/ 0 w 3779912"/>
              <a:gd name="connsiteY3-38" fmla="*/ 2808312 h 2813533"/>
              <a:gd name="connsiteX4-39" fmla="*/ 0 w 3779912"/>
              <a:gd name="connsiteY4-40" fmla="*/ 0 h 2813533"/>
              <a:gd name="connsiteX0-41" fmla="*/ 0 w 4116913"/>
              <a:gd name="connsiteY0-42" fmla="*/ 0 h 2813533"/>
              <a:gd name="connsiteX1-43" fmla="*/ 4116913 w 4116913"/>
              <a:gd name="connsiteY1-44" fmla="*/ 6359 h 2813533"/>
              <a:gd name="connsiteX2-45" fmla="*/ 3379675 w 4116913"/>
              <a:gd name="connsiteY2-46" fmla="*/ 2813533 h 2813533"/>
              <a:gd name="connsiteX3-47" fmla="*/ 0 w 4116913"/>
              <a:gd name="connsiteY3-48" fmla="*/ 2808312 h 2813533"/>
              <a:gd name="connsiteX4-49" fmla="*/ 0 w 4116913"/>
              <a:gd name="connsiteY4-50" fmla="*/ 0 h 2813533"/>
              <a:gd name="connsiteX0-51" fmla="*/ 0 w 4104196"/>
              <a:gd name="connsiteY0-52" fmla="*/ 0 h 2813533"/>
              <a:gd name="connsiteX1-53" fmla="*/ 4104196 w 4104196"/>
              <a:gd name="connsiteY1-54" fmla="*/ 6359 h 2813533"/>
              <a:gd name="connsiteX2-55" fmla="*/ 3379675 w 4104196"/>
              <a:gd name="connsiteY2-56" fmla="*/ 2813533 h 2813533"/>
              <a:gd name="connsiteX3-57" fmla="*/ 0 w 4104196"/>
              <a:gd name="connsiteY3-58" fmla="*/ 2808312 h 2813533"/>
              <a:gd name="connsiteX4-59" fmla="*/ 0 w 4104196"/>
              <a:gd name="connsiteY4-60" fmla="*/ 0 h 2813533"/>
              <a:gd name="connsiteX0-61" fmla="*/ 0 w 4104196"/>
              <a:gd name="connsiteY0-62" fmla="*/ 0 h 2813533"/>
              <a:gd name="connsiteX1-63" fmla="*/ 4104196 w 4104196"/>
              <a:gd name="connsiteY1-64" fmla="*/ 6359 h 2813533"/>
              <a:gd name="connsiteX2-65" fmla="*/ 3405109 w 4104196"/>
              <a:gd name="connsiteY2-66" fmla="*/ 2813533 h 2813533"/>
              <a:gd name="connsiteX3-67" fmla="*/ 0 w 4104196"/>
              <a:gd name="connsiteY3-68" fmla="*/ 2808312 h 2813533"/>
              <a:gd name="connsiteX4-69" fmla="*/ 0 w 4104196"/>
              <a:gd name="connsiteY4-70" fmla="*/ 0 h 28135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04196" h="2813533">
                <a:moveTo>
                  <a:pt x="0" y="0"/>
                </a:moveTo>
                <a:lnTo>
                  <a:pt x="4104196" y="6359"/>
                </a:lnTo>
                <a:lnTo>
                  <a:pt x="3405109" y="2813533"/>
                </a:ln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2"/>
          <p:cNvSpPr/>
          <p:nvPr>
            <p:custDataLst>
              <p:tags r:id="rId4"/>
            </p:custDataLst>
          </p:nvPr>
        </p:nvSpPr>
        <p:spPr>
          <a:xfrm>
            <a:off x="3347889" y="2139711"/>
            <a:ext cx="5796129" cy="2408437"/>
          </a:xfrm>
          <a:custGeom>
            <a:avLst/>
            <a:gdLst>
              <a:gd name="connsiteX0" fmla="*/ 0 w 4932040"/>
              <a:gd name="connsiteY0" fmla="*/ 0 h 2808312"/>
              <a:gd name="connsiteX1" fmla="*/ 4932040 w 4932040"/>
              <a:gd name="connsiteY1" fmla="*/ 0 h 2808312"/>
              <a:gd name="connsiteX2" fmla="*/ 4932040 w 4932040"/>
              <a:gd name="connsiteY2" fmla="*/ 2808312 h 2808312"/>
              <a:gd name="connsiteX3" fmla="*/ 0 w 4932040"/>
              <a:gd name="connsiteY3" fmla="*/ 2808312 h 2808312"/>
              <a:gd name="connsiteX4" fmla="*/ 0 w 4932040"/>
              <a:gd name="connsiteY4" fmla="*/ 0 h 2808312"/>
              <a:gd name="connsiteX0-1" fmla="*/ 457200 w 5389240"/>
              <a:gd name="connsiteY0-2" fmla="*/ 0 h 2808312"/>
              <a:gd name="connsiteX1-3" fmla="*/ 5389240 w 5389240"/>
              <a:gd name="connsiteY1-4" fmla="*/ 0 h 2808312"/>
              <a:gd name="connsiteX2-5" fmla="*/ 5389240 w 5389240"/>
              <a:gd name="connsiteY2-6" fmla="*/ 2808312 h 2808312"/>
              <a:gd name="connsiteX3-7" fmla="*/ 0 w 5389240"/>
              <a:gd name="connsiteY3-8" fmla="*/ 2808312 h 2808312"/>
              <a:gd name="connsiteX4-9" fmla="*/ 457200 w 5389240"/>
              <a:gd name="connsiteY4-10" fmla="*/ 0 h 2808312"/>
              <a:gd name="connsiteX0-11" fmla="*/ 651164 w 5583204"/>
              <a:gd name="connsiteY0-12" fmla="*/ 0 h 2808312"/>
              <a:gd name="connsiteX1-13" fmla="*/ 5583204 w 5583204"/>
              <a:gd name="connsiteY1-14" fmla="*/ 0 h 2808312"/>
              <a:gd name="connsiteX2-15" fmla="*/ 5583204 w 5583204"/>
              <a:gd name="connsiteY2-16" fmla="*/ 2808312 h 2808312"/>
              <a:gd name="connsiteX3-17" fmla="*/ 0 w 5583204"/>
              <a:gd name="connsiteY3-18" fmla="*/ 2766749 h 2808312"/>
              <a:gd name="connsiteX4-19" fmla="*/ 651164 w 5583204"/>
              <a:gd name="connsiteY4-20" fmla="*/ 0 h 2808312"/>
              <a:gd name="connsiteX0-21" fmla="*/ 794394 w 5726434"/>
              <a:gd name="connsiteY0-22" fmla="*/ 0 h 3211249"/>
              <a:gd name="connsiteX1-23" fmla="*/ 5726434 w 5726434"/>
              <a:gd name="connsiteY1-24" fmla="*/ 0 h 3211249"/>
              <a:gd name="connsiteX2-25" fmla="*/ 5726434 w 5726434"/>
              <a:gd name="connsiteY2-26" fmla="*/ 2808312 h 3211249"/>
              <a:gd name="connsiteX3-27" fmla="*/ 0 w 5726434"/>
              <a:gd name="connsiteY3-28" fmla="*/ 3211249 h 3211249"/>
              <a:gd name="connsiteX4-29" fmla="*/ 794394 w 5726434"/>
              <a:gd name="connsiteY4-30" fmla="*/ 0 h 3211249"/>
              <a:gd name="connsiteX0-31" fmla="*/ 794394 w 5726434"/>
              <a:gd name="connsiteY0-32" fmla="*/ 0 h 3211249"/>
              <a:gd name="connsiteX1-33" fmla="*/ 5726434 w 5726434"/>
              <a:gd name="connsiteY1-34" fmla="*/ 0 h 3211249"/>
              <a:gd name="connsiteX2-35" fmla="*/ 5716885 w 5726434"/>
              <a:gd name="connsiteY2-36" fmla="*/ 3202012 h 3211249"/>
              <a:gd name="connsiteX3-37" fmla="*/ 0 w 5726434"/>
              <a:gd name="connsiteY3-38" fmla="*/ 3211249 h 3211249"/>
              <a:gd name="connsiteX4-39" fmla="*/ 794394 w 5726434"/>
              <a:gd name="connsiteY4-40" fmla="*/ 0 h 3211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26434" h="3211249">
                <a:moveTo>
                  <a:pt x="794394" y="0"/>
                </a:moveTo>
                <a:lnTo>
                  <a:pt x="5726434" y="0"/>
                </a:lnTo>
                <a:lnTo>
                  <a:pt x="5716885" y="3202012"/>
                </a:lnTo>
                <a:lnTo>
                  <a:pt x="0" y="3211249"/>
                </a:lnTo>
                <a:lnTo>
                  <a:pt x="794394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844" y="1146854"/>
            <a:ext cx="450426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00" y="3579902"/>
            <a:ext cx="3228471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您的内容打在这里，或者通过复制您的文本后，在此框中选项粘贴，并选择只保留文字。更多模板请关注：亮亮图文旗舰店https://liangliangtuwen.tmall.com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9486" y="221806"/>
            <a:ext cx="6384007" cy="72008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spc="300" dirty="0" smtClean="0">
                <a:solidFill>
                  <a:prstClr val="white"/>
                </a:solidFill>
                <a:latin typeface="Impact" panose="020B0806030902050204" pitchFamily="34" charset="0"/>
              </a:rPr>
              <a:t>科室基础设施</a:t>
            </a:r>
            <a:endParaRPr lang="zh-CN" altLang="en-US" sz="2800" b="1" spc="3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7" grpId="0" animBg="1"/>
      <p:bldP spid="10" grpId="0"/>
      <p:bldP spid="1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853253" y="1519192"/>
            <a:ext cx="341216" cy="34121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26195" y="1519192"/>
            <a:ext cx="341216" cy="34121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399137" y="1519192"/>
            <a:ext cx="341216" cy="34121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080313" y="1519192"/>
            <a:ext cx="341216" cy="34121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66264" y="2211438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37" name="矩形 36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39" name="矩形 3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62486" y="1755633"/>
            <a:ext cx="1260000" cy="1260000"/>
            <a:chOff x="1159499" y="4513500"/>
            <a:chExt cx="1260000" cy="1260000"/>
          </a:xfrm>
        </p:grpSpPr>
        <p:sp>
          <p:nvSpPr>
            <p:cNvPr id="71" name="MH_Other_8"/>
            <p:cNvSpPr/>
            <p:nvPr>
              <p:custDataLst>
                <p:tags r:id="rId2"/>
              </p:custDataLst>
            </p:nvPr>
          </p:nvSpPr>
          <p:spPr>
            <a:xfrm>
              <a:off x="1159499" y="4513500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MH_Other_9"/>
            <p:cNvSpPr/>
            <p:nvPr>
              <p:custDataLst>
                <p:tags r:id="rId3"/>
              </p:custDataLst>
            </p:nvPr>
          </p:nvSpPr>
          <p:spPr>
            <a:xfrm>
              <a:off x="1345667" y="4689120"/>
              <a:ext cx="907200" cy="9087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6" name="KSO_Shape"/>
            <p:cNvSpPr/>
            <p:nvPr/>
          </p:nvSpPr>
          <p:spPr bwMode="auto">
            <a:xfrm>
              <a:off x="1573247" y="4917480"/>
              <a:ext cx="452039" cy="452039"/>
            </a:xfrm>
            <a:custGeom>
              <a:avLst/>
              <a:gdLst>
                <a:gd name="T0" fmla="*/ 1569014 w 2019301"/>
                <a:gd name="T1" fmla="*/ 1797650 h 2019300"/>
                <a:gd name="T2" fmla="*/ 1589020 w 2019301"/>
                <a:gd name="T3" fmla="*/ 1875768 h 2019300"/>
                <a:gd name="T4" fmla="*/ 1669360 w 2019301"/>
                <a:gd name="T5" fmla="*/ 1879896 h 2019300"/>
                <a:gd name="T6" fmla="*/ 1696987 w 2019301"/>
                <a:gd name="T7" fmla="*/ 1804001 h 2019300"/>
                <a:gd name="T8" fmla="*/ 1631889 w 2019301"/>
                <a:gd name="T9" fmla="*/ 1755734 h 2019300"/>
                <a:gd name="T10" fmla="*/ 516505 w 2019301"/>
                <a:gd name="T11" fmla="*/ 1606096 h 2019300"/>
                <a:gd name="T12" fmla="*/ 536529 w 2019301"/>
                <a:gd name="T13" fmla="*/ 1683969 h 2019300"/>
                <a:gd name="T14" fmla="*/ 616945 w 2019301"/>
                <a:gd name="T15" fmla="*/ 1688101 h 2019300"/>
                <a:gd name="T16" fmla="*/ 644280 w 2019301"/>
                <a:gd name="T17" fmla="*/ 1612135 h 2019300"/>
                <a:gd name="T18" fmla="*/ 579439 w 2019301"/>
                <a:gd name="T19" fmla="*/ 1563504 h 2019300"/>
                <a:gd name="T20" fmla="*/ 133179 w 2019301"/>
                <a:gd name="T21" fmla="*/ 1606096 h 2019300"/>
                <a:gd name="T22" fmla="*/ 153203 w 2019301"/>
                <a:gd name="T23" fmla="*/ 1683969 h 2019300"/>
                <a:gd name="T24" fmla="*/ 233619 w 2019301"/>
                <a:gd name="T25" fmla="*/ 1688101 h 2019300"/>
                <a:gd name="T26" fmla="*/ 260954 w 2019301"/>
                <a:gd name="T27" fmla="*/ 1612135 h 2019300"/>
                <a:gd name="T28" fmla="*/ 196113 w 2019301"/>
                <a:gd name="T29" fmla="*/ 1563504 h 2019300"/>
                <a:gd name="T30" fmla="*/ 1569014 w 2019301"/>
                <a:gd name="T31" fmla="*/ 1414685 h 2019300"/>
                <a:gd name="T32" fmla="*/ 1589020 w 2019301"/>
                <a:gd name="T33" fmla="*/ 1492802 h 2019300"/>
                <a:gd name="T34" fmla="*/ 1669360 w 2019301"/>
                <a:gd name="T35" fmla="*/ 1496931 h 2019300"/>
                <a:gd name="T36" fmla="*/ 1696987 w 2019301"/>
                <a:gd name="T37" fmla="*/ 1421036 h 2019300"/>
                <a:gd name="T38" fmla="*/ 1631889 w 2019301"/>
                <a:gd name="T39" fmla="*/ 1372769 h 2019300"/>
                <a:gd name="T40" fmla="*/ 450392 w 2019301"/>
                <a:gd name="T41" fmla="*/ 2010400 h 2019300"/>
                <a:gd name="T42" fmla="*/ 314671 w 2019301"/>
                <a:gd name="T43" fmla="*/ 2007222 h 2019300"/>
                <a:gd name="T44" fmla="*/ 42274 w 2019301"/>
                <a:gd name="T45" fmla="*/ 1761842 h 2019300"/>
                <a:gd name="T46" fmla="*/ 0 w 2019301"/>
                <a:gd name="T47" fmla="*/ 1631206 h 2019300"/>
                <a:gd name="T48" fmla="*/ 42274 w 2019301"/>
                <a:gd name="T49" fmla="*/ 1501206 h 2019300"/>
                <a:gd name="T50" fmla="*/ 1612882 w 2019301"/>
                <a:gd name="T51" fmla="*/ 513339 h 2019300"/>
                <a:gd name="T52" fmla="*/ 1564657 w 2019301"/>
                <a:gd name="T53" fmla="*/ 578061 h 2019300"/>
                <a:gd name="T54" fmla="*/ 1612882 w 2019301"/>
                <a:gd name="T55" fmla="*/ 643101 h 2019300"/>
                <a:gd name="T56" fmla="*/ 1688709 w 2019301"/>
                <a:gd name="T57" fmla="*/ 615499 h 2019300"/>
                <a:gd name="T58" fmla="*/ 1684901 w 2019301"/>
                <a:gd name="T59" fmla="*/ 535547 h 2019300"/>
                <a:gd name="T60" fmla="*/ 553172 w 2019301"/>
                <a:gd name="T61" fmla="*/ 324854 h 2019300"/>
                <a:gd name="T62" fmla="*/ 511573 w 2019301"/>
                <a:gd name="T63" fmla="*/ 393762 h 2019300"/>
                <a:gd name="T64" fmla="*/ 565874 w 2019301"/>
                <a:gd name="T65" fmla="*/ 453779 h 2019300"/>
                <a:gd name="T66" fmla="*/ 638593 w 2019301"/>
                <a:gd name="T67" fmla="*/ 418848 h 2019300"/>
                <a:gd name="T68" fmla="*/ 626843 w 2019301"/>
                <a:gd name="T69" fmla="*/ 339461 h 2019300"/>
                <a:gd name="T70" fmla="*/ 170524 w 2019301"/>
                <a:gd name="T71" fmla="*/ 324854 h 2019300"/>
                <a:gd name="T72" fmla="*/ 128607 w 2019301"/>
                <a:gd name="T73" fmla="*/ 393762 h 2019300"/>
                <a:gd name="T74" fmla="*/ 182909 w 2019301"/>
                <a:gd name="T75" fmla="*/ 453779 h 2019300"/>
                <a:gd name="T76" fmla="*/ 255627 w 2019301"/>
                <a:gd name="T77" fmla="*/ 418848 h 2019300"/>
                <a:gd name="T78" fmla="*/ 243561 w 2019301"/>
                <a:gd name="T79" fmla="*/ 339461 h 2019300"/>
                <a:gd name="T80" fmla="*/ 1612882 w 2019301"/>
                <a:gd name="T81" fmla="*/ 130714 h 2019300"/>
                <a:gd name="T82" fmla="*/ 1564657 w 2019301"/>
                <a:gd name="T83" fmla="*/ 195754 h 2019300"/>
                <a:gd name="T84" fmla="*/ 1612882 w 2019301"/>
                <a:gd name="T85" fmla="*/ 260794 h 2019300"/>
                <a:gd name="T86" fmla="*/ 1688709 w 2019301"/>
                <a:gd name="T87" fmla="*/ 232874 h 2019300"/>
                <a:gd name="T88" fmla="*/ 1684901 w 2019301"/>
                <a:gd name="T89" fmla="*/ 152923 h 2019300"/>
                <a:gd name="T90" fmla="*/ 1663962 w 2019301"/>
                <a:gd name="T91" fmla="*/ 1904 h 2019300"/>
                <a:gd name="T92" fmla="*/ 1787696 w 2019301"/>
                <a:gd name="T93" fmla="*/ 64405 h 2019300"/>
                <a:gd name="T94" fmla="*/ 2015494 w 2019301"/>
                <a:gd name="T95" fmla="*/ 345187 h 2019300"/>
                <a:gd name="T96" fmla="*/ 1999313 w 2019301"/>
                <a:gd name="T97" fmla="*/ 479708 h 2019300"/>
                <a:gd name="T98" fmla="*/ 1502155 w 2019301"/>
                <a:gd name="T99" fmla="*/ 42197 h 2019300"/>
                <a:gd name="T100" fmla="*/ 1632235 w 2019301"/>
                <a:gd name="T101" fmla="*/ 0 h 2019300"/>
                <a:gd name="T102" fmla="*/ 499188 w 2019301"/>
                <a:gd name="T103" fmla="*/ 30167 h 2019300"/>
                <a:gd name="T104" fmla="*/ 1999295 w 2019301"/>
                <a:gd name="T105" fmla="*/ 1539165 h 2019300"/>
                <a:gd name="T106" fmla="*/ 2015490 w 2019301"/>
                <a:gd name="T107" fmla="*/ 1673806 h 2019300"/>
                <a:gd name="T108" fmla="*/ 1787489 w 2019301"/>
                <a:gd name="T109" fmla="*/ 1955155 h 2019300"/>
                <a:gd name="T110" fmla="*/ 1663644 w 2019301"/>
                <a:gd name="T111" fmla="*/ 2017077 h 2019300"/>
                <a:gd name="T112" fmla="*/ 1529638 w 2019301"/>
                <a:gd name="T113" fmla="*/ 1994214 h 2019300"/>
                <a:gd name="T114" fmla="*/ 24769 w 2019301"/>
                <a:gd name="T115" fmla="*/ 489662 h 2019300"/>
                <a:gd name="T116" fmla="*/ 2223 w 2019301"/>
                <a:gd name="T117" fmla="*/ 355656 h 2019300"/>
                <a:gd name="T118" fmla="*/ 64462 w 2019301"/>
                <a:gd name="T119" fmla="*/ 231812 h 2019300"/>
                <a:gd name="T120" fmla="*/ 345494 w 2019301"/>
                <a:gd name="T121" fmla="*/ 3811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19301" h="2019300">
                  <a:moveTo>
                    <a:pt x="1631889" y="1755734"/>
                  </a:moveTo>
                  <a:lnTo>
                    <a:pt x="1625538" y="1756051"/>
                  </a:lnTo>
                  <a:lnTo>
                    <a:pt x="1619187" y="1756686"/>
                  </a:lnTo>
                  <a:lnTo>
                    <a:pt x="1612519" y="1758592"/>
                  </a:lnTo>
                  <a:lnTo>
                    <a:pt x="1606485" y="1760815"/>
                  </a:lnTo>
                  <a:lnTo>
                    <a:pt x="1600452" y="1763672"/>
                  </a:lnTo>
                  <a:lnTo>
                    <a:pt x="1594736" y="1766848"/>
                  </a:lnTo>
                  <a:lnTo>
                    <a:pt x="1589020" y="1770659"/>
                  </a:lnTo>
                  <a:lnTo>
                    <a:pt x="1584257" y="1775422"/>
                  </a:lnTo>
                  <a:lnTo>
                    <a:pt x="1579494" y="1780503"/>
                  </a:lnTo>
                  <a:lnTo>
                    <a:pt x="1575683" y="1785901"/>
                  </a:lnTo>
                  <a:lnTo>
                    <a:pt x="1571872" y="1791617"/>
                  </a:lnTo>
                  <a:lnTo>
                    <a:pt x="1569014" y="1797650"/>
                  </a:lnTo>
                  <a:lnTo>
                    <a:pt x="1567109" y="1804001"/>
                  </a:lnTo>
                  <a:lnTo>
                    <a:pt x="1565521" y="1810670"/>
                  </a:lnTo>
                  <a:lnTo>
                    <a:pt x="1564569" y="1817021"/>
                  </a:lnTo>
                  <a:lnTo>
                    <a:pt x="1564251" y="1823372"/>
                  </a:lnTo>
                  <a:lnTo>
                    <a:pt x="1564569" y="1829723"/>
                  </a:lnTo>
                  <a:lnTo>
                    <a:pt x="1565521" y="1836074"/>
                  </a:lnTo>
                  <a:lnTo>
                    <a:pt x="1567109" y="1842742"/>
                  </a:lnTo>
                  <a:lnTo>
                    <a:pt x="1569014" y="1848776"/>
                  </a:lnTo>
                  <a:lnTo>
                    <a:pt x="1571872" y="1854809"/>
                  </a:lnTo>
                  <a:lnTo>
                    <a:pt x="1575683" y="1860525"/>
                  </a:lnTo>
                  <a:lnTo>
                    <a:pt x="1579494" y="1866241"/>
                  </a:lnTo>
                  <a:lnTo>
                    <a:pt x="1584257" y="1871004"/>
                  </a:lnTo>
                  <a:lnTo>
                    <a:pt x="1589020" y="1875768"/>
                  </a:lnTo>
                  <a:lnTo>
                    <a:pt x="1594736" y="1879896"/>
                  </a:lnTo>
                  <a:lnTo>
                    <a:pt x="1600452" y="1883071"/>
                  </a:lnTo>
                  <a:lnTo>
                    <a:pt x="1606485" y="1885929"/>
                  </a:lnTo>
                  <a:lnTo>
                    <a:pt x="1612519" y="1888152"/>
                  </a:lnTo>
                  <a:lnTo>
                    <a:pt x="1619187" y="1889740"/>
                  </a:lnTo>
                  <a:lnTo>
                    <a:pt x="1625538" y="1890692"/>
                  </a:lnTo>
                  <a:lnTo>
                    <a:pt x="1631889" y="1891010"/>
                  </a:lnTo>
                  <a:lnTo>
                    <a:pt x="1638558" y="1890692"/>
                  </a:lnTo>
                  <a:lnTo>
                    <a:pt x="1644909" y="1889740"/>
                  </a:lnTo>
                  <a:lnTo>
                    <a:pt x="1651577" y="1888152"/>
                  </a:lnTo>
                  <a:lnTo>
                    <a:pt x="1657611" y="1885929"/>
                  </a:lnTo>
                  <a:lnTo>
                    <a:pt x="1663644" y="1883071"/>
                  </a:lnTo>
                  <a:lnTo>
                    <a:pt x="1669360" y="1879896"/>
                  </a:lnTo>
                  <a:lnTo>
                    <a:pt x="1674759" y="1875768"/>
                  </a:lnTo>
                  <a:lnTo>
                    <a:pt x="1679839" y="1871004"/>
                  </a:lnTo>
                  <a:lnTo>
                    <a:pt x="1684603" y="1866241"/>
                  </a:lnTo>
                  <a:lnTo>
                    <a:pt x="1688413" y="1860525"/>
                  </a:lnTo>
                  <a:lnTo>
                    <a:pt x="1692224" y="1854809"/>
                  </a:lnTo>
                  <a:lnTo>
                    <a:pt x="1694764" y="1848776"/>
                  </a:lnTo>
                  <a:lnTo>
                    <a:pt x="1696987" y="1842742"/>
                  </a:lnTo>
                  <a:lnTo>
                    <a:pt x="1698575" y="1836074"/>
                  </a:lnTo>
                  <a:lnTo>
                    <a:pt x="1699527" y="1829723"/>
                  </a:lnTo>
                  <a:lnTo>
                    <a:pt x="1699845" y="1823372"/>
                  </a:lnTo>
                  <a:lnTo>
                    <a:pt x="1699527" y="1817021"/>
                  </a:lnTo>
                  <a:lnTo>
                    <a:pt x="1698575" y="1810670"/>
                  </a:lnTo>
                  <a:lnTo>
                    <a:pt x="1696987" y="1804001"/>
                  </a:lnTo>
                  <a:lnTo>
                    <a:pt x="1694764" y="1797650"/>
                  </a:lnTo>
                  <a:lnTo>
                    <a:pt x="1692224" y="1791617"/>
                  </a:lnTo>
                  <a:lnTo>
                    <a:pt x="1688413" y="1785901"/>
                  </a:lnTo>
                  <a:lnTo>
                    <a:pt x="1684603" y="1780503"/>
                  </a:lnTo>
                  <a:lnTo>
                    <a:pt x="1679839" y="1775422"/>
                  </a:lnTo>
                  <a:lnTo>
                    <a:pt x="1674759" y="1770659"/>
                  </a:lnTo>
                  <a:lnTo>
                    <a:pt x="1669360" y="1766848"/>
                  </a:lnTo>
                  <a:lnTo>
                    <a:pt x="1663644" y="1763672"/>
                  </a:lnTo>
                  <a:lnTo>
                    <a:pt x="1657611" y="1760815"/>
                  </a:lnTo>
                  <a:lnTo>
                    <a:pt x="1650942" y="1758592"/>
                  </a:lnTo>
                  <a:lnTo>
                    <a:pt x="1644591" y="1756686"/>
                  </a:lnTo>
                  <a:lnTo>
                    <a:pt x="1638240" y="1756051"/>
                  </a:lnTo>
                  <a:lnTo>
                    <a:pt x="1631889" y="1755734"/>
                  </a:lnTo>
                  <a:close/>
                  <a:moveTo>
                    <a:pt x="579439" y="1563504"/>
                  </a:moveTo>
                  <a:lnTo>
                    <a:pt x="573082" y="1563822"/>
                  </a:lnTo>
                  <a:lnTo>
                    <a:pt x="566407" y="1565094"/>
                  </a:lnTo>
                  <a:lnTo>
                    <a:pt x="560050" y="1566365"/>
                  </a:lnTo>
                  <a:lnTo>
                    <a:pt x="553693" y="1568590"/>
                  </a:lnTo>
                  <a:lnTo>
                    <a:pt x="547972" y="1571450"/>
                  </a:lnTo>
                  <a:lnTo>
                    <a:pt x="541933" y="1574947"/>
                  </a:lnTo>
                  <a:lnTo>
                    <a:pt x="536529" y="1579079"/>
                  </a:lnTo>
                  <a:lnTo>
                    <a:pt x="531444" y="1583529"/>
                  </a:lnTo>
                  <a:lnTo>
                    <a:pt x="526994" y="1588614"/>
                  </a:lnTo>
                  <a:lnTo>
                    <a:pt x="522544" y="1594336"/>
                  </a:lnTo>
                  <a:lnTo>
                    <a:pt x="519365" y="1600057"/>
                  </a:lnTo>
                  <a:lnTo>
                    <a:pt x="516505" y="1606096"/>
                  </a:lnTo>
                  <a:lnTo>
                    <a:pt x="514598" y="1612135"/>
                  </a:lnTo>
                  <a:lnTo>
                    <a:pt x="513009" y="1618492"/>
                  </a:lnTo>
                  <a:lnTo>
                    <a:pt x="512055" y="1624849"/>
                  </a:lnTo>
                  <a:lnTo>
                    <a:pt x="511737" y="1631206"/>
                  </a:lnTo>
                  <a:lnTo>
                    <a:pt x="512055" y="1638199"/>
                  </a:lnTo>
                  <a:lnTo>
                    <a:pt x="513009" y="1644556"/>
                  </a:lnTo>
                  <a:lnTo>
                    <a:pt x="514598" y="1650913"/>
                  </a:lnTo>
                  <a:lnTo>
                    <a:pt x="516505" y="1656952"/>
                  </a:lnTo>
                  <a:lnTo>
                    <a:pt x="519365" y="1662991"/>
                  </a:lnTo>
                  <a:lnTo>
                    <a:pt x="522544" y="1668712"/>
                  </a:lnTo>
                  <a:lnTo>
                    <a:pt x="526994" y="1674116"/>
                  </a:lnTo>
                  <a:lnTo>
                    <a:pt x="531444" y="1679519"/>
                  </a:lnTo>
                  <a:lnTo>
                    <a:pt x="536529" y="1683969"/>
                  </a:lnTo>
                  <a:lnTo>
                    <a:pt x="541933" y="1688101"/>
                  </a:lnTo>
                  <a:lnTo>
                    <a:pt x="547972" y="1691598"/>
                  </a:lnTo>
                  <a:lnTo>
                    <a:pt x="553693" y="1694458"/>
                  </a:lnTo>
                  <a:lnTo>
                    <a:pt x="560050" y="1696683"/>
                  </a:lnTo>
                  <a:lnTo>
                    <a:pt x="566407" y="1697955"/>
                  </a:lnTo>
                  <a:lnTo>
                    <a:pt x="573082" y="1699226"/>
                  </a:lnTo>
                  <a:lnTo>
                    <a:pt x="579439" y="1699226"/>
                  </a:lnTo>
                  <a:lnTo>
                    <a:pt x="585796" y="1699226"/>
                  </a:lnTo>
                  <a:lnTo>
                    <a:pt x="592153" y="1697955"/>
                  </a:lnTo>
                  <a:lnTo>
                    <a:pt x="598510" y="1696683"/>
                  </a:lnTo>
                  <a:lnTo>
                    <a:pt x="605185" y="1694458"/>
                  </a:lnTo>
                  <a:lnTo>
                    <a:pt x="610906" y="1691598"/>
                  </a:lnTo>
                  <a:lnTo>
                    <a:pt x="616945" y="1688101"/>
                  </a:lnTo>
                  <a:lnTo>
                    <a:pt x="622031" y="1683969"/>
                  </a:lnTo>
                  <a:lnTo>
                    <a:pt x="627434" y="1679519"/>
                  </a:lnTo>
                  <a:lnTo>
                    <a:pt x="632202" y="1674116"/>
                  </a:lnTo>
                  <a:lnTo>
                    <a:pt x="636016" y="1668712"/>
                  </a:lnTo>
                  <a:lnTo>
                    <a:pt x="639195" y="1662991"/>
                  </a:lnTo>
                  <a:lnTo>
                    <a:pt x="642055" y="1656952"/>
                  </a:lnTo>
                  <a:lnTo>
                    <a:pt x="644280" y="1650913"/>
                  </a:lnTo>
                  <a:lnTo>
                    <a:pt x="646187" y="1644556"/>
                  </a:lnTo>
                  <a:lnTo>
                    <a:pt x="646823" y="1638199"/>
                  </a:lnTo>
                  <a:lnTo>
                    <a:pt x="647141" y="1631206"/>
                  </a:lnTo>
                  <a:lnTo>
                    <a:pt x="646823" y="1624849"/>
                  </a:lnTo>
                  <a:lnTo>
                    <a:pt x="646187" y="1618492"/>
                  </a:lnTo>
                  <a:lnTo>
                    <a:pt x="644280" y="1612135"/>
                  </a:lnTo>
                  <a:lnTo>
                    <a:pt x="642055" y="1606096"/>
                  </a:lnTo>
                  <a:lnTo>
                    <a:pt x="639195" y="1600057"/>
                  </a:lnTo>
                  <a:lnTo>
                    <a:pt x="636016" y="1594336"/>
                  </a:lnTo>
                  <a:lnTo>
                    <a:pt x="632202" y="1588932"/>
                  </a:lnTo>
                  <a:lnTo>
                    <a:pt x="627434" y="1583529"/>
                  </a:lnTo>
                  <a:lnTo>
                    <a:pt x="622031" y="1579079"/>
                  </a:lnTo>
                  <a:lnTo>
                    <a:pt x="616945" y="1574947"/>
                  </a:lnTo>
                  <a:lnTo>
                    <a:pt x="610906" y="1571450"/>
                  </a:lnTo>
                  <a:lnTo>
                    <a:pt x="605185" y="1568590"/>
                  </a:lnTo>
                  <a:lnTo>
                    <a:pt x="598510" y="1566365"/>
                  </a:lnTo>
                  <a:lnTo>
                    <a:pt x="592153" y="1565094"/>
                  </a:lnTo>
                  <a:lnTo>
                    <a:pt x="585796" y="1563822"/>
                  </a:lnTo>
                  <a:lnTo>
                    <a:pt x="579439" y="1563504"/>
                  </a:lnTo>
                  <a:close/>
                  <a:moveTo>
                    <a:pt x="196113" y="1563504"/>
                  </a:moveTo>
                  <a:lnTo>
                    <a:pt x="189756" y="1563822"/>
                  </a:lnTo>
                  <a:lnTo>
                    <a:pt x="183081" y="1565094"/>
                  </a:lnTo>
                  <a:lnTo>
                    <a:pt x="176724" y="1566365"/>
                  </a:lnTo>
                  <a:lnTo>
                    <a:pt x="170685" y="1568590"/>
                  </a:lnTo>
                  <a:lnTo>
                    <a:pt x="164646" y="1571450"/>
                  </a:lnTo>
                  <a:lnTo>
                    <a:pt x="158607" y="1574947"/>
                  </a:lnTo>
                  <a:lnTo>
                    <a:pt x="153203" y="1579079"/>
                  </a:lnTo>
                  <a:lnTo>
                    <a:pt x="148435" y="1583529"/>
                  </a:lnTo>
                  <a:lnTo>
                    <a:pt x="143668" y="1588614"/>
                  </a:lnTo>
                  <a:lnTo>
                    <a:pt x="139218" y="1594336"/>
                  </a:lnTo>
                  <a:lnTo>
                    <a:pt x="136039" y="1600057"/>
                  </a:lnTo>
                  <a:lnTo>
                    <a:pt x="133179" y="1606096"/>
                  </a:lnTo>
                  <a:lnTo>
                    <a:pt x="131272" y="1612135"/>
                  </a:lnTo>
                  <a:lnTo>
                    <a:pt x="129682" y="1618492"/>
                  </a:lnTo>
                  <a:lnTo>
                    <a:pt x="128729" y="1624849"/>
                  </a:lnTo>
                  <a:lnTo>
                    <a:pt x="128411" y="1631206"/>
                  </a:lnTo>
                  <a:lnTo>
                    <a:pt x="128729" y="1638199"/>
                  </a:lnTo>
                  <a:lnTo>
                    <a:pt x="129682" y="1644556"/>
                  </a:lnTo>
                  <a:lnTo>
                    <a:pt x="131272" y="1650913"/>
                  </a:lnTo>
                  <a:lnTo>
                    <a:pt x="133179" y="1656952"/>
                  </a:lnTo>
                  <a:lnTo>
                    <a:pt x="136039" y="1662991"/>
                  </a:lnTo>
                  <a:lnTo>
                    <a:pt x="139218" y="1668712"/>
                  </a:lnTo>
                  <a:lnTo>
                    <a:pt x="143668" y="1674116"/>
                  </a:lnTo>
                  <a:lnTo>
                    <a:pt x="148435" y="1679519"/>
                  </a:lnTo>
                  <a:lnTo>
                    <a:pt x="153203" y="1683969"/>
                  </a:lnTo>
                  <a:lnTo>
                    <a:pt x="158607" y="1688101"/>
                  </a:lnTo>
                  <a:lnTo>
                    <a:pt x="164646" y="1691598"/>
                  </a:lnTo>
                  <a:lnTo>
                    <a:pt x="170685" y="1694458"/>
                  </a:lnTo>
                  <a:lnTo>
                    <a:pt x="176724" y="1696683"/>
                  </a:lnTo>
                  <a:lnTo>
                    <a:pt x="183081" y="1697955"/>
                  </a:lnTo>
                  <a:lnTo>
                    <a:pt x="189756" y="1699226"/>
                  </a:lnTo>
                  <a:lnTo>
                    <a:pt x="196113" y="1699544"/>
                  </a:lnTo>
                  <a:lnTo>
                    <a:pt x="202470" y="1699226"/>
                  </a:lnTo>
                  <a:lnTo>
                    <a:pt x="208827" y="1697955"/>
                  </a:lnTo>
                  <a:lnTo>
                    <a:pt x="215184" y="1696683"/>
                  </a:lnTo>
                  <a:lnTo>
                    <a:pt x="221859" y="1694458"/>
                  </a:lnTo>
                  <a:lnTo>
                    <a:pt x="227580" y="1691598"/>
                  </a:lnTo>
                  <a:lnTo>
                    <a:pt x="233619" y="1688101"/>
                  </a:lnTo>
                  <a:lnTo>
                    <a:pt x="238705" y="1683969"/>
                  </a:lnTo>
                  <a:lnTo>
                    <a:pt x="243790" y="1679519"/>
                  </a:lnTo>
                  <a:lnTo>
                    <a:pt x="248558" y="1674116"/>
                  </a:lnTo>
                  <a:lnTo>
                    <a:pt x="252690" y="1668712"/>
                  </a:lnTo>
                  <a:lnTo>
                    <a:pt x="255868" y="1662991"/>
                  </a:lnTo>
                  <a:lnTo>
                    <a:pt x="258729" y="1656952"/>
                  </a:lnTo>
                  <a:lnTo>
                    <a:pt x="260954" y="1650913"/>
                  </a:lnTo>
                  <a:lnTo>
                    <a:pt x="262861" y="1644556"/>
                  </a:lnTo>
                  <a:lnTo>
                    <a:pt x="263497" y="1638199"/>
                  </a:lnTo>
                  <a:lnTo>
                    <a:pt x="263815" y="1631206"/>
                  </a:lnTo>
                  <a:lnTo>
                    <a:pt x="263497" y="1624849"/>
                  </a:lnTo>
                  <a:lnTo>
                    <a:pt x="262861" y="1618492"/>
                  </a:lnTo>
                  <a:lnTo>
                    <a:pt x="260954" y="1612135"/>
                  </a:lnTo>
                  <a:lnTo>
                    <a:pt x="258729" y="1606096"/>
                  </a:lnTo>
                  <a:lnTo>
                    <a:pt x="255868" y="1600057"/>
                  </a:lnTo>
                  <a:lnTo>
                    <a:pt x="252690" y="1594336"/>
                  </a:lnTo>
                  <a:lnTo>
                    <a:pt x="248558" y="1588614"/>
                  </a:lnTo>
                  <a:lnTo>
                    <a:pt x="243790" y="1583529"/>
                  </a:lnTo>
                  <a:lnTo>
                    <a:pt x="238705" y="1579079"/>
                  </a:lnTo>
                  <a:lnTo>
                    <a:pt x="233619" y="1574947"/>
                  </a:lnTo>
                  <a:lnTo>
                    <a:pt x="227580" y="1571450"/>
                  </a:lnTo>
                  <a:lnTo>
                    <a:pt x="221859" y="1568590"/>
                  </a:lnTo>
                  <a:lnTo>
                    <a:pt x="215184" y="1566365"/>
                  </a:lnTo>
                  <a:lnTo>
                    <a:pt x="208827" y="1565094"/>
                  </a:lnTo>
                  <a:lnTo>
                    <a:pt x="202470" y="1563822"/>
                  </a:lnTo>
                  <a:lnTo>
                    <a:pt x="196113" y="1563504"/>
                  </a:lnTo>
                  <a:close/>
                  <a:moveTo>
                    <a:pt x="1631889" y="1372769"/>
                  </a:moveTo>
                  <a:lnTo>
                    <a:pt x="1625538" y="1373086"/>
                  </a:lnTo>
                  <a:lnTo>
                    <a:pt x="1619187" y="1373721"/>
                  </a:lnTo>
                  <a:lnTo>
                    <a:pt x="1612519" y="1375626"/>
                  </a:lnTo>
                  <a:lnTo>
                    <a:pt x="1606485" y="1377849"/>
                  </a:lnTo>
                  <a:lnTo>
                    <a:pt x="1600452" y="1380707"/>
                  </a:lnTo>
                  <a:lnTo>
                    <a:pt x="1594736" y="1383883"/>
                  </a:lnTo>
                  <a:lnTo>
                    <a:pt x="1589020" y="1387693"/>
                  </a:lnTo>
                  <a:lnTo>
                    <a:pt x="1584257" y="1392457"/>
                  </a:lnTo>
                  <a:lnTo>
                    <a:pt x="1579494" y="1397537"/>
                  </a:lnTo>
                  <a:lnTo>
                    <a:pt x="1575683" y="1402936"/>
                  </a:lnTo>
                  <a:lnTo>
                    <a:pt x="1571872" y="1408652"/>
                  </a:lnTo>
                  <a:lnTo>
                    <a:pt x="1569014" y="1414685"/>
                  </a:lnTo>
                  <a:lnTo>
                    <a:pt x="1567109" y="1421036"/>
                  </a:lnTo>
                  <a:lnTo>
                    <a:pt x="1565521" y="1427705"/>
                  </a:lnTo>
                  <a:lnTo>
                    <a:pt x="1564569" y="1434056"/>
                  </a:lnTo>
                  <a:lnTo>
                    <a:pt x="1564251" y="1440407"/>
                  </a:lnTo>
                  <a:lnTo>
                    <a:pt x="1564569" y="1446758"/>
                  </a:lnTo>
                  <a:lnTo>
                    <a:pt x="1565521" y="1453109"/>
                  </a:lnTo>
                  <a:lnTo>
                    <a:pt x="1567109" y="1459777"/>
                  </a:lnTo>
                  <a:lnTo>
                    <a:pt x="1569014" y="1465811"/>
                  </a:lnTo>
                  <a:lnTo>
                    <a:pt x="1571872" y="1471844"/>
                  </a:lnTo>
                  <a:lnTo>
                    <a:pt x="1575683" y="1477560"/>
                  </a:lnTo>
                  <a:lnTo>
                    <a:pt x="1579494" y="1483276"/>
                  </a:lnTo>
                  <a:lnTo>
                    <a:pt x="1584257" y="1488039"/>
                  </a:lnTo>
                  <a:lnTo>
                    <a:pt x="1589020" y="1492802"/>
                  </a:lnTo>
                  <a:lnTo>
                    <a:pt x="1594736" y="1496931"/>
                  </a:lnTo>
                  <a:lnTo>
                    <a:pt x="1600452" y="1500424"/>
                  </a:lnTo>
                  <a:lnTo>
                    <a:pt x="1606485" y="1502964"/>
                  </a:lnTo>
                  <a:lnTo>
                    <a:pt x="1612519" y="1505187"/>
                  </a:lnTo>
                  <a:lnTo>
                    <a:pt x="1619187" y="1506775"/>
                  </a:lnTo>
                  <a:lnTo>
                    <a:pt x="1625538" y="1507727"/>
                  </a:lnTo>
                  <a:lnTo>
                    <a:pt x="1631889" y="1508045"/>
                  </a:lnTo>
                  <a:lnTo>
                    <a:pt x="1638240" y="1507727"/>
                  </a:lnTo>
                  <a:lnTo>
                    <a:pt x="1644591" y="1506775"/>
                  </a:lnTo>
                  <a:lnTo>
                    <a:pt x="1650942" y="1505187"/>
                  </a:lnTo>
                  <a:lnTo>
                    <a:pt x="1657611" y="1502964"/>
                  </a:lnTo>
                  <a:lnTo>
                    <a:pt x="1663644" y="1500424"/>
                  </a:lnTo>
                  <a:lnTo>
                    <a:pt x="1669360" y="1496931"/>
                  </a:lnTo>
                  <a:lnTo>
                    <a:pt x="1674759" y="1492802"/>
                  </a:lnTo>
                  <a:lnTo>
                    <a:pt x="1679839" y="1488039"/>
                  </a:lnTo>
                  <a:lnTo>
                    <a:pt x="1684603" y="1483276"/>
                  </a:lnTo>
                  <a:lnTo>
                    <a:pt x="1688413" y="1477560"/>
                  </a:lnTo>
                  <a:lnTo>
                    <a:pt x="1692224" y="1471844"/>
                  </a:lnTo>
                  <a:lnTo>
                    <a:pt x="1694764" y="1465811"/>
                  </a:lnTo>
                  <a:lnTo>
                    <a:pt x="1696987" y="1459777"/>
                  </a:lnTo>
                  <a:lnTo>
                    <a:pt x="1698575" y="1453109"/>
                  </a:lnTo>
                  <a:lnTo>
                    <a:pt x="1699527" y="1446758"/>
                  </a:lnTo>
                  <a:lnTo>
                    <a:pt x="1699845" y="1440407"/>
                  </a:lnTo>
                  <a:lnTo>
                    <a:pt x="1699527" y="1434056"/>
                  </a:lnTo>
                  <a:lnTo>
                    <a:pt x="1698575" y="1427705"/>
                  </a:lnTo>
                  <a:lnTo>
                    <a:pt x="1696987" y="1421036"/>
                  </a:lnTo>
                  <a:lnTo>
                    <a:pt x="1694764" y="1414685"/>
                  </a:lnTo>
                  <a:lnTo>
                    <a:pt x="1692224" y="1408652"/>
                  </a:lnTo>
                  <a:lnTo>
                    <a:pt x="1688413" y="1402936"/>
                  </a:lnTo>
                  <a:lnTo>
                    <a:pt x="1684603" y="1397537"/>
                  </a:lnTo>
                  <a:lnTo>
                    <a:pt x="1679839" y="1392457"/>
                  </a:lnTo>
                  <a:lnTo>
                    <a:pt x="1674759" y="1387693"/>
                  </a:lnTo>
                  <a:lnTo>
                    <a:pt x="1669360" y="1383883"/>
                  </a:lnTo>
                  <a:lnTo>
                    <a:pt x="1663644" y="1380707"/>
                  </a:lnTo>
                  <a:lnTo>
                    <a:pt x="1657611" y="1377849"/>
                  </a:lnTo>
                  <a:lnTo>
                    <a:pt x="1650942" y="1375626"/>
                  </a:lnTo>
                  <a:lnTo>
                    <a:pt x="1644591" y="1373721"/>
                  </a:lnTo>
                  <a:lnTo>
                    <a:pt x="1638240" y="1373086"/>
                  </a:lnTo>
                  <a:lnTo>
                    <a:pt x="1631889" y="1372769"/>
                  </a:lnTo>
                  <a:close/>
                  <a:moveTo>
                    <a:pt x="387776" y="1152525"/>
                  </a:moveTo>
                  <a:lnTo>
                    <a:pt x="866775" y="1631842"/>
                  </a:lnTo>
                  <a:lnTo>
                    <a:pt x="543204" y="1955095"/>
                  </a:lnTo>
                  <a:lnTo>
                    <a:pt x="535258" y="1962723"/>
                  </a:lnTo>
                  <a:lnTo>
                    <a:pt x="526676" y="1970034"/>
                  </a:lnTo>
                  <a:lnTo>
                    <a:pt x="518094" y="1976708"/>
                  </a:lnTo>
                  <a:lnTo>
                    <a:pt x="508876" y="1983383"/>
                  </a:lnTo>
                  <a:lnTo>
                    <a:pt x="499659" y="1989105"/>
                  </a:lnTo>
                  <a:lnTo>
                    <a:pt x="490123" y="1994190"/>
                  </a:lnTo>
                  <a:lnTo>
                    <a:pt x="480588" y="1998958"/>
                  </a:lnTo>
                  <a:lnTo>
                    <a:pt x="470735" y="2003090"/>
                  </a:lnTo>
                  <a:lnTo>
                    <a:pt x="460563" y="2007222"/>
                  </a:lnTo>
                  <a:lnTo>
                    <a:pt x="450392" y="2010400"/>
                  </a:lnTo>
                  <a:lnTo>
                    <a:pt x="440221" y="2013261"/>
                  </a:lnTo>
                  <a:lnTo>
                    <a:pt x="430050" y="2015486"/>
                  </a:lnTo>
                  <a:lnTo>
                    <a:pt x="419243" y="2017075"/>
                  </a:lnTo>
                  <a:lnTo>
                    <a:pt x="409072" y="2018347"/>
                  </a:lnTo>
                  <a:lnTo>
                    <a:pt x="398265" y="2019300"/>
                  </a:lnTo>
                  <a:lnTo>
                    <a:pt x="387776" y="2019300"/>
                  </a:lnTo>
                  <a:lnTo>
                    <a:pt x="377287" y="2019300"/>
                  </a:lnTo>
                  <a:lnTo>
                    <a:pt x="366480" y="2018347"/>
                  </a:lnTo>
                  <a:lnTo>
                    <a:pt x="356309" y="2017075"/>
                  </a:lnTo>
                  <a:lnTo>
                    <a:pt x="345820" y="2015486"/>
                  </a:lnTo>
                  <a:lnTo>
                    <a:pt x="335331" y="2013261"/>
                  </a:lnTo>
                  <a:lnTo>
                    <a:pt x="325160" y="2010400"/>
                  </a:lnTo>
                  <a:lnTo>
                    <a:pt x="314671" y="2007222"/>
                  </a:lnTo>
                  <a:lnTo>
                    <a:pt x="304817" y="2003090"/>
                  </a:lnTo>
                  <a:lnTo>
                    <a:pt x="294964" y="1998958"/>
                  </a:lnTo>
                  <a:lnTo>
                    <a:pt x="285111" y="1994190"/>
                  </a:lnTo>
                  <a:lnTo>
                    <a:pt x="275893" y="1989105"/>
                  </a:lnTo>
                  <a:lnTo>
                    <a:pt x="266675" y="1983383"/>
                  </a:lnTo>
                  <a:lnTo>
                    <a:pt x="257458" y="1976708"/>
                  </a:lnTo>
                  <a:lnTo>
                    <a:pt x="248876" y="1970034"/>
                  </a:lnTo>
                  <a:lnTo>
                    <a:pt x="240294" y="1962723"/>
                  </a:lnTo>
                  <a:lnTo>
                    <a:pt x="232030" y="1955095"/>
                  </a:lnTo>
                  <a:lnTo>
                    <a:pt x="64523" y="1787270"/>
                  </a:lnTo>
                  <a:lnTo>
                    <a:pt x="56577" y="1779006"/>
                  </a:lnTo>
                  <a:lnTo>
                    <a:pt x="49266" y="1770424"/>
                  </a:lnTo>
                  <a:lnTo>
                    <a:pt x="42274" y="1761842"/>
                  </a:lnTo>
                  <a:lnTo>
                    <a:pt x="36235" y="1752625"/>
                  </a:lnTo>
                  <a:lnTo>
                    <a:pt x="30195" y="1743407"/>
                  </a:lnTo>
                  <a:lnTo>
                    <a:pt x="24792" y="1734189"/>
                  </a:lnTo>
                  <a:lnTo>
                    <a:pt x="20342" y="1724336"/>
                  </a:lnTo>
                  <a:lnTo>
                    <a:pt x="15892" y="1714483"/>
                  </a:lnTo>
                  <a:lnTo>
                    <a:pt x="12078" y="1704312"/>
                  </a:lnTo>
                  <a:lnTo>
                    <a:pt x="8900" y="1694140"/>
                  </a:lnTo>
                  <a:lnTo>
                    <a:pt x="6039" y="1683969"/>
                  </a:lnTo>
                  <a:lnTo>
                    <a:pt x="3814" y="1673480"/>
                  </a:lnTo>
                  <a:lnTo>
                    <a:pt x="2225" y="1662991"/>
                  </a:lnTo>
                  <a:lnTo>
                    <a:pt x="953" y="1652820"/>
                  </a:lnTo>
                  <a:lnTo>
                    <a:pt x="318" y="1642013"/>
                  </a:lnTo>
                  <a:lnTo>
                    <a:pt x="0" y="1631206"/>
                  </a:lnTo>
                  <a:lnTo>
                    <a:pt x="318" y="1621035"/>
                  </a:lnTo>
                  <a:lnTo>
                    <a:pt x="953" y="1610228"/>
                  </a:lnTo>
                  <a:lnTo>
                    <a:pt x="2225" y="1600057"/>
                  </a:lnTo>
                  <a:lnTo>
                    <a:pt x="3814" y="1589568"/>
                  </a:lnTo>
                  <a:lnTo>
                    <a:pt x="6039" y="1579079"/>
                  </a:lnTo>
                  <a:lnTo>
                    <a:pt x="8900" y="1568908"/>
                  </a:lnTo>
                  <a:lnTo>
                    <a:pt x="12078" y="1558737"/>
                  </a:lnTo>
                  <a:lnTo>
                    <a:pt x="15892" y="1548565"/>
                  </a:lnTo>
                  <a:lnTo>
                    <a:pt x="20342" y="1538712"/>
                  </a:lnTo>
                  <a:lnTo>
                    <a:pt x="24792" y="1529177"/>
                  </a:lnTo>
                  <a:lnTo>
                    <a:pt x="30195" y="1519641"/>
                  </a:lnTo>
                  <a:lnTo>
                    <a:pt x="36235" y="1510423"/>
                  </a:lnTo>
                  <a:lnTo>
                    <a:pt x="42274" y="1501206"/>
                  </a:lnTo>
                  <a:lnTo>
                    <a:pt x="49266" y="1492624"/>
                  </a:lnTo>
                  <a:lnTo>
                    <a:pt x="56577" y="1484042"/>
                  </a:lnTo>
                  <a:lnTo>
                    <a:pt x="64523" y="1475778"/>
                  </a:lnTo>
                  <a:lnTo>
                    <a:pt x="387776" y="1152525"/>
                  </a:lnTo>
                  <a:close/>
                  <a:moveTo>
                    <a:pt x="865958" y="578576"/>
                  </a:moveTo>
                  <a:lnTo>
                    <a:pt x="578893" y="865959"/>
                  </a:lnTo>
                  <a:lnTo>
                    <a:pt x="1153341" y="1440407"/>
                  </a:lnTo>
                  <a:lnTo>
                    <a:pt x="1440407" y="1153342"/>
                  </a:lnTo>
                  <a:lnTo>
                    <a:pt x="865958" y="578576"/>
                  </a:lnTo>
                  <a:close/>
                  <a:moveTo>
                    <a:pt x="1632235" y="510483"/>
                  </a:moveTo>
                  <a:lnTo>
                    <a:pt x="1625890" y="510801"/>
                  </a:lnTo>
                  <a:lnTo>
                    <a:pt x="1619544" y="512070"/>
                  </a:lnTo>
                  <a:lnTo>
                    <a:pt x="1612882" y="513339"/>
                  </a:lnTo>
                  <a:lnTo>
                    <a:pt x="1606854" y="515560"/>
                  </a:lnTo>
                  <a:lnTo>
                    <a:pt x="1600826" y="518415"/>
                  </a:lnTo>
                  <a:lnTo>
                    <a:pt x="1595115" y="521905"/>
                  </a:lnTo>
                  <a:lnTo>
                    <a:pt x="1589404" y="526029"/>
                  </a:lnTo>
                  <a:lnTo>
                    <a:pt x="1584645" y="530471"/>
                  </a:lnTo>
                  <a:lnTo>
                    <a:pt x="1579886" y="535547"/>
                  </a:lnTo>
                  <a:lnTo>
                    <a:pt x="1576079" y="541258"/>
                  </a:lnTo>
                  <a:lnTo>
                    <a:pt x="1572272" y="546969"/>
                  </a:lnTo>
                  <a:lnTo>
                    <a:pt x="1569416" y="552997"/>
                  </a:lnTo>
                  <a:lnTo>
                    <a:pt x="1567513" y="559025"/>
                  </a:lnTo>
                  <a:lnTo>
                    <a:pt x="1565926" y="565371"/>
                  </a:lnTo>
                  <a:lnTo>
                    <a:pt x="1564974" y="571716"/>
                  </a:lnTo>
                  <a:lnTo>
                    <a:pt x="1564657" y="578061"/>
                  </a:lnTo>
                  <a:lnTo>
                    <a:pt x="1564974" y="585041"/>
                  </a:lnTo>
                  <a:lnTo>
                    <a:pt x="1565926" y="591386"/>
                  </a:lnTo>
                  <a:lnTo>
                    <a:pt x="1567513" y="597415"/>
                  </a:lnTo>
                  <a:lnTo>
                    <a:pt x="1569416" y="603760"/>
                  </a:lnTo>
                  <a:lnTo>
                    <a:pt x="1572272" y="609788"/>
                  </a:lnTo>
                  <a:lnTo>
                    <a:pt x="1576079" y="615499"/>
                  </a:lnTo>
                  <a:lnTo>
                    <a:pt x="1579886" y="620892"/>
                  </a:lnTo>
                  <a:lnTo>
                    <a:pt x="1584645" y="626286"/>
                  </a:lnTo>
                  <a:lnTo>
                    <a:pt x="1589404" y="630728"/>
                  </a:lnTo>
                  <a:lnTo>
                    <a:pt x="1595115" y="634852"/>
                  </a:lnTo>
                  <a:lnTo>
                    <a:pt x="1600826" y="638025"/>
                  </a:lnTo>
                  <a:lnTo>
                    <a:pt x="1606854" y="640880"/>
                  </a:lnTo>
                  <a:lnTo>
                    <a:pt x="1612882" y="643101"/>
                  </a:lnTo>
                  <a:lnTo>
                    <a:pt x="1619544" y="644687"/>
                  </a:lnTo>
                  <a:lnTo>
                    <a:pt x="1625890" y="645322"/>
                  </a:lnTo>
                  <a:lnTo>
                    <a:pt x="1632235" y="645956"/>
                  </a:lnTo>
                  <a:lnTo>
                    <a:pt x="1638580" y="645322"/>
                  </a:lnTo>
                  <a:lnTo>
                    <a:pt x="1644926" y="644687"/>
                  </a:lnTo>
                  <a:lnTo>
                    <a:pt x="1651271" y="643101"/>
                  </a:lnTo>
                  <a:lnTo>
                    <a:pt x="1657934" y="640880"/>
                  </a:lnTo>
                  <a:lnTo>
                    <a:pt x="1663962" y="638025"/>
                  </a:lnTo>
                  <a:lnTo>
                    <a:pt x="1669673" y="634852"/>
                  </a:lnTo>
                  <a:lnTo>
                    <a:pt x="1675066" y="630728"/>
                  </a:lnTo>
                  <a:lnTo>
                    <a:pt x="1680142" y="626286"/>
                  </a:lnTo>
                  <a:lnTo>
                    <a:pt x="1684901" y="620892"/>
                  </a:lnTo>
                  <a:lnTo>
                    <a:pt x="1688709" y="615499"/>
                  </a:lnTo>
                  <a:lnTo>
                    <a:pt x="1692516" y="609788"/>
                  </a:lnTo>
                  <a:lnTo>
                    <a:pt x="1695054" y="603760"/>
                  </a:lnTo>
                  <a:lnTo>
                    <a:pt x="1697275" y="597415"/>
                  </a:lnTo>
                  <a:lnTo>
                    <a:pt x="1698861" y="591386"/>
                  </a:lnTo>
                  <a:lnTo>
                    <a:pt x="1699813" y="585041"/>
                  </a:lnTo>
                  <a:lnTo>
                    <a:pt x="1700130" y="578061"/>
                  </a:lnTo>
                  <a:lnTo>
                    <a:pt x="1699813" y="571716"/>
                  </a:lnTo>
                  <a:lnTo>
                    <a:pt x="1698861" y="565371"/>
                  </a:lnTo>
                  <a:lnTo>
                    <a:pt x="1697275" y="559025"/>
                  </a:lnTo>
                  <a:lnTo>
                    <a:pt x="1695054" y="552997"/>
                  </a:lnTo>
                  <a:lnTo>
                    <a:pt x="1692516" y="546969"/>
                  </a:lnTo>
                  <a:lnTo>
                    <a:pt x="1688709" y="541258"/>
                  </a:lnTo>
                  <a:lnTo>
                    <a:pt x="1684901" y="535547"/>
                  </a:lnTo>
                  <a:lnTo>
                    <a:pt x="1680142" y="530471"/>
                  </a:lnTo>
                  <a:lnTo>
                    <a:pt x="1675066" y="526029"/>
                  </a:lnTo>
                  <a:lnTo>
                    <a:pt x="1669673" y="521905"/>
                  </a:lnTo>
                  <a:lnTo>
                    <a:pt x="1663962" y="518415"/>
                  </a:lnTo>
                  <a:lnTo>
                    <a:pt x="1657934" y="515560"/>
                  </a:lnTo>
                  <a:lnTo>
                    <a:pt x="1651271" y="513339"/>
                  </a:lnTo>
                  <a:lnTo>
                    <a:pt x="1644926" y="512070"/>
                  </a:lnTo>
                  <a:lnTo>
                    <a:pt x="1638580" y="510801"/>
                  </a:lnTo>
                  <a:lnTo>
                    <a:pt x="1632235" y="510483"/>
                  </a:lnTo>
                  <a:close/>
                  <a:moveTo>
                    <a:pt x="572542" y="319773"/>
                  </a:moveTo>
                  <a:lnTo>
                    <a:pt x="565874" y="320726"/>
                  </a:lnTo>
                  <a:lnTo>
                    <a:pt x="559523" y="322313"/>
                  </a:lnTo>
                  <a:lnTo>
                    <a:pt x="553172" y="324854"/>
                  </a:lnTo>
                  <a:lnTo>
                    <a:pt x="547456" y="327077"/>
                  </a:lnTo>
                  <a:lnTo>
                    <a:pt x="541422" y="330887"/>
                  </a:lnTo>
                  <a:lnTo>
                    <a:pt x="536024" y="334698"/>
                  </a:lnTo>
                  <a:lnTo>
                    <a:pt x="530943" y="339461"/>
                  </a:lnTo>
                  <a:lnTo>
                    <a:pt x="526498" y="344542"/>
                  </a:lnTo>
                  <a:lnTo>
                    <a:pt x="522052" y="349940"/>
                  </a:lnTo>
                  <a:lnTo>
                    <a:pt x="518876" y="355656"/>
                  </a:lnTo>
                  <a:lnTo>
                    <a:pt x="516018" y="361690"/>
                  </a:lnTo>
                  <a:lnTo>
                    <a:pt x="514113" y="368041"/>
                  </a:lnTo>
                  <a:lnTo>
                    <a:pt x="512525" y="374392"/>
                  </a:lnTo>
                  <a:lnTo>
                    <a:pt x="511573" y="380743"/>
                  </a:lnTo>
                  <a:lnTo>
                    <a:pt x="511255" y="387411"/>
                  </a:lnTo>
                  <a:lnTo>
                    <a:pt x="511573" y="393762"/>
                  </a:lnTo>
                  <a:lnTo>
                    <a:pt x="512525" y="400113"/>
                  </a:lnTo>
                  <a:lnTo>
                    <a:pt x="514113" y="406782"/>
                  </a:lnTo>
                  <a:lnTo>
                    <a:pt x="516018" y="412815"/>
                  </a:lnTo>
                  <a:lnTo>
                    <a:pt x="518876" y="418848"/>
                  </a:lnTo>
                  <a:lnTo>
                    <a:pt x="522052" y="424564"/>
                  </a:lnTo>
                  <a:lnTo>
                    <a:pt x="526498" y="430280"/>
                  </a:lnTo>
                  <a:lnTo>
                    <a:pt x="530943" y="435044"/>
                  </a:lnTo>
                  <a:lnTo>
                    <a:pt x="536024" y="439807"/>
                  </a:lnTo>
                  <a:lnTo>
                    <a:pt x="541422" y="443617"/>
                  </a:lnTo>
                  <a:lnTo>
                    <a:pt x="547456" y="447428"/>
                  </a:lnTo>
                  <a:lnTo>
                    <a:pt x="553172" y="449968"/>
                  </a:lnTo>
                  <a:lnTo>
                    <a:pt x="559523" y="452191"/>
                  </a:lnTo>
                  <a:lnTo>
                    <a:pt x="565874" y="453779"/>
                  </a:lnTo>
                  <a:lnTo>
                    <a:pt x="572542" y="454732"/>
                  </a:lnTo>
                  <a:lnTo>
                    <a:pt x="578893" y="455049"/>
                  </a:lnTo>
                  <a:lnTo>
                    <a:pt x="585244" y="454732"/>
                  </a:lnTo>
                  <a:lnTo>
                    <a:pt x="591595" y="453779"/>
                  </a:lnTo>
                  <a:lnTo>
                    <a:pt x="597946" y="452191"/>
                  </a:lnTo>
                  <a:lnTo>
                    <a:pt x="604615" y="449968"/>
                  </a:lnTo>
                  <a:lnTo>
                    <a:pt x="610331" y="447428"/>
                  </a:lnTo>
                  <a:lnTo>
                    <a:pt x="616364" y="443617"/>
                  </a:lnTo>
                  <a:lnTo>
                    <a:pt x="621445" y="439807"/>
                  </a:lnTo>
                  <a:lnTo>
                    <a:pt x="626843" y="435044"/>
                  </a:lnTo>
                  <a:lnTo>
                    <a:pt x="631607" y="430280"/>
                  </a:lnTo>
                  <a:lnTo>
                    <a:pt x="635417" y="424564"/>
                  </a:lnTo>
                  <a:lnTo>
                    <a:pt x="638593" y="418848"/>
                  </a:lnTo>
                  <a:lnTo>
                    <a:pt x="641451" y="412815"/>
                  </a:lnTo>
                  <a:lnTo>
                    <a:pt x="643673" y="406782"/>
                  </a:lnTo>
                  <a:lnTo>
                    <a:pt x="645579" y="400113"/>
                  </a:lnTo>
                  <a:lnTo>
                    <a:pt x="646214" y="393762"/>
                  </a:lnTo>
                  <a:lnTo>
                    <a:pt x="646531" y="387411"/>
                  </a:lnTo>
                  <a:lnTo>
                    <a:pt x="646214" y="380743"/>
                  </a:lnTo>
                  <a:lnTo>
                    <a:pt x="645579" y="374392"/>
                  </a:lnTo>
                  <a:lnTo>
                    <a:pt x="643673" y="368041"/>
                  </a:lnTo>
                  <a:lnTo>
                    <a:pt x="641451" y="361690"/>
                  </a:lnTo>
                  <a:lnTo>
                    <a:pt x="638593" y="355656"/>
                  </a:lnTo>
                  <a:lnTo>
                    <a:pt x="635417" y="349940"/>
                  </a:lnTo>
                  <a:lnTo>
                    <a:pt x="631607" y="344542"/>
                  </a:lnTo>
                  <a:lnTo>
                    <a:pt x="626843" y="339461"/>
                  </a:lnTo>
                  <a:lnTo>
                    <a:pt x="621445" y="334698"/>
                  </a:lnTo>
                  <a:lnTo>
                    <a:pt x="616364" y="330887"/>
                  </a:lnTo>
                  <a:lnTo>
                    <a:pt x="610331" y="327077"/>
                  </a:lnTo>
                  <a:lnTo>
                    <a:pt x="604615" y="324854"/>
                  </a:lnTo>
                  <a:lnTo>
                    <a:pt x="597946" y="322313"/>
                  </a:lnTo>
                  <a:lnTo>
                    <a:pt x="591595" y="320726"/>
                  </a:lnTo>
                  <a:lnTo>
                    <a:pt x="585244" y="319773"/>
                  </a:lnTo>
                  <a:lnTo>
                    <a:pt x="578893" y="319773"/>
                  </a:lnTo>
                  <a:lnTo>
                    <a:pt x="572542" y="319773"/>
                  </a:lnTo>
                  <a:close/>
                  <a:moveTo>
                    <a:pt x="189577" y="319773"/>
                  </a:moveTo>
                  <a:lnTo>
                    <a:pt x="182909" y="320726"/>
                  </a:lnTo>
                  <a:lnTo>
                    <a:pt x="176558" y="322313"/>
                  </a:lnTo>
                  <a:lnTo>
                    <a:pt x="170524" y="324854"/>
                  </a:lnTo>
                  <a:lnTo>
                    <a:pt x="164491" y="327077"/>
                  </a:lnTo>
                  <a:lnTo>
                    <a:pt x="158457" y="330887"/>
                  </a:lnTo>
                  <a:lnTo>
                    <a:pt x="153059" y="334698"/>
                  </a:lnTo>
                  <a:lnTo>
                    <a:pt x="148296" y="339461"/>
                  </a:lnTo>
                  <a:lnTo>
                    <a:pt x="143532" y="344542"/>
                  </a:lnTo>
                  <a:lnTo>
                    <a:pt x="139087" y="349940"/>
                  </a:lnTo>
                  <a:lnTo>
                    <a:pt x="135911" y="355656"/>
                  </a:lnTo>
                  <a:lnTo>
                    <a:pt x="133053" y="361690"/>
                  </a:lnTo>
                  <a:lnTo>
                    <a:pt x="131148" y="368041"/>
                  </a:lnTo>
                  <a:lnTo>
                    <a:pt x="129560" y="374392"/>
                  </a:lnTo>
                  <a:lnTo>
                    <a:pt x="128607" y="380743"/>
                  </a:lnTo>
                  <a:lnTo>
                    <a:pt x="128290" y="387411"/>
                  </a:lnTo>
                  <a:lnTo>
                    <a:pt x="128607" y="393762"/>
                  </a:lnTo>
                  <a:lnTo>
                    <a:pt x="129560" y="400113"/>
                  </a:lnTo>
                  <a:lnTo>
                    <a:pt x="131148" y="406782"/>
                  </a:lnTo>
                  <a:lnTo>
                    <a:pt x="133053" y="412815"/>
                  </a:lnTo>
                  <a:lnTo>
                    <a:pt x="135911" y="418848"/>
                  </a:lnTo>
                  <a:lnTo>
                    <a:pt x="139087" y="424564"/>
                  </a:lnTo>
                  <a:lnTo>
                    <a:pt x="143532" y="430280"/>
                  </a:lnTo>
                  <a:lnTo>
                    <a:pt x="148296" y="435044"/>
                  </a:lnTo>
                  <a:lnTo>
                    <a:pt x="153059" y="439807"/>
                  </a:lnTo>
                  <a:lnTo>
                    <a:pt x="158457" y="443617"/>
                  </a:lnTo>
                  <a:lnTo>
                    <a:pt x="164491" y="447428"/>
                  </a:lnTo>
                  <a:lnTo>
                    <a:pt x="170524" y="449968"/>
                  </a:lnTo>
                  <a:lnTo>
                    <a:pt x="176558" y="452191"/>
                  </a:lnTo>
                  <a:lnTo>
                    <a:pt x="182909" y="453779"/>
                  </a:lnTo>
                  <a:lnTo>
                    <a:pt x="189577" y="454732"/>
                  </a:lnTo>
                  <a:lnTo>
                    <a:pt x="195928" y="455049"/>
                  </a:lnTo>
                  <a:lnTo>
                    <a:pt x="202279" y="454732"/>
                  </a:lnTo>
                  <a:lnTo>
                    <a:pt x="208630" y="453779"/>
                  </a:lnTo>
                  <a:lnTo>
                    <a:pt x="214981" y="452191"/>
                  </a:lnTo>
                  <a:lnTo>
                    <a:pt x="221650" y="449968"/>
                  </a:lnTo>
                  <a:lnTo>
                    <a:pt x="227366" y="447428"/>
                  </a:lnTo>
                  <a:lnTo>
                    <a:pt x="233399" y="443617"/>
                  </a:lnTo>
                  <a:lnTo>
                    <a:pt x="238480" y="439807"/>
                  </a:lnTo>
                  <a:lnTo>
                    <a:pt x="243561" y="435044"/>
                  </a:lnTo>
                  <a:lnTo>
                    <a:pt x="248324" y="430280"/>
                  </a:lnTo>
                  <a:lnTo>
                    <a:pt x="252452" y="424564"/>
                  </a:lnTo>
                  <a:lnTo>
                    <a:pt x="255627" y="418848"/>
                  </a:lnTo>
                  <a:lnTo>
                    <a:pt x="258485" y="412815"/>
                  </a:lnTo>
                  <a:lnTo>
                    <a:pt x="260708" y="406782"/>
                  </a:lnTo>
                  <a:lnTo>
                    <a:pt x="262614" y="400113"/>
                  </a:lnTo>
                  <a:lnTo>
                    <a:pt x="263249" y="393762"/>
                  </a:lnTo>
                  <a:lnTo>
                    <a:pt x="263566" y="387411"/>
                  </a:lnTo>
                  <a:lnTo>
                    <a:pt x="263249" y="380743"/>
                  </a:lnTo>
                  <a:lnTo>
                    <a:pt x="262614" y="374392"/>
                  </a:lnTo>
                  <a:lnTo>
                    <a:pt x="260708" y="368041"/>
                  </a:lnTo>
                  <a:lnTo>
                    <a:pt x="258485" y="361690"/>
                  </a:lnTo>
                  <a:lnTo>
                    <a:pt x="255627" y="355656"/>
                  </a:lnTo>
                  <a:lnTo>
                    <a:pt x="252452" y="349940"/>
                  </a:lnTo>
                  <a:lnTo>
                    <a:pt x="248324" y="344542"/>
                  </a:lnTo>
                  <a:lnTo>
                    <a:pt x="243561" y="339461"/>
                  </a:lnTo>
                  <a:lnTo>
                    <a:pt x="238480" y="334698"/>
                  </a:lnTo>
                  <a:lnTo>
                    <a:pt x="233399" y="330887"/>
                  </a:lnTo>
                  <a:lnTo>
                    <a:pt x="227366" y="327077"/>
                  </a:lnTo>
                  <a:lnTo>
                    <a:pt x="221650" y="324854"/>
                  </a:lnTo>
                  <a:lnTo>
                    <a:pt x="214981" y="322313"/>
                  </a:lnTo>
                  <a:lnTo>
                    <a:pt x="208630" y="320726"/>
                  </a:lnTo>
                  <a:lnTo>
                    <a:pt x="202279" y="319773"/>
                  </a:lnTo>
                  <a:lnTo>
                    <a:pt x="195928" y="319773"/>
                  </a:lnTo>
                  <a:lnTo>
                    <a:pt x="189577" y="319773"/>
                  </a:lnTo>
                  <a:close/>
                  <a:moveTo>
                    <a:pt x="1632235" y="127859"/>
                  </a:moveTo>
                  <a:lnTo>
                    <a:pt x="1625890" y="128493"/>
                  </a:lnTo>
                  <a:lnTo>
                    <a:pt x="1619544" y="129445"/>
                  </a:lnTo>
                  <a:lnTo>
                    <a:pt x="1612882" y="130714"/>
                  </a:lnTo>
                  <a:lnTo>
                    <a:pt x="1606854" y="132935"/>
                  </a:lnTo>
                  <a:lnTo>
                    <a:pt x="1600826" y="135791"/>
                  </a:lnTo>
                  <a:lnTo>
                    <a:pt x="1595115" y="138963"/>
                  </a:lnTo>
                  <a:lnTo>
                    <a:pt x="1589404" y="143405"/>
                  </a:lnTo>
                  <a:lnTo>
                    <a:pt x="1584645" y="147847"/>
                  </a:lnTo>
                  <a:lnTo>
                    <a:pt x="1579886" y="152923"/>
                  </a:lnTo>
                  <a:lnTo>
                    <a:pt x="1576079" y="158634"/>
                  </a:lnTo>
                  <a:lnTo>
                    <a:pt x="1572272" y="164345"/>
                  </a:lnTo>
                  <a:lnTo>
                    <a:pt x="1569416" y="170373"/>
                  </a:lnTo>
                  <a:lnTo>
                    <a:pt x="1567513" y="176401"/>
                  </a:lnTo>
                  <a:lnTo>
                    <a:pt x="1565926" y="182746"/>
                  </a:lnTo>
                  <a:lnTo>
                    <a:pt x="1564974" y="189091"/>
                  </a:lnTo>
                  <a:lnTo>
                    <a:pt x="1564657" y="195754"/>
                  </a:lnTo>
                  <a:lnTo>
                    <a:pt x="1564974" y="202417"/>
                  </a:lnTo>
                  <a:lnTo>
                    <a:pt x="1565926" y="208762"/>
                  </a:lnTo>
                  <a:lnTo>
                    <a:pt x="1567513" y="214790"/>
                  </a:lnTo>
                  <a:lnTo>
                    <a:pt x="1569416" y="221135"/>
                  </a:lnTo>
                  <a:lnTo>
                    <a:pt x="1572272" y="227164"/>
                  </a:lnTo>
                  <a:lnTo>
                    <a:pt x="1576079" y="232874"/>
                  </a:lnTo>
                  <a:lnTo>
                    <a:pt x="1579886" y="238268"/>
                  </a:lnTo>
                  <a:lnTo>
                    <a:pt x="1584645" y="243661"/>
                  </a:lnTo>
                  <a:lnTo>
                    <a:pt x="1589404" y="248420"/>
                  </a:lnTo>
                  <a:lnTo>
                    <a:pt x="1595115" y="252228"/>
                  </a:lnTo>
                  <a:lnTo>
                    <a:pt x="1600826" y="255718"/>
                  </a:lnTo>
                  <a:lnTo>
                    <a:pt x="1606854" y="258256"/>
                  </a:lnTo>
                  <a:lnTo>
                    <a:pt x="1612882" y="260794"/>
                  </a:lnTo>
                  <a:lnTo>
                    <a:pt x="1619544" y="262063"/>
                  </a:lnTo>
                  <a:lnTo>
                    <a:pt x="1625890" y="263332"/>
                  </a:lnTo>
                  <a:lnTo>
                    <a:pt x="1632235" y="263332"/>
                  </a:lnTo>
                  <a:lnTo>
                    <a:pt x="1638898" y="263332"/>
                  </a:lnTo>
                  <a:lnTo>
                    <a:pt x="1645243" y="262063"/>
                  </a:lnTo>
                  <a:lnTo>
                    <a:pt x="1651906" y="260794"/>
                  </a:lnTo>
                  <a:lnTo>
                    <a:pt x="1657934" y="258256"/>
                  </a:lnTo>
                  <a:lnTo>
                    <a:pt x="1663962" y="255718"/>
                  </a:lnTo>
                  <a:lnTo>
                    <a:pt x="1669673" y="252228"/>
                  </a:lnTo>
                  <a:lnTo>
                    <a:pt x="1675066" y="248420"/>
                  </a:lnTo>
                  <a:lnTo>
                    <a:pt x="1680142" y="243661"/>
                  </a:lnTo>
                  <a:lnTo>
                    <a:pt x="1684901" y="238268"/>
                  </a:lnTo>
                  <a:lnTo>
                    <a:pt x="1688709" y="232874"/>
                  </a:lnTo>
                  <a:lnTo>
                    <a:pt x="1692516" y="227164"/>
                  </a:lnTo>
                  <a:lnTo>
                    <a:pt x="1695054" y="221135"/>
                  </a:lnTo>
                  <a:lnTo>
                    <a:pt x="1697275" y="214790"/>
                  </a:lnTo>
                  <a:lnTo>
                    <a:pt x="1698861" y="208762"/>
                  </a:lnTo>
                  <a:lnTo>
                    <a:pt x="1699813" y="202417"/>
                  </a:lnTo>
                  <a:lnTo>
                    <a:pt x="1700130" y="195754"/>
                  </a:lnTo>
                  <a:lnTo>
                    <a:pt x="1699813" y="189091"/>
                  </a:lnTo>
                  <a:lnTo>
                    <a:pt x="1698861" y="182746"/>
                  </a:lnTo>
                  <a:lnTo>
                    <a:pt x="1697275" y="176401"/>
                  </a:lnTo>
                  <a:lnTo>
                    <a:pt x="1695054" y="170373"/>
                  </a:lnTo>
                  <a:lnTo>
                    <a:pt x="1692516" y="164345"/>
                  </a:lnTo>
                  <a:lnTo>
                    <a:pt x="1688709" y="158634"/>
                  </a:lnTo>
                  <a:lnTo>
                    <a:pt x="1684901" y="152923"/>
                  </a:lnTo>
                  <a:lnTo>
                    <a:pt x="1680142" y="147847"/>
                  </a:lnTo>
                  <a:lnTo>
                    <a:pt x="1675066" y="143405"/>
                  </a:lnTo>
                  <a:lnTo>
                    <a:pt x="1669673" y="138963"/>
                  </a:lnTo>
                  <a:lnTo>
                    <a:pt x="1663962" y="135791"/>
                  </a:lnTo>
                  <a:lnTo>
                    <a:pt x="1657934" y="132935"/>
                  </a:lnTo>
                  <a:lnTo>
                    <a:pt x="1651271" y="130714"/>
                  </a:lnTo>
                  <a:lnTo>
                    <a:pt x="1644926" y="129445"/>
                  </a:lnTo>
                  <a:lnTo>
                    <a:pt x="1638580" y="128493"/>
                  </a:lnTo>
                  <a:lnTo>
                    <a:pt x="1632235" y="127859"/>
                  </a:lnTo>
                  <a:close/>
                  <a:moveTo>
                    <a:pt x="1632235" y="0"/>
                  </a:moveTo>
                  <a:lnTo>
                    <a:pt x="1643022" y="317"/>
                  </a:lnTo>
                  <a:lnTo>
                    <a:pt x="1653492" y="952"/>
                  </a:lnTo>
                  <a:lnTo>
                    <a:pt x="1663962" y="1904"/>
                  </a:lnTo>
                  <a:lnTo>
                    <a:pt x="1674114" y="3807"/>
                  </a:lnTo>
                  <a:lnTo>
                    <a:pt x="1684584" y="6028"/>
                  </a:lnTo>
                  <a:lnTo>
                    <a:pt x="1694737" y="8884"/>
                  </a:lnTo>
                  <a:lnTo>
                    <a:pt x="1705207" y="12056"/>
                  </a:lnTo>
                  <a:lnTo>
                    <a:pt x="1715042" y="15863"/>
                  </a:lnTo>
                  <a:lnTo>
                    <a:pt x="1725194" y="20305"/>
                  </a:lnTo>
                  <a:lnTo>
                    <a:pt x="1734712" y="25064"/>
                  </a:lnTo>
                  <a:lnTo>
                    <a:pt x="1743913" y="30141"/>
                  </a:lnTo>
                  <a:lnTo>
                    <a:pt x="1753114" y="36169"/>
                  </a:lnTo>
                  <a:lnTo>
                    <a:pt x="1762632" y="42197"/>
                  </a:lnTo>
                  <a:lnTo>
                    <a:pt x="1770881" y="48859"/>
                  </a:lnTo>
                  <a:lnTo>
                    <a:pt x="1779447" y="56474"/>
                  </a:lnTo>
                  <a:lnTo>
                    <a:pt x="1787696" y="64405"/>
                  </a:lnTo>
                  <a:lnTo>
                    <a:pt x="1954896" y="231605"/>
                  </a:lnTo>
                  <a:lnTo>
                    <a:pt x="1962828" y="239854"/>
                  </a:lnTo>
                  <a:lnTo>
                    <a:pt x="1970442" y="248420"/>
                  </a:lnTo>
                  <a:lnTo>
                    <a:pt x="1977105" y="257304"/>
                  </a:lnTo>
                  <a:lnTo>
                    <a:pt x="1983133" y="266187"/>
                  </a:lnTo>
                  <a:lnTo>
                    <a:pt x="1989161" y="275388"/>
                  </a:lnTo>
                  <a:lnTo>
                    <a:pt x="1994237" y="284589"/>
                  </a:lnTo>
                  <a:lnTo>
                    <a:pt x="1999313" y="294424"/>
                  </a:lnTo>
                  <a:lnTo>
                    <a:pt x="2003438" y="304260"/>
                  </a:lnTo>
                  <a:lnTo>
                    <a:pt x="2007245" y="314095"/>
                  </a:lnTo>
                  <a:lnTo>
                    <a:pt x="2010418" y="324565"/>
                  </a:lnTo>
                  <a:lnTo>
                    <a:pt x="2013273" y="334717"/>
                  </a:lnTo>
                  <a:lnTo>
                    <a:pt x="2015494" y="345187"/>
                  </a:lnTo>
                  <a:lnTo>
                    <a:pt x="2017398" y="355340"/>
                  </a:lnTo>
                  <a:lnTo>
                    <a:pt x="2018349" y="366127"/>
                  </a:lnTo>
                  <a:lnTo>
                    <a:pt x="2018984" y="376279"/>
                  </a:lnTo>
                  <a:lnTo>
                    <a:pt x="2019301" y="387066"/>
                  </a:lnTo>
                  <a:lnTo>
                    <a:pt x="2018984" y="397536"/>
                  </a:lnTo>
                  <a:lnTo>
                    <a:pt x="2018349" y="408006"/>
                  </a:lnTo>
                  <a:lnTo>
                    <a:pt x="2017398" y="418476"/>
                  </a:lnTo>
                  <a:lnTo>
                    <a:pt x="2015494" y="428946"/>
                  </a:lnTo>
                  <a:lnTo>
                    <a:pt x="2013273" y="439415"/>
                  </a:lnTo>
                  <a:lnTo>
                    <a:pt x="2010418" y="449568"/>
                  </a:lnTo>
                  <a:lnTo>
                    <a:pt x="2007245" y="459720"/>
                  </a:lnTo>
                  <a:lnTo>
                    <a:pt x="2003438" y="469556"/>
                  </a:lnTo>
                  <a:lnTo>
                    <a:pt x="1999313" y="479708"/>
                  </a:lnTo>
                  <a:lnTo>
                    <a:pt x="1994237" y="489226"/>
                  </a:lnTo>
                  <a:lnTo>
                    <a:pt x="1989161" y="498744"/>
                  </a:lnTo>
                  <a:lnTo>
                    <a:pt x="1983133" y="507945"/>
                  </a:lnTo>
                  <a:lnTo>
                    <a:pt x="1977105" y="517146"/>
                  </a:lnTo>
                  <a:lnTo>
                    <a:pt x="1970442" y="525395"/>
                  </a:lnTo>
                  <a:lnTo>
                    <a:pt x="1962828" y="533961"/>
                  </a:lnTo>
                  <a:lnTo>
                    <a:pt x="1954896" y="542210"/>
                  </a:lnTo>
                  <a:lnTo>
                    <a:pt x="1632235" y="865188"/>
                  </a:lnTo>
                  <a:lnTo>
                    <a:pt x="1154113" y="387066"/>
                  </a:lnTo>
                  <a:lnTo>
                    <a:pt x="1477091" y="64405"/>
                  </a:lnTo>
                  <a:lnTo>
                    <a:pt x="1485340" y="56474"/>
                  </a:lnTo>
                  <a:lnTo>
                    <a:pt x="1493907" y="48859"/>
                  </a:lnTo>
                  <a:lnTo>
                    <a:pt x="1502155" y="42197"/>
                  </a:lnTo>
                  <a:lnTo>
                    <a:pt x="1511674" y="36169"/>
                  </a:lnTo>
                  <a:lnTo>
                    <a:pt x="1520874" y="30141"/>
                  </a:lnTo>
                  <a:lnTo>
                    <a:pt x="1530075" y="25064"/>
                  </a:lnTo>
                  <a:lnTo>
                    <a:pt x="1539593" y="20305"/>
                  </a:lnTo>
                  <a:lnTo>
                    <a:pt x="1549746" y="15863"/>
                  </a:lnTo>
                  <a:lnTo>
                    <a:pt x="1559581" y="12056"/>
                  </a:lnTo>
                  <a:lnTo>
                    <a:pt x="1570051" y="8884"/>
                  </a:lnTo>
                  <a:lnTo>
                    <a:pt x="1579886" y="6028"/>
                  </a:lnTo>
                  <a:lnTo>
                    <a:pt x="1590673" y="3807"/>
                  </a:lnTo>
                  <a:lnTo>
                    <a:pt x="1600826" y="1904"/>
                  </a:lnTo>
                  <a:lnTo>
                    <a:pt x="1611295" y="952"/>
                  </a:lnTo>
                  <a:lnTo>
                    <a:pt x="1621765" y="317"/>
                  </a:lnTo>
                  <a:lnTo>
                    <a:pt x="1632235" y="0"/>
                  </a:lnTo>
                  <a:close/>
                  <a:moveTo>
                    <a:pt x="376932" y="0"/>
                  </a:moveTo>
                  <a:lnTo>
                    <a:pt x="387411" y="0"/>
                  </a:lnTo>
                  <a:lnTo>
                    <a:pt x="397890" y="0"/>
                  </a:lnTo>
                  <a:lnTo>
                    <a:pt x="408687" y="953"/>
                  </a:lnTo>
                  <a:lnTo>
                    <a:pt x="418848" y="1905"/>
                  </a:lnTo>
                  <a:lnTo>
                    <a:pt x="429645" y="3811"/>
                  </a:lnTo>
                  <a:lnTo>
                    <a:pt x="439806" y="6034"/>
                  </a:lnTo>
                  <a:lnTo>
                    <a:pt x="449968" y="8892"/>
                  </a:lnTo>
                  <a:lnTo>
                    <a:pt x="460130" y="12067"/>
                  </a:lnTo>
                  <a:lnTo>
                    <a:pt x="470291" y="15878"/>
                  </a:lnTo>
                  <a:lnTo>
                    <a:pt x="480135" y="20323"/>
                  </a:lnTo>
                  <a:lnTo>
                    <a:pt x="489662" y="24769"/>
                  </a:lnTo>
                  <a:lnTo>
                    <a:pt x="499188" y="30167"/>
                  </a:lnTo>
                  <a:lnTo>
                    <a:pt x="508397" y="36201"/>
                  </a:lnTo>
                  <a:lnTo>
                    <a:pt x="517606" y="42234"/>
                  </a:lnTo>
                  <a:lnTo>
                    <a:pt x="526180" y="48903"/>
                  </a:lnTo>
                  <a:lnTo>
                    <a:pt x="534754" y="56524"/>
                  </a:lnTo>
                  <a:lnTo>
                    <a:pt x="542693" y="64463"/>
                  </a:lnTo>
                  <a:lnTo>
                    <a:pt x="1954838" y="1476290"/>
                  </a:lnTo>
                  <a:lnTo>
                    <a:pt x="1962776" y="1484546"/>
                  </a:lnTo>
                  <a:lnTo>
                    <a:pt x="1970397" y="1493120"/>
                  </a:lnTo>
                  <a:lnTo>
                    <a:pt x="1977066" y="1501694"/>
                  </a:lnTo>
                  <a:lnTo>
                    <a:pt x="1983099" y="1510585"/>
                  </a:lnTo>
                  <a:lnTo>
                    <a:pt x="1989133" y="1520112"/>
                  </a:lnTo>
                  <a:lnTo>
                    <a:pt x="1994214" y="1529638"/>
                  </a:lnTo>
                  <a:lnTo>
                    <a:pt x="1999295" y="1539165"/>
                  </a:lnTo>
                  <a:lnTo>
                    <a:pt x="2003423" y="1549009"/>
                  </a:lnTo>
                  <a:lnTo>
                    <a:pt x="2007233" y="1559170"/>
                  </a:lnTo>
                  <a:lnTo>
                    <a:pt x="2010409" y="1569014"/>
                  </a:lnTo>
                  <a:lnTo>
                    <a:pt x="2013267" y="1579494"/>
                  </a:lnTo>
                  <a:lnTo>
                    <a:pt x="2015490" y="1589655"/>
                  </a:lnTo>
                  <a:lnTo>
                    <a:pt x="2017395" y="1600452"/>
                  </a:lnTo>
                  <a:lnTo>
                    <a:pt x="2018348" y="1610613"/>
                  </a:lnTo>
                  <a:lnTo>
                    <a:pt x="2018983" y="1621410"/>
                  </a:lnTo>
                  <a:lnTo>
                    <a:pt x="2019300" y="1631572"/>
                  </a:lnTo>
                  <a:lnTo>
                    <a:pt x="2018983" y="1642368"/>
                  </a:lnTo>
                  <a:lnTo>
                    <a:pt x="2018348" y="1653165"/>
                  </a:lnTo>
                  <a:lnTo>
                    <a:pt x="2017395" y="1663327"/>
                  </a:lnTo>
                  <a:lnTo>
                    <a:pt x="2015490" y="1673806"/>
                  </a:lnTo>
                  <a:lnTo>
                    <a:pt x="2013267" y="1683967"/>
                  </a:lnTo>
                  <a:lnTo>
                    <a:pt x="2010409" y="1694447"/>
                  </a:lnTo>
                  <a:lnTo>
                    <a:pt x="2007233" y="1704608"/>
                  </a:lnTo>
                  <a:lnTo>
                    <a:pt x="2003423" y="1714770"/>
                  </a:lnTo>
                  <a:lnTo>
                    <a:pt x="1999295" y="1724614"/>
                  </a:lnTo>
                  <a:lnTo>
                    <a:pt x="1994214" y="1734458"/>
                  </a:lnTo>
                  <a:lnTo>
                    <a:pt x="1989133" y="1743667"/>
                  </a:lnTo>
                  <a:lnTo>
                    <a:pt x="1983099" y="1752876"/>
                  </a:lnTo>
                  <a:lnTo>
                    <a:pt x="1977066" y="1762085"/>
                  </a:lnTo>
                  <a:lnTo>
                    <a:pt x="1970397" y="1770659"/>
                  </a:lnTo>
                  <a:lnTo>
                    <a:pt x="1962776" y="1779232"/>
                  </a:lnTo>
                  <a:lnTo>
                    <a:pt x="1954838" y="1787489"/>
                  </a:lnTo>
                  <a:lnTo>
                    <a:pt x="1787489" y="1955155"/>
                  </a:lnTo>
                  <a:lnTo>
                    <a:pt x="1779232" y="1962776"/>
                  </a:lnTo>
                  <a:lnTo>
                    <a:pt x="1770659" y="1970080"/>
                  </a:lnTo>
                  <a:lnTo>
                    <a:pt x="1762402" y="1976748"/>
                  </a:lnTo>
                  <a:lnTo>
                    <a:pt x="1752876" y="1983417"/>
                  </a:lnTo>
                  <a:lnTo>
                    <a:pt x="1743667" y="1989133"/>
                  </a:lnTo>
                  <a:lnTo>
                    <a:pt x="1734458" y="1994214"/>
                  </a:lnTo>
                  <a:lnTo>
                    <a:pt x="1724931" y="1998977"/>
                  </a:lnTo>
                  <a:lnTo>
                    <a:pt x="1714770" y="2003105"/>
                  </a:lnTo>
                  <a:lnTo>
                    <a:pt x="1704926" y="2007233"/>
                  </a:lnTo>
                  <a:lnTo>
                    <a:pt x="1694447" y="2010409"/>
                  </a:lnTo>
                  <a:lnTo>
                    <a:pt x="1684285" y="2013267"/>
                  </a:lnTo>
                  <a:lnTo>
                    <a:pt x="1673806" y="2015490"/>
                  </a:lnTo>
                  <a:lnTo>
                    <a:pt x="1663644" y="2017077"/>
                  </a:lnTo>
                  <a:lnTo>
                    <a:pt x="1653165" y="2018348"/>
                  </a:lnTo>
                  <a:lnTo>
                    <a:pt x="1642686" y="2019300"/>
                  </a:lnTo>
                  <a:lnTo>
                    <a:pt x="1631889" y="2019300"/>
                  </a:lnTo>
                  <a:lnTo>
                    <a:pt x="1621410" y="2019300"/>
                  </a:lnTo>
                  <a:lnTo>
                    <a:pt x="1610931" y="2018348"/>
                  </a:lnTo>
                  <a:lnTo>
                    <a:pt x="1600452" y="2017077"/>
                  </a:lnTo>
                  <a:lnTo>
                    <a:pt x="1590290" y="2015490"/>
                  </a:lnTo>
                  <a:lnTo>
                    <a:pt x="1579494" y="2013267"/>
                  </a:lnTo>
                  <a:lnTo>
                    <a:pt x="1569649" y="2010409"/>
                  </a:lnTo>
                  <a:lnTo>
                    <a:pt x="1559170" y="2007233"/>
                  </a:lnTo>
                  <a:lnTo>
                    <a:pt x="1549326" y="2003105"/>
                  </a:lnTo>
                  <a:lnTo>
                    <a:pt x="1539165" y="1998977"/>
                  </a:lnTo>
                  <a:lnTo>
                    <a:pt x="1529638" y="1994214"/>
                  </a:lnTo>
                  <a:lnTo>
                    <a:pt x="1520429" y="1989133"/>
                  </a:lnTo>
                  <a:lnTo>
                    <a:pt x="1511220" y="1983417"/>
                  </a:lnTo>
                  <a:lnTo>
                    <a:pt x="1501694" y="1976748"/>
                  </a:lnTo>
                  <a:lnTo>
                    <a:pt x="1493438" y="1970080"/>
                  </a:lnTo>
                  <a:lnTo>
                    <a:pt x="1484864" y="1962776"/>
                  </a:lnTo>
                  <a:lnTo>
                    <a:pt x="1476607" y="1955155"/>
                  </a:lnTo>
                  <a:lnTo>
                    <a:pt x="64462" y="542693"/>
                  </a:lnTo>
                  <a:lnTo>
                    <a:pt x="56524" y="534437"/>
                  </a:lnTo>
                  <a:lnTo>
                    <a:pt x="49220" y="525863"/>
                  </a:lnTo>
                  <a:lnTo>
                    <a:pt x="42234" y="517607"/>
                  </a:lnTo>
                  <a:lnTo>
                    <a:pt x="35883" y="508398"/>
                  </a:lnTo>
                  <a:lnTo>
                    <a:pt x="30167" y="499189"/>
                  </a:lnTo>
                  <a:lnTo>
                    <a:pt x="24769" y="489662"/>
                  </a:lnTo>
                  <a:lnTo>
                    <a:pt x="20323" y="480136"/>
                  </a:lnTo>
                  <a:lnTo>
                    <a:pt x="15877" y="469974"/>
                  </a:lnTo>
                  <a:lnTo>
                    <a:pt x="12067" y="460130"/>
                  </a:lnTo>
                  <a:lnTo>
                    <a:pt x="8891" y="449968"/>
                  </a:lnTo>
                  <a:lnTo>
                    <a:pt x="6033" y="439807"/>
                  </a:lnTo>
                  <a:lnTo>
                    <a:pt x="3810" y="429328"/>
                  </a:lnTo>
                  <a:lnTo>
                    <a:pt x="2223" y="418848"/>
                  </a:lnTo>
                  <a:lnTo>
                    <a:pt x="952" y="408369"/>
                  </a:lnTo>
                  <a:lnTo>
                    <a:pt x="0" y="397890"/>
                  </a:lnTo>
                  <a:lnTo>
                    <a:pt x="0" y="387411"/>
                  </a:lnTo>
                  <a:lnTo>
                    <a:pt x="0" y="376614"/>
                  </a:lnTo>
                  <a:lnTo>
                    <a:pt x="952" y="366453"/>
                  </a:lnTo>
                  <a:lnTo>
                    <a:pt x="2223" y="355656"/>
                  </a:lnTo>
                  <a:lnTo>
                    <a:pt x="3810" y="345494"/>
                  </a:lnTo>
                  <a:lnTo>
                    <a:pt x="6033" y="335015"/>
                  </a:lnTo>
                  <a:lnTo>
                    <a:pt x="8891" y="324854"/>
                  </a:lnTo>
                  <a:lnTo>
                    <a:pt x="12067" y="314375"/>
                  </a:lnTo>
                  <a:lnTo>
                    <a:pt x="15877" y="304531"/>
                  </a:lnTo>
                  <a:lnTo>
                    <a:pt x="20323" y="294686"/>
                  </a:lnTo>
                  <a:lnTo>
                    <a:pt x="24769" y="284842"/>
                  </a:lnTo>
                  <a:lnTo>
                    <a:pt x="30167" y="275633"/>
                  </a:lnTo>
                  <a:lnTo>
                    <a:pt x="35883" y="266425"/>
                  </a:lnTo>
                  <a:lnTo>
                    <a:pt x="42234" y="257533"/>
                  </a:lnTo>
                  <a:lnTo>
                    <a:pt x="49220" y="248642"/>
                  </a:lnTo>
                  <a:lnTo>
                    <a:pt x="56524" y="240068"/>
                  </a:lnTo>
                  <a:lnTo>
                    <a:pt x="64462" y="231812"/>
                  </a:lnTo>
                  <a:lnTo>
                    <a:pt x="231811" y="64463"/>
                  </a:lnTo>
                  <a:lnTo>
                    <a:pt x="240068" y="56524"/>
                  </a:lnTo>
                  <a:lnTo>
                    <a:pt x="248641" y="48903"/>
                  </a:lnTo>
                  <a:lnTo>
                    <a:pt x="257215" y="42234"/>
                  </a:lnTo>
                  <a:lnTo>
                    <a:pt x="266424" y="36201"/>
                  </a:lnTo>
                  <a:lnTo>
                    <a:pt x="275633" y="30167"/>
                  </a:lnTo>
                  <a:lnTo>
                    <a:pt x="284842" y="24769"/>
                  </a:lnTo>
                  <a:lnTo>
                    <a:pt x="294686" y="20323"/>
                  </a:lnTo>
                  <a:lnTo>
                    <a:pt x="304530" y="15878"/>
                  </a:lnTo>
                  <a:lnTo>
                    <a:pt x="314374" y="12067"/>
                  </a:lnTo>
                  <a:lnTo>
                    <a:pt x="324853" y="8892"/>
                  </a:lnTo>
                  <a:lnTo>
                    <a:pt x="335015" y="6034"/>
                  </a:lnTo>
                  <a:lnTo>
                    <a:pt x="345494" y="3811"/>
                  </a:lnTo>
                  <a:lnTo>
                    <a:pt x="355973" y="1905"/>
                  </a:lnTo>
                  <a:lnTo>
                    <a:pt x="366135" y="953"/>
                  </a:lnTo>
                  <a:lnTo>
                    <a:pt x="3769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8682" y="1755633"/>
            <a:ext cx="1260000" cy="1260000"/>
            <a:chOff x="2935695" y="4513500"/>
            <a:chExt cx="1260000" cy="1260000"/>
          </a:xfrm>
        </p:grpSpPr>
        <p:sp>
          <p:nvSpPr>
            <p:cNvPr id="75" name="MH_Other_4"/>
            <p:cNvSpPr/>
            <p:nvPr>
              <p:custDataLst>
                <p:tags r:id="rId4"/>
              </p:custDataLst>
            </p:nvPr>
          </p:nvSpPr>
          <p:spPr>
            <a:xfrm>
              <a:off x="2935695" y="4513500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MH_Other_5"/>
            <p:cNvSpPr/>
            <p:nvPr>
              <p:custDataLst>
                <p:tags r:id="rId5"/>
              </p:custDataLst>
            </p:nvPr>
          </p:nvSpPr>
          <p:spPr>
            <a:xfrm>
              <a:off x="3112095" y="4689121"/>
              <a:ext cx="907200" cy="9087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KSO_Shape"/>
            <p:cNvSpPr/>
            <p:nvPr/>
          </p:nvSpPr>
          <p:spPr bwMode="auto">
            <a:xfrm>
              <a:off x="3386602" y="4905239"/>
              <a:ext cx="358186" cy="476522"/>
            </a:xfrm>
            <a:custGeom>
              <a:avLst/>
              <a:gdLst>
                <a:gd name="T0" fmla="*/ 726440 w 1514475"/>
                <a:gd name="T1" fmla="*/ 1745744 h 2014538"/>
                <a:gd name="T2" fmla="*/ 775652 w 1514475"/>
                <a:gd name="T3" fmla="*/ 1767032 h 2014538"/>
                <a:gd name="T4" fmla="*/ 815340 w 1514475"/>
                <a:gd name="T5" fmla="*/ 1756229 h 2014538"/>
                <a:gd name="T6" fmla="*/ 839788 w 1514475"/>
                <a:gd name="T7" fmla="*/ 1730176 h 2014538"/>
                <a:gd name="T8" fmla="*/ 1031558 w 1514475"/>
                <a:gd name="T9" fmla="*/ 1521114 h 2014538"/>
                <a:gd name="T10" fmla="*/ 1066482 w 1514475"/>
                <a:gd name="T11" fmla="*/ 1549391 h 2014538"/>
                <a:gd name="T12" fmla="*/ 1514475 w 1514475"/>
                <a:gd name="T13" fmla="*/ 1698403 h 2014538"/>
                <a:gd name="T14" fmla="*/ 1490028 w 1514475"/>
                <a:gd name="T15" fmla="*/ 1821362 h 2014538"/>
                <a:gd name="T16" fmla="*/ 1422400 w 1514475"/>
                <a:gd name="T17" fmla="*/ 1921763 h 2014538"/>
                <a:gd name="T18" fmla="*/ 1321752 w 1514475"/>
                <a:gd name="T19" fmla="*/ 1989438 h 2014538"/>
                <a:gd name="T20" fmla="*/ 1198880 w 1514475"/>
                <a:gd name="T21" fmla="*/ 2014538 h 2014538"/>
                <a:gd name="T22" fmla="*/ 236855 w 1514475"/>
                <a:gd name="T23" fmla="*/ 2004371 h 2014538"/>
                <a:gd name="T24" fmla="*/ 127000 w 1514475"/>
                <a:gd name="T25" fmla="*/ 1951629 h 2014538"/>
                <a:gd name="T26" fmla="*/ 45720 w 1514475"/>
                <a:gd name="T27" fmla="*/ 1862349 h 2014538"/>
                <a:gd name="T28" fmla="*/ 3810 w 1514475"/>
                <a:gd name="T29" fmla="*/ 1746380 h 2014538"/>
                <a:gd name="T30" fmla="*/ 373698 w 1514475"/>
                <a:gd name="T31" fmla="*/ 1558287 h 2014538"/>
                <a:gd name="T32" fmla="*/ 414338 w 1514475"/>
                <a:gd name="T33" fmla="*/ 1542719 h 2014538"/>
                <a:gd name="T34" fmla="*/ 438468 w 1514475"/>
                <a:gd name="T35" fmla="*/ 1505545 h 2014538"/>
                <a:gd name="T36" fmla="*/ 254000 w 1514475"/>
                <a:gd name="T37" fmla="*/ 342265 h 2014538"/>
                <a:gd name="T38" fmla="*/ 290830 w 1514475"/>
                <a:gd name="T39" fmla="*/ 460375 h 2014538"/>
                <a:gd name="T40" fmla="*/ 367348 w 1514475"/>
                <a:gd name="T41" fmla="*/ 553085 h 2014538"/>
                <a:gd name="T42" fmla="*/ 474345 w 1514475"/>
                <a:gd name="T43" fmla="*/ 611188 h 2014538"/>
                <a:gd name="T44" fmla="*/ 962978 w 1514475"/>
                <a:gd name="T45" fmla="*/ 625158 h 2014538"/>
                <a:gd name="T46" fmla="*/ 1083628 w 1514475"/>
                <a:gd name="T47" fmla="*/ 594043 h 2014538"/>
                <a:gd name="T48" fmla="*/ 1180148 w 1514475"/>
                <a:gd name="T49" fmla="*/ 522288 h 2014538"/>
                <a:gd name="T50" fmla="*/ 1243330 w 1514475"/>
                <a:gd name="T51" fmla="*/ 418465 h 2014538"/>
                <a:gd name="T52" fmla="*/ 1261745 w 1514475"/>
                <a:gd name="T53" fmla="*/ 295275 h 2014538"/>
                <a:gd name="T54" fmla="*/ 1322705 w 1514475"/>
                <a:gd name="T55" fmla="*/ 272098 h 2014538"/>
                <a:gd name="T56" fmla="*/ 1412875 w 1514475"/>
                <a:gd name="T57" fmla="*/ 330518 h 2014538"/>
                <a:gd name="T58" fmla="*/ 1478280 w 1514475"/>
                <a:gd name="T59" fmla="*/ 415290 h 2014538"/>
                <a:gd name="T60" fmla="*/ 1511618 w 1514475"/>
                <a:gd name="T61" fmla="*/ 519748 h 2014538"/>
                <a:gd name="T62" fmla="*/ 1011872 w 1514475"/>
                <a:gd name="T63" fmla="*/ 1145541 h 2014538"/>
                <a:gd name="T64" fmla="*/ 983615 w 1514475"/>
                <a:gd name="T65" fmla="*/ 1109345 h 2014538"/>
                <a:gd name="T66" fmla="*/ 933768 w 1514475"/>
                <a:gd name="T67" fmla="*/ 1100773 h 2014538"/>
                <a:gd name="T68" fmla="*/ 889000 w 1514475"/>
                <a:gd name="T69" fmla="*/ 1130618 h 2014538"/>
                <a:gd name="T70" fmla="*/ 685165 w 1514475"/>
                <a:gd name="T71" fmla="*/ 818515 h 2014538"/>
                <a:gd name="T72" fmla="*/ 641032 w 1514475"/>
                <a:gd name="T73" fmla="*/ 788353 h 2014538"/>
                <a:gd name="T74" fmla="*/ 593725 w 1514475"/>
                <a:gd name="T75" fmla="*/ 794068 h 2014538"/>
                <a:gd name="T76" fmla="*/ 565468 w 1514475"/>
                <a:gd name="T77" fmla="*/ 819785 h 2014538"/>
                <a:gd name="T78" fmla="*/ 0 w 1514475"/>
                <a:gd name="T79" fmla="*/ 562610 h 2014538"/>
                <a:gd name="T80" fmla="*/ 19685 w 1514475"/>
                <a:gd name="T81" fmla="*/ 452438 h 2014538"/>
                <a:gd name="T82" fmla="*/ 73978 w 1514475"/>
                <a:gd name="T83" fmla="*/ 359410 h 2014538"/>
                <a:gd name="T84" fmla="*/ 155892 w 1514475"/>
                <a:gd name="T85" fmla="*/ 290513 h 2014538"/>
                <a:gd name="T86" fmla="*/ 258128 w 1514475"/>
                <a:gd name="T87" fmla="*/ 252413 h 2014538"/>
                <a:gd name="T88" fmla="*/ 959167 w 1514475"/>
                <a:gd name="T89" fmla="*/ 11423 h 2014538"/>
                <a:gd name="T90" fmla="*/ 1044575 w 1514475"/>
                <a:gd name="T91" fmla="*/ 57748 h 2014538"/>
                <a:gd name="T92" fmla="*/ 1105852 w 1514475"/>
                <a:gd name="T93" fmla="*/ 132314 h 2014538"/>
                <a:gd name="T94" fmla="*/ 1135062 w 1514475"/>
                <a:gd name="T95" fmla="*/ 226870 h 2014538"/>
                <a:gd name="T96" fmla="*/ 1125220 w 1514475"/>
                <a:gd name="T97" fmla="*/ 327454 h 2014538"/>
                <a:gd name="T98" fmla="*/ 1078865 w 1514475"/>
                <a:gd name="T99" fmla="*/ 412808 h 2014538"/>
                <a:gd name="T100" fmla="*/ 1004570 w 1514475"/>
                <a:gd name="T101" fmla="*/ 474047 h 2014538"/>
                <a:gd name="T102" fmla="*/ 909955 w 1514475"/>
                <a:gd name="T103" fmla="*/ 503238 h 2014538"/>
                <a:gd name="T104" fmla="*/ 568960 w 1514475"/>
                <a:gd name="T105" fmla="*/ 496892 h 2014538"/>
                <a:gd name="T106" fmla="*/ 481012 w 1514475"/>
                <a:gd name="T107" fmla="*/ 454691 h 2014538"/>
                <a:gd name="T108" fmla="*/ 415607 w 1514475"/>
                <a:gd name="T109" fmla="*/ 383299 h 2014538"/>
                <a:gd name="T110" fmla="*/ 382270 w 1514475"/>
                <a:gd name="T111" fmla="*/ 290964 h 2014538"/>
                <a:gd name="T112" fmla="*/ 387350 w 1514475"/>
                <a:gd name="T113" fmla="*/ 189428 h 2014538"/>
                <a:gd name="T114" fmla="*/ 429577 w 1514475"/>
                <a:gd name="T115" fmla="*/ 101536 h 2014538"/>
                <a:gd name="T116" fmla="*/ 500697 w 1514475"/>
                <a:gd name="T117" fmla="*/ 36807 h 2014538"/>
                <a:gd name="T118" fmla="*/ 593407 w 1514475"/>
                <a:gd name="T119" fmla="*/ 2855 h 2014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4475" h="2014538">
                  <a:moveTo>
                    <a:pt x="599122" y="1111250"/>
                  </a:moveTo>
                  <a:lnTo>
                    <a:pt x="707390" y="1708570"/>
                  </a:lnTo>
                  <a:lnTo>
                    <a:pt x="708978" y="1715878"/>
                  </a:lnTo>
                  <a:lnTo>
                    <a:pt x="711518" y="1722550"/>
                  </a:lnTo>
                  <a:lnTo>
                    <a:pt x="714375" y="1728905"/>
                  </a:lnTo>
                  <a:lnTo>
                    <a:pt x="717868" y="1734942"/>
                  </a:lnTo>
                  <a:lnTo>
                    <a:pt x="721678" y="1740661"/>
                  </a:lnTo>
                  <a:lnTo>
                    <a:pt x="726440" y="1745744"/>
                  </a:lnTo>
                  <a:lnTo>
                    <a:pt x="731202" y="1750510"/>
                  </a:lnTo>
                  <a:lnTo>
                    <a:pt x="736600" y="1754640"/>
                  </a:lnTo>
                  <a:lnTo>
                    <a:pt x="742315" y="1758135"/>
                  </a:lnTo>
                  <a:lnTo>
                    <a:pt x="748665" y="1760995"/>
                  </a:lnTo>
                  <a:lnTo>
                    <a:pt x="755332" y="1763537"/>
                  </a:lnTo>
                  <a:lnTo>
                    <a:pt x="761682" y="1765443"/>
                  </a:lnTo>
                  <a:lnTo>
                    <a:pt x="768350" y="1766714"/>
                  </a:lnTo>
                  <a:lnTo>
                    <a:pt x="775652" y="1767032"/>
                  </a:lnTo>
                  <a:lnTo>
                    <a:pt x="782638" y="1767032"/>
                  </a:lnTo>
                  <a:lnTo>
                    <a:pt x="789622" y="1766078"/>
                  </a:lnTo>
                  <a:lnTo>
                    <a:pt x="794385" y="1765125"/>
                  </a:lnTo>
                  <a:lnTo>
                    <a:pt x="799148" y="1763854"/>
                  </a:lnTo>
                  <a:lnTo>
                    <a:pt x="803275" y="1762266"/>
                  </a:lnTo>
                  <a:lnTo>
                    <a:pt x="807720" y="1760359"/>
                  </a:lnTo>
                  <a:lnTo>
                    <a:pt x="811848" y="1758135"/>
                  </a:lnTo>
                  <a:lnTo>
                    <a:pt x="815340" y="1756229"/>
                  </a:lnTo>
                  <a:lnTo>
                    <a:pt x="819468" y="1753687"/>
                  </a:lnTo>
                  <a:lnTo>
                    <a:pt x="822960" y="1750828"/>
                  </a:lnTo>
                  <a:lnTo>
                    <a:pt x="826135" y="1747650"/>
                  </a:lnTo>
                  <a:lnTo>
                    <a:pt x="829310" y="1744473"/>
                  </a:lnTo>
                  <a:lnTo>
                    <a:pt x="832168" y="1740978"/>
                  </a:lnTo>
                  <a:lnTo>
                    <a:pt x="835025" y="1737483"/>
                  </a:lnTo>
                  <a:lnTo>
                    <a:pt x="837565" y="1733988"/>
                  </a:lnTo>
                  <a:lnTo>
                    <a:pt x="839788" y="1730176"/>
                  </a:lnTo>
                  <a:lnTo>
                    <a:pt x="841692" y="1726045"/>
                  </a:lnTo>
                  <a:lnTo>
                    <a:pt x="843598" y="1721915"/>
                  </a:lnTo>
                  <a:lnTo>
                    <a:pt x="845820" y="1713972"/>
                  </a:lnTo>
                  <a:lnTo>
                    <a:pt x="958532" y="1366065"/>
                  </a:lnTo>
                  <a:lnTo>
                    <a:pt x="1024255" y="1505227"/>
                  </a:lnTo>
                  <a:lnTo>
                    <a:pt x="1026160" y="1510946"/>
                  </a:lnTo>
                  <a:lnTo>
                    <a:pt x="1028700" y="1516348"/>
                  </a:lnTo>
                  <a:lnTo>
                    <a:pt x="1031558" y="1521114"/>
                  </a:lnTo>
                  <a:lnTo>
                    <a:pt x="1034732" y="1525879"/>
                  </a:lnTo>
                  <a:lnTo>
                    <a:pt x="1038860" y="1530645"/>
                  </a:lnTo>
                  <a:lnTo>
                    <a:pt x="1042670" y="1534458"/>
                  </a:lnTo>
                  <a:lnTo>
                    <a:pt x="1046798" y="1537953"/>
                  </a:lnTo>
                  <a:lnTo>
                    <a:pt x="1051560" y="1541448"/>
                  </a:lnTo>
                  <a:lnTo>
                    <a:pt x="1056322" y="1544307"/>
                  </a:lnTo>
                  <a:lnTo>
                    <a:pt x="1061085" y="1547167"/>
                  </a:lnTo>
                  <a:lnTo>
                    <a:pt x="1066482" y="1549391"/>
                  </a:lnTo>
                  <a:lnTo>
                    <a:pt x="1071880" y="1551297"/>
                  </a:lnTo>
                  <a:lnTo>
                    <a:pt x="1077278" y="1552568"/>
                  </a:lnTo>
                  <a:lnTo>
                    <a:pt x="1082992" y="1553204"/>
                  </a:lnTo>
                  <a:lnTo>
                    <a:pt x="1088708" y="1554157"/>
                  </a:lnTo>
                  <a:lnTo>
                    <a:pt x="1094422" y="1554157"/>
                  </a:lnTo>
                  <a:lnTo>
                    <a:pt x="1096328" y="1554157"/>
                  </a:lnTo>
                  <a:lnTo>
                    <a:pt x="1514475" y="1552568"/>
                  </a:lnTo>
                  <a:lnTo>
                    <a:pt x="1514475" y="1698403"/>
                  </a:lnTo>
                  <a:lnTo>
                    <a:pt x="1514158" y="1714607"/>
                  </a:lnTo>
                  <a:lnTo>
                    <a:pt x="1513205" y="1730811"/>
                  </a:lnTo>
                  <a:lnTo>
                    <a:pt x="1510982" y="1746380"/>
                  </a:lnTo>
                  <a:lnTo>
                    <a:pt x="1508125" y="1762266"/>
                  </a:lnTo>
                  <a:lnTo>
                    <a:pt x="1504632" y="1777516"/>
                  </a:lnTo>
                  <a:lnTo>
                    <a:pt x="1500188" y="1792449"/>
                  </a:lnTo>
                  <a:lnTo>
                    <a:pt x="1495425" y="1807065"/>
                  </a:lnTo>
                  <a:lnTo>
                    <a:pt x="1490028" y="1821362"/>
                  </a:lnTo>
                  <a:lnTo>
                    <a:pt x="1483678" y="1835660"/>
                  </a:lnTo>
                  <a:lnTo>
                    <a:pt x="1476375" y="1849004"/>
                  </a:lnTo>
                  <a:lnTo>
                    <a:pt x="1469072" y="1862349"/>
                  </a:lnTo>
                  <a:lnTo>
                    <a:pt x="1460818" y="1875058"/>
                  </a:lnTo>
                  <a:lnTo>
                    <a:pt x="1451928" y="1887767"/>
                  </a:lnTo>
                  <a:lnTo>
                    <a:pt x="1442720" y="1899522"/>
                  </a:lnTo>
                  <a:lnTo>
                    <a:pt x="1432560" y="1910643"/>
                  </a:lnTo>
                  <a:lnTo>
                    <a:pt x="1422400" y="1921763"/>
                  </a:lnTo>
                  <a:lnTo>
                    <a:pt x="1411288" y="1932248"/>
                  </a:lnTo>
                  <a:lnTo>
                    <a:pt x="1399858" y="1942097"/>
                  </a:lnTo>
                  <a:lnTo>
                    <a:pt x="1387792" y="1951629"/>
                  </a:lnTo>
                  <a:lnTo>
                    <a:pt x="1375728" y="1960207"/>
                  </a:lnTo>
                  <a:lnTo>
                    <a:pt x="1362710" y="1968468"/>
                  </a:lnTo>
                  <a:lnTo>
                    <a:pt x="1349692" y="1976411"/>
                  </a:lnTo>
                  <a:lnTo>
                    <a:pt x="1335722" y="1983084"/>
                  </a:lnTo>
                  <a:lnTo>
                    <a:pt x="1321752" y="1989438"/>
                  </a:lnTo>
                  <a:lnTo>
                    <a:pt x="1307782" y="1995157"/>
                  </a:lnTo>
                  <a:lnTo>
                    <a:pt x="1293178" y="2000241"/>
                  </a:lnTo>
                  <a:lnTo>
                    <a:pt x="1277938" y="2004371"/>
                  </a:lnTo>
                  <a:lnTo>
                    <a:pt x="1262698" y="2008184"/>
                  </a:lnTo>
                  <a:lnTo>
                    <a:pt x="1247140" y="2010726"/>
                  </a:lnTo>
                  <a:lnTo>
                    <a:pt x="1231582" y="2012632"/>
                  </a:lnTo>
                  <a:lnTo>
                    <a:pt x="1215390" y="2014220"/>
                  </a:lnTo>
                  <a:lnTo>
                    <a:pt x="1198880" y="2014538"/>
                  </a:lnTo>
                  <a:lnTo>
                    <a:pt x="1155700" y="2014538"/>
                  </a:lnTo>
                  <a:lnTo>
                    <a:pt x="359092" y="2014538"/>
                  </a:lnTo>
                  <a:lnTo>
                    <a:pt x="315595" y="2014538"/>
                  </a:lnTo>
                  <a:lnTo>
                    <a:pt x="299720" y="2014220"/>
                  </a:lnTo>
                  <a:lnTo>
                    <a:pt x="283528" y="2012632"/>
                  </a:lnTo>
                  <a:lnTo>
                    <a:pt x="267652" y="2010726"/>
                  </a:lnTo>
                  <a:lnTo>
                    <a:pt x="251778" y="2008184"/>
                  </a:lnTo>
                  <a:lnTo>
                    <a:pt x="236855" y="2004371"/>
                  </a:lnTo>
                  <a:lnTo>
                    <a:pt x="221932" y="2000241"/>
                  </a:lnTo>
                  <a:lnTo>
                    <a:pt x="207010" y="1995157"/>
                  </a:lnTo>
                  <a:lnTo>
                    <a:pt x="192722" y="1989438"/>
                  </a:lnTo>
                  <a:lnTo>
                    <a:pt x="179070" y="1983084"/>
                  </a:lnTo>
                  <a:lnTo>
                    <a:pt x="165418" y="1976411"/>
                  </a:lnTo>
                  <a:lnTo>
                    <a:pt x="151765" y="1968468"/>
                  </a:lnTo>
                  <a:lnTo>
                    <a:pt x="139382" y="1960207"/>
                  </a:lnTo>
                  <a:lnTo>
                    <a:pt x="127000" y="1951629"/>
                  </a:lnTo>
                  <a:lnTo>
                    <a:pt x="114935" y="1942097"/>
                  </a:lnTo>
                  <a:lnTo>
                    <a:pt x="103505" y="1932248"/>
                  </a:lnTo>
                  <a:lnTo>
                    <a:pt x="92392" y="1921763"/>
                  </a:lnTo>
                  <a:lnTo>
                    <a:pt x="81915" y="1910643"/>
                  </a:lnTo>
                  <a:lnTo>
                    <a:pt x="72072" y="1899522"/>
                  </a:lnTo>
                  <a:lnTo>
                    <a:pt x="62865" y="1887767"/>
                  </a:lnTo>
                  <a:lnTo>
                    <a:pt x="53975" y="1875058"/>
                  </a:lnTo>
                  <a:lnTo>
                    <a:pt x="45720" y="1862349"/>
                  </a:lnTo>
                  <a:lnTo>
                    <a:pt x="38100" y="1849004"/>
                  </a:lnTo>
                  <a:lnTo>
                    <a:pt x="31115" y="1835660"/>
                  </a:lnTo>
                  <a:lnTo>
                    <a:pt x="24765" y="1821362"/>
                  </a:lnTo>
                  <a:lnTo>
                    <a:pt x="19368" y="1807065"/>
                  </a:lnTo>
                  <a:lnTo>
                    <a:pt x="14288" y="1792449"/>
                  </a:lnTo>
                  <a:lnTo>
                    <a:pt x="10160" y="1777516"/>
                  </a:lnTo>
                  <a:lnTo>
                    <a:pt x="6668" y="1762266"/>
                  </a:lnTo>
                  <a:lnTo>
                    <a:pt x="3810" y="1746380"/>
                  </a:lnTo>
                  <a:lnTo>
                    <a:pt x="1588" y="1730811"/>
                  </a:lnTo>
                  <a:lnTo>
                    <a:pt x="318" y="1714607"/>
                  </a:lnTo>
                  <a:lnTo>
                    <a:pt x="0" y="1698403"/>
                  </a:lnTo>
                  <a:lnTo>
                    <a:pt x="0" y="1556063"/>
                  </a:lnTo>
                  <a:lnTo>
                    <a:pt x="126048" y="1556063"/>
                  </a:lnTo>
                  <a:lnTo>
                    <a:pt x="360680" y="1557970"/>
                  </a:lnTo>
                  <a:lnTo>
                    <a:pt x="367030" y="1558605"/>
                  </a:lnTo>
                  <a:lnTo>
                    <a:pt x="373698" y="1558287"/>
                  </a:lnTo>
                  <a:lnTo>
                    <a:pt x="380048" y="1557652"/>
                  </a:lnTo>
                  <a:lnTo>
                    <a:pt x="386715" y="1556381"/>
                  </a:lnTo>
                  <a:lnTo>
                    <a:pt x="392748" y="1554792"/>
                  </a:lnTo>
                  <a:lnTo>
                    <a:pt x="398780" y="1552250"/>
                  </a:lnTo>
                  <a:lnTo>
                    <a:pt x="404495" y="1549391"/>
                  </a:lnTo>
                  <a:lnTo>
                    <a:pt x="410210" y="1546214"/>
                  </a:lnTo>
                  <a:lnTo>
                    <a:pt x="411162" y="1544625"/>
                  </a:lnTo>
                  <a:lnTo>
                    <a:pt x="414338" y="1542719"/>
                  </a:lnTo>
                  <a:lnTo>
                    <a:pt x="418782" y="1538588"/>
                  </a:lnTo>
                  <a:lnTo>
                    <a:pt x="422592" y="1534776"/>
                  </a:lnTo>
                  <a:lnTo>
                    <a:pt x="426085" y="1530645"/>
                  </a:lnTo>
                  <a:lnTo>
                    <a:pt x="429578" y="1526197"/>
                  </a:lnTo>
                  <a:lnTo>
                    <a:pt x="432435" y="1521114"/>
                  </a:lnTo>
                  <a:lnTo>
                    <a:pt x="434975" y="1516348"/>
                  </a:lnTo>
                  <a:lnTo>
                    <a:pt x="437198" y="1511264"/>
                  </a:lnTo>
                  <a:lnTo>
                    <a:pt x="438468" y="1505545"/>
                  </a:lnTo>
                  <a:lnTo>
                    <a:pt x="599122" y="1111250"/>
                  </a:lnTo>
                  <a:close/>
                  <a:moveTo>
                    <a:pt x="258128" y="252413"/>
                  </a:moveTo>
                  <a:lnTo>
                    <a:pt x="255905" y="266383"/>
                  </a:lnTo>
                  <a:lnTo>
                    <a:pt x="254000" y="280670"/>
                  </a:lnTo>
                  <a:lnTo>
                    <a:pt x="253048" y="295275"/>
                  </a:lnTo>
                  <a:lnTo>
                    <a:pt x="252730" y="309880"/>
                  </a:lnTo>
                  <a:lnTo>
                    <a:pt x="253048" y="326390"/>
                  </a:lnTo>
                  <a:lnTo>
                    <a:pt x="254000" y="342265"/>
                  </a:lnTo>
                  <a:lnTo>
                    <a:pt x="256222" y="358140"/>
                  </a:lnTo>
                  <a:lnTo>
                    <a:pt x="259080" y="373698"/>
                  </a:lnTo>
                  <a:lnTo>
                    <a:pt x="262572" y="388620"/>
                  </a:lnTo>
                  <a:lnTo>
                    <a:pt x="267018" y="403543"/>
                  </a:lnTo>
                  <a:lnTo>
                    <a:pt x="271462" y="418465"/>
                  </a:lnTo>
                  <a:lnTo>
                    <a:pt x="277178" y="432753"/>
                  </a:lnTo>
                  <a:lnTo>
                    <a:pt x="283528" y="446723"/>
                  </a:lnTo>
                  <a:lnTo>
                    <a:pt x="290830" y="460375"/>
                  </a:lnTo>
                  <a:lnTo>
                    <a:pt x="298132" y="473393"/>
                  </a:lnTo>
                  <a:lnTo>
                    <a:pt x="306388" y="486410"/>
                  </a:lnTo>
                  <a:lnTo>
                    <a:pt x="315278" y="498793"/>
                  </a:lnTo>
                  <a:lnTo>
                    <a:pt x="324485" y="510540"/>
                  </a:lnTo>
                  <a:lnTo>
                    <a:pt x="334645" y="522288"/>
                  </a:lnTo>
                  <a:lnTo>
                    <a:pt x="344805" y="533083"/>
                  </a:lnTo>
                  <a:lnTo>
                    <a:pt x="355918" y="543560"/>
                  </a:lnTo>
                  <a:lnTo>
                    <a:pt x="367348" y="553085"/>
                  </a:lnTo>
                  <a:lnTo>
                    <a:pt x="379095" y="562928"/>
                  </a:lnTo>
                  <a:lnTo>
                    <a:pt x="391478" y="571500"/>
                  </a:lnTo>
                  <a:lnTo>
                    <a:pt x="404495" y="579438"/>
                  </a:lnTo>
                  <a:lnTo>
                    <a:pt x="417512" y="587375"/>
                  </a:lnTo>
                  <a:lnTo>
                    <a:pt x="431165" y="594043"/>
                  </a:lnTo>
                  <a:lnTo>
                    <a:pt x="445452" y="600710"/>
                  </a:lnTo>
                  <a:lnTo>
                    <a:pt x="459740" y="606425"/>
                  </a:lnTo>
                  <a:lnTo>
                    <a:pt x="474345" y="611188"/>
                  </a:lnTo>
                  <a:lnTo>
                    <a:pt x="489268" y="615633"/>
                  </a:lnTo>
                  <a:lnTo>
                    <a:pt x="504508" y="619125"/>
                  </a:lnTo>
                  <a:lnTo>
                    <a:pt x="520065" y="621983"/>
                  </a:lnTo>
                  <a:lnTo>
                    <a:pt x="535940" y="623888"/>
                  </a:lnTo>
                  <a:lnTo>
                    <a:pt x="551815" y="625158"/>
                  </a:lnTo>
                  <a:lnTo>
                    <a:pt x="568008" y="625475"/>
                  </a:lnTo>
                  <a:lnTo>
                    <a:pt x="946785" y="625475"/>
                  </a:lnTo>
                  <a:lnTo>
                    <a:pt x="962978" y="625158"/>
                  </a:lnTo>
                  <a:lnTo>
                    <a:pt x="978852" y="623888"/>
                  </a:lnTo>
                  <a:lnTo>
                    <a:pt x="994410" y="621983"/>
                  </a:lnTo>
                  <a:lnTo>
                    <a:pt x="1010285" y="619125"/>
                  </a:lnTo>
                  <a:lnTo>
                    <a:pt x="1025525" y="615633"/>
                  </a:lnTo>
                  <a:lnTo>
                    <a:pt x="1040448" y="611188"/>
                  </a:lnTo>
                  <a:lnTo>
                    <a:pt x="1055052" y="606425"/>
                  </a:lnTo>
                  <a:lnTo>
                    <a:pt x="1069340" y="600710"/>
                  </a:lnTo>
                  <a:lnTo>
                    <a:pt x="1083628" y="594043"/>
                  </a:lnTo>
                  <a:lnTo>
                    <a:pt x="1097280" y="587375"/>
                  </a:lnTo>
                  <a:lnTo>
                    <a:pt x="1110298" y="579438"/>
                  </a:lnTo>
                  <a:lnTo>
                    <a:pt x="1122998" y="571500"/>
                  </a:lnTo>
                  <a:lnTo>
                    <a:pt x="1135698" y="562928"/>
                  </a:lnTo>
                  <a:lnTo>
                    <a:pt x="1147445" y="553085"/>
                  </a:lnTo>
                  <a:lnTo>
                    <a:pt x="1158875" y="543560"/>
                  </a:lnTo>
                  <a:lnTo>
                    <a:pt x="1169670" y="533083"/>
                  </a:lnTo>
                  <a:lnTo>
                    <a:pt x="1180148" y="522288"/>
                  </a:lnTo>
                  <a:lnTo>
                    <a:pt x="1189990" y="510540"/>
                  </a:lnTo>
                  <a:lnTo>
                    <a:pt x="1199515" y="498793"/>
                  </a:lnTo>
                  <a:lnTo>
                    <a:pt x="1208405" y="486410"/>
                  </a:lnTo>
                  <a:lnTo>
                    <a:pt x="1216342" y="473393"/>
                  </a:lnTo>
                  <a:lnTo>
                    <a:pt x="1223962" y="460375"/>
                  </a:lnTo>
                  <a:lnTo>
                    <a:pt x="1230948" y="446723"/>
                  </a:lnTo>
                  <a:lnTo>
                    <a:pt x="1237615" y="432753"/>
                  </a:lnTo>
                  <a:lnTo>
                    <a:pt x="1243330" y="418465"/>
                  </a:lnTo>
                  <a:lnTo>
                    <a:pt x="1248092" y="403543"/>
                  </a:lnTo>
                  <a:lnTo>
                    <a:pt x="1252220" y="388620"/>
                  </a:lnTo>
                  <a:lnTo>
                    <a:pt x="1255712" y="373698"/>
                  </a:lnTo>
                  <a:lnTo>
                    <a:pt x="1258570" y="358140"/>
                  </a:lnTo>
                  <a:lnTo>
                    <a:pt x="1260792" y="342265"/>
                  </a:lnTo>
                  <a:lnTo>
                    <a:pt x="1261745" y="326390"/>
                  </a:lnTo>
                  <a:lnTo>
                    <a:pt x="1262062" y="309880"/>
                  </a:lnTo>
                  <a:lnTo>
                    <a:pt x="1261745" y="295275"/>
                  </a:lnTo>
                  <a:lnTo>
                    <a:pt x="1260792" y="280670"/>
                  </a:lnTo>
                  <a:lnTo>
                    <a:pt x="1258888" y="266383"/>
                  </a:lnTo>
                  <a:lnTo>
                    <a:pt x="1256665" y="252413"/>
                  </a:lnTo>
                  <a:lnTo>
                    <a:pt x="1270318" y="255270"/>
                  </a:lnTo>
                  <a:lnTo>
                    <a:pt x="1283652" y="258763"/>
                  </a:lnTo>
                  <a:lnTo>
                    <a:pt x="1296988" y="262573"/>
                  </a:lnTo>
                  <a:lnTo>
                    <a:pt x="1309688" y="267335"/>
                  </a:lnTo>
                  <a:lnTo>
                    <a:pt x="1322705" y="272098"/>
                  </a:lnTo>
                  <a:lnTo>
                    <a:pt x="1335088" y="277813"/>
                  </a:lnTo>
                  <a:lnTo>
                    <a:pt x="1347152" y="283845"/>
                  </a:lnTo>
                  <a:lnTo>
                    <a:pt x="1358900" y="290513"/>
                  </a:lnTo>
                  <a:lnTo>
                    <a:pt x="1370330" y="297498"/>
                  </a:lnTo>
                  <a:lnTo>
                    <a:pt x="1381442" y="305435"/>
                  </a:lnTo>
                  <a:lnTo>
                    <a:pt x="1392555" y="313055"/>
                  </a:lnTo>
                  <a:lnTo>
                    <a:pt x="1402715" y="321628"/>
                  </a:lnTo>
                  <a:lnTo>
                    <a:pt x="1412875" y="330518"/>
                  </a:lnTo>
                  <a:lnTo>
                    <a:pt x="1422718" y="340043"/>
                  </a:lnTo>
                  <a:lnTo>
                    <a:pt x="1431925" y="349568"/>
                  </a:lnTo>
                  <a:lnTo>
                    <a:pt x="1440815" y="359410"/>
                  </a:lnTo>
                  <a:lnTo>
                    <a:pt x="1449070" y="370205"/>
                  </a:lnTo>
                  <a:lnTo>
                    <a:pt x="1457325" y="381000"/>
                  </a:lnTo>
                  <a:lnTo>
                    <a:pt x="1464628" y="391795"/>
                  </a:lnTo>
                  <a:lnTo>
                    <a:pt x="1471930" y="403543"/>
                  </a:lnTo>
                  <a:lnTo>
                    <a:pt x="1478280" y="415290"/>
                  </a:lnTo>
                  <a:lnTo>
                    <a:pt x="1484312" y="427355"/>
                  </a:lnTo>
                  <a:lnTo>
                    <a:pt x="1490028" y="440055"/>
                  </a:lnTo>
                  <a:lnTo>
                    <a:pt x="1495108" y="452438"/>
                  </a:lnTo>
                  <a:lnTo>
                    <a:pt x="1499552" y="465455"/>
                  </a:lnTo>
                  <a:lnTo>
                    <a:pt x="1503680" y="478790"/>
                  </a:lnTo>
                  <a:lnTo>
                    <a:pt x="1506855" y="492443"/>
                  </a:lnTo>
                  <a:lnTo>
                    <a:pt x="1509712" y="505778"/>
                  </a:lnTo>
                  <a:lnTo>
                    <a:pt x="1511618" y="519748"/>
                  </a:lnTo>
                  <a:lnTo>
                    <a:pt x="1513522" y="534035"/>
                  </a:lnTo>
                  <a:lnTo>
                    <a:pt x="1514158" y="548323"/>
                  </a:lnTo>
                  <a:lnTo>
                    <a:pt x="1514475" y="562610"/>
                  </a:lnTo>
                  <a:lnTo>
                    <a:pt x="1514475" y="947420"/>
                  </a:lnTo>
                  <a:lnTo>
                    <a:pt x="1514475" y="1415733"/>
                  </a:lnTo>
                  <a:lnTo>
                    <a:pt x="1136015" y="1417638"/>
                  </a:lnTo>
                  <a:lnTo>
                    <a:pt x="1019492" y="1162051"/>
                  </a:lnTo>
                  <a:lnTo>
                    <a:pt x="1011872" y="1145541"/>
                  </a:lnTo>
                  <a:lnTo>
                    <a:pt x="1007745" y="1136968"/>
                  </a:lnTo>
                  <a:lnTo>
                    <a:pt x="1002665" y="1129031"/>
                  </a:lnTo>
                  <a:lnTo>
                    <a:pt x="1000125" y="1125221"/>
                  </a:lnTo>
                  <a:lnTo>
                    <a:pt x="997268" y="1121728"/>
                  </a:lnTo>
                  <a:lnTo>
                    <a:pt x="994092" y="1118236"/>
                  </a:lnTo>
                  <a:lnTo>
                    <a:pt x="990918" y="1115061"/>
                  </a:lnTo>
                  <a:lnTo>
                    <a:pt x="987425" y="1111568"/>
                  </a:lnTo>
                  <a:lnTo>
                    <a:pt x="983615" y="1109345"/>
                  </a:lnTo>
                  <a:lnTo>
                    <a:pt x="979170" y="1106805"/>
                  </a:lnTo>
                  <a:lnTo>
                    <a:pt x="975042" y="1104583"/>
                  </a:lnTo>
                  <a:lnTo>
                    <a:pt x="967740" y="1102043"/>
                  </a:lnTo>
                  <a:lnTo>
                    <a:pt x="961072" y="1100773"/>
                  </a:lnTo>
                  <a:lnTo>
                    <a:pt x="954088" y="1099503"/>
                  </a:lnTo>
                  <a:lnTo>
                    <a:pt x="947102" y="1099185"/>
                  </a:lnTo>
                  <a:lnTo>
                    <a:pt x="940435" y="1099503"/>
                  </a:lnTo>
                  <a:lnTo>
                    <a:pt x="933768" y="1100773"/>
                  </a:lnTo>
                  <a:lnTo>
                    <a:pt x="926782" y="1102360"/>
                  </a:lnTo>
                  <a:lnTo>
                    <a:pt x="920432" y="1104583"/>
                  </a:lnTo>
                  <a:lnTo>
                    <a:pt x="914400" y="1107440"/>
                  </a:lnTo>
                  <a:lnTo>
                    <a:pt x="908368" y="1110933"/>
                  </a:lnTo>
                  <a:lnTo>
                    <a:pt x="902970" y="1115378"/>
                  </a:lnTo>
                  <a:lnTo>
                    <a:pt x="897890" y="1119506"/>
                  </a:lnTo>
                  <a:lnTo>
                    <a:pt x="893128" y="1124903"/>
                  </a:lnTo>
                  <a:lnTo>
                    <a:pt x="889000" y="1130618"/>
                  </a:lnTo>
                  <a:lnTo>
                    <a:pt x="885190" y="1136651"/>
                  </a:lnTo>
                  <a:lnTo>
                    <a:pt x="882332" y="1143001"/>
                  </a:lnTo>
                  <a:lnTo>
                    <a:pt x="796925" y="1405891"/>
                  </a:lnTo>
                  <a:lnTo>
                    <a:pt x="695325" y="844868"/>
                  </a:lnTo>
                  <a:lnTo>
                    <a:pt x="693738" y="837883"/>
                  </a:lnTo>
                  <a:lnTo>
                    <a:pt x="691515" y="830898"/>
                  </a:lnTo>
                  <a:lnTo>
                    <a:pt x="688658" y="824548"/>
                  </a:lnTo>
                  <a:lnTo>
                    <a:pt x="685165" y="818515"/>
                  </a:lnTo>
                  <a:lnTo>
                    <a:pt x="680720" y="813118"/>
                  </a:lnTo>
                  <a:lnTo>
                    <a:pt x="676592" y="808038"/>
                  </a:lnTo>
                  <a:lnTo>
                    <a:pt x="671512" y="803275"/>
                  </a:lnTo>
                  <a:lnTo>
                    <a:pt x="665798" y="799465"/>
                  </a:lnTo>
                  <a:lnTo>
                    <a:pt x="660082" y="795338"/>
                  </a:lnTo>
                  <a:lnTo>
                    <a:pt x="654050" y="792480"/>
                  </a:lnTo>
                  <a:lnTo>
                    <a:pt x="647700" y="789940"/>
                  </a:lnTo>
                  <a:lnTo>
                    <a:pt x="641032" y="788353"/>
                  </a:lnTo>
                  <a:lnTo>
                    <a:pt x="634048" y="786765"/>
                  </a:lnTo>
                  <a:lnTo>
                    <a:pt x="627380" y="786448"/>
                  </a:lnTo>
                  <a:lnTo>
                    <a:pt x="619760" y="786448"/>
                  </a:lnTo>
                  <a:lnTo>
                    <a:pt x="612775" y="787718"/>
                  </a:lnTo>
                  <a:lnTo>
                    <a:pt x="607695" y="788670"/>
                  </a:lnTo>
                  <a:lnTo>
                    <a:pt x="602615" y="789940"/>
                  </a:lnTo>
                  <a:lnTo>
                    <a:pt x="598170" y="791845"/>
                  </a:lnTo>
                  <a:lnTo>
                    <a:pt x="593725" y="794068"/>
                  </a:lnTo>
                  <a:lnTo>
                    <a:pt x="589598" y="796608"/>
                  </a:lnTo>
                  <a:lnTo>
                    <a:pt x="585470" y="798830"/>
                  </a:lnTo>
                  <a:lnTo>
                    <a:pt x="581342" y="801688"/>
                  </a:lnTo>
                  <a:lnTo>
                    <a:pt x="577850" y="805180"/>
                  </a:lnTo>
                  <a:lnTo>
                    <a:pt x="574358" y="808673"/>
                  </a:lnTo>
                  <a:lnTo>
                    <a:pt x="571182" y="812165"/>
                  </a:lnTo>
                  <a:lnTo>
                    <a:pt x="568325" y="815658"/>
                  </a:lnTo>
                  <a:lnTo>
                    <a:pt x="565468" y="819785"/>
                  </a:lnTo>
                  <a:lnTo>
                    <a:pt x="563245" y="823913"/>
                  </a:lnTo>
                  <a:lnTo>
                    <a:pt x="561022" y="828040"/>
                  </a:lnTo>
                  <a:lnTo>
                    <a:pt x="559118" y="832803"/>
                  </a:lnTo>
                  <a:lnTo>
                    <a:pt x="557530" y="837565"/>
                  </a:lnTo>
                  <a:lnTo>
                    <a:pt x="321945" y="1417638"/>
                  </a:lnTo>
                  <a:lnTo>
                    <a:pt x="0" y="1415733"/>
                  </a:lnTo>
                  <a:lnTo>
                    <a:pt x="0" y="947420"/>
                  </a:lnTo>
                  <a:lnTo>
                    <a:pt x="0" y="562610"/>
                  </a:lnTo>
                  <a:lnTo>
                    <a:pt x="318" y="548323"/>
                  </a:lnTo>
                  <a:lnTo>
                    <a:pt x="1270" y="534035"/>
                  </a:lnTo>
                  <a:lnTo>
                    <a:pt x="2858" y="519748"/>
                  </a:lnTo>
                  <a:lnTo>
                    <a:pt x="5080" y="505778"/>
                  </a:lnTo>
                  <a:lnTo>
                    <a:pt x="7938" y="492443"/>
                  </a:lnTo>
                  <a:lnTo>
                    <a:pt x="11112" y="478790"/>
                  </a:lnTo>
                  <a:lnTo>
                    <a:pt x="14922" y="465455"/>
                  </a:lnTo>
                  <a:lnTo>
                    <a:pt x="19685" y="452438"/>
                  </a:lnTo>
                  <a:lnTo>
                    <a:pt x="24765" y="440055"/>
                  </a:lnTo>
                  <a:lnTo>
                    <a:pt x="30480" y="427355"/>
                  </a:lnTo>
                  <a:lnTo>
                    <a:pt x="36512" y="415290"/>
                  </a:lnTo>
                  <a:lnTo>
                    <a:pt x="42862" y="403543"/>
                  </a:lnTo>
                  <a:lnTo>
                    <a:pt x="49848" y="391795"/>
                  </a:lnTo>
                  <a:lnTo>
                    <a:pt x="57468" y="381000"/>
                  </a:lnTo>
                  <a:lnTo>
                    <a:pt x="65722" y="370205"/>
                  </a:lnTo>
                  <a:lnTo>
                    <a:pt x="73978" y="359410"/>
                  </a:lnTo>
                  <a:lnTo>
                    <a:pt x="82868" y="349568"/>
                  </a:lnTo>
                  <a:lnTo>
                    <a:pt x="92075" y="340043"/>
                  </a:lnTo>
                  <a:lnTo>
                    <a:pt x="101918" y="330518"/>
                  </a:lnTo>
                  <a:lnTo>
                    <a:pt x="112078" y="321628"/>
                  </a:lnTo>
                  <a:lnTo>
                    <a:pt x="122238" y="313055"/>
                  </a:lnTo>
                  <a:lnTo>
                    <a:pt x="133350" y="305435"/>
                  </a:lnTo>
                  <a:lnTo>
                    <a:pt x="144462" y="297498"/>
                  </a:lnTo>
                  <a:lnTo>
                    <a:pt x="155892" y="290513"/>
                  </a:lnTo>
                  <a:lnTo>
                    <a:pt x="167640" y="283845"/>
                  </a:lnTo>
                  <a:lnTo>
                    <a:pt x="179705" y="277813"/>
                  </a:lnTo>
                  <a:lnTo>
                    <a:pt x="192088" y="272098"/>
                  </a:lnTo>
                  <a:lnTo>
                    <a:pt x="204788" y="267335"/>
                  </a:lnTo>
                  <a:lnTo>
                    <a:pt x="217805" y="262573"/>
                  </a:lnTo>
                  <a:lnTo>
                    <a:pt x="230822" y="258763"/>
                  </a:lnTo>
                  <a:lnTo>
                    <a:pt x="244475" y="255270"/>
                  </a:lnTo>
                  <a:lnTo>
                    <a:pt x="258128" y="252413"/>
                  </a:lnTo>
                  <a:close/>
                  <a:moveTo>
                    <a:pt x="631825" y="0"/>
                  </a:moveTo>
                  <a:lnTo>
                    <a:pt x="883920" y="0"/>
                  </a:lnTo>
                  <a:lnTo>
                    <a:pt x="897255" y="317"/>
                  </a:lnTo>
                  <a:lnTo>
                    <a:pt x="909955" y="1586"/>
                  </a:lnTo>
                  <a:lnTo>
                    <a:pt x="922655" y="2855"/>
                  </a:lnTo>
                  <a:lnTo>
                    <a:pt x="935037" y="5394"/>
                  </a:lnTo>
                  <a:lnTo>
                    <a:pt x="947102" y="8250"/>
                  </a:lnTo>
                  <a:lnTo>
                    <a:pt x="959167" y="11423"/>
                  </a:lnTo>
                  <a:lnTo>
                    <a:pt x="970915" y="15230"/>
                  </a:lnTo>
                  <a:lnTo>
                    <a:pt x="982345" y="19990"/>
                  </a:lnTo>
                  <a:lnTo>
                    <a:pt x="993775" y="25066"/>
                  </a:lnTo>
                  <a:lnTo>
                    <a:pt x="1004570" y="30778"/>
                  </a:lnTo>
                  <a:lnTo>
                    <a:pt x="1015047" y="36807"/>
                  </a:lnTo>
                  <a:lnTo>
                    <a:pt x="1025525" y="43153"/>
                  </a:lnTo>
                  <a:lnTo>
                    <a:pt x="1035050" y="50133"/>
                  </a:lnTo>
                  <a:lnTo>
                    <a:pt x="1044575" y="57748"/>
                  </a:lnTo>
                  <a:lnTo>
                    <a:pt x="1054100" y="65998"/>
                  </a:lnTo>
                  <a:lnTo>
                    <a:pt x="1062672" y="74248"/>
                  </a:lnTo>
                  <a:lnTo>
                    <a:pt x="1070927" y="83132"/>
                  </a:lnTo>
                  <a:lnTo>
                    <a:pt x="1078865" y="92017"/>
                  </a:lnTo>
                  <a:lnTo>
                    <a:pt x="1086485" y="101536"/>
                  </a:lnTo>
                  <a:lnTo>
                    <a:pt x="1093470" y="111372"/>
                  </a:lnTo>
                  <a:lnTo>
                    <a:pt x="1099820" y="121843"/>
                  </a:lnTo>
                  <a:lnTo>
                    <a:pt x="1105852" y="132314"/>
                  </a:lnTo>
                  <a:lnTo>
                    <a:pt x="1111568" y="143102"/>
                  </a:lnTo>
                  <a:lnTo>
                    <a:pt x="1116648" y="154208"/>
                  </a:lnTo>
                  <a:lnTo>
                    <a:pt x="1121410" y="165948"/>
                  </a:lnTo>
                  <a:lnTo>
                    <a:pt x="1125220" y="177688"/>
                  </a:lnTo>
                  <a:lnTo>
                    <a:pt x="1128712" y="189428"/>
                  </a:lnTo>
                  <a:lnTo>
                    <a:pt x="1131252" y="201803"/>
                  </a:lnTo>
                  <a:lnTo>
                    <a:pt x="1133792" y="213860"/>
                  </a:lnTo>
                  <a:lnTo>
                    <a:pt x="1135062" y="226870"/>
                  </a:lnTo>
                  <a:lnTo>
                    <a:pt x="1136332" y="239562"/>
                  </a:lnTo>
                  <a:lnTo>
                    <a:pt x="1136650" y="252571"/>
                  </a:lnTo>
                  <a:lnTo>
                    <a:pt x="1136332" y="265580"/>
                  </a:lnTo>
                  <a:lnTo>
                    <a:pt x="1135062" y="278272"/>
                  </a:lnTo>
                  <a:lnTo>
                    <a:pt x="1133792" y="290964"/>
                  </a:lnTo>
                  <a:lnTo>
                    <a:pt x="1131252" y="303339"/>
                  </a:lnTo>
                  <a:lnTo>
                    <a:pt x="1128712" y="315396"/>
                  </a:lnTo>
                  <a:lnTo>
                    <a:pt x="1125220" y="327454"/>
                  </a:lnTo>
                  <a:lnTo>
                    <a:pt x="1121410" y="339194"/>
                  </a:lnTo>
                  <a:lnTo>
                    <a:pt x="1116648" y="350617"/>
                  </a:lnTo>
                  <a:lnTo>
                    <a:pt x="1111568" y="361722"/>
                  </a:lnTo>
                  <a:lnTo>
                    <a:pt x="1105852" y="372828"/>
                  </a:lnTo>
                  <a:lnTo>
                    <a:pt x="1099820" y="383299"/>
                  </a:lnTo>
                  <a:lnTo>
                    <a:pt x="1093470" y="393452"/>
                  </a:lnTo>
                  <a:lnTo>
                    <a:pt x="1086485" y="403289"/>
                  </a:lnTo>
                  <a:lnTo>
                    <a:pt x="1078865" y="412808"/>
                  </a:lnTo>
                  <a:lnTo>
                    <a:pt x="1070927" y="422327"/>
                  </a:lnTo>
                  <a:lnTo>
                    <a:pt x="1062672" y="430894"/>
                  </a:lnTo>
                  <a:lnTo>
                    <a:pt x="1054100" y="439144"/>
                  </a:lnTo>
                  <a:lnTo>
                    <a:pt x="1044575" y="447076"/>
                  </a:lnTo>
                  <a:lnTo>
                    <a:pt x="1035050" y="454691"/>
                  </a:lnTo>
                  <a:lnTo>
                    <a:pt x="1025525" y="461672"/>
                  </a:lnTo>
                  <a:lnTo>
                    <a:pt x="1015047" y="468018"/>
                  </a:lnTo>
                  <a:lnTo>
                    <a:pt x="1004570" y="474047"/>
                  </a:lnTo>
                  <a:lnTo>
                    <a:pt x="993775" y="479758"/>
                  </a:lnTo>
                  <a:lnTo>
                    <a:pt x="982345" y="484835"/>
                  </a:lnTo>
                  <a:lnTo>
                    <a:pt x="970915" y="489594"/>
                  </a:lnTo>
                  <a:lnTo>
                    <a:pt x="959167" y="493402"/>
                  </a:lnTo>
                  <a:lnTo>
                    <a:pt x="947102" y="496892"/>
                  </a:lnTo>
                  <a:lnTo>
                    <a:pt x="935037" y="499748"/>
                  </a:lnTo>
                  <a:lnTo>
                    <a:pt x="922655" y="501969"/>
                  </a:lnTo>
                  <a:lnTo>
                    <a:pt x="909955" y="503238"/>
                  </a:lnTo>
                  <a:lnTo>
                    <a:pt x="897255" y="504507"/>
                  </a:lnTo>
                  <a:lnTo>
                    <a:pt x="883920" y="504825"/>
                  </a:lnTo>
                  <a:lnTo>
                    <a:pt x="631825" y="504825"/>
                  </a:lnTo>
                  <a:lnTo>
                    <a:pt x="618807" y="504507"/>
                  </a:lnTo>
                  <a:lnTo>
                    <a:pt x="605790" y="503238"/>
                  </a:lnTo>
                  <a:lnTo>
                    <a:pt x="593407" y="501969"/>
                  </a:lnTo>
                  <a:lnTo>
                    <a:pt x="581025" y="499748"/>
                  </a:lnTo>
                  <a:lnTo>
                    <a:pt x="568960" y="496892"/>
                  </a:lnTo>
                  <a:lnTo>
                    <a:pt x="556895" y="493402"/>
                  </a:lnTo>
                  <a:lnTo>
                    <a:pt x="545147" y="489594"/>
                  </a:lnTo>
                  <a:lnTo>
                    <a:pt x="533717" y="484835"/>
                  </a:lnTo>
                  <a:lnTo>
                    <a:pt x="522287" y="479758"/>
                  </a:lnTo>
                  <a:lnTo>
                    <a:pt x="511492" y="474047"/>
                  </a:lnTo>
                  <a:lnTo>
                    <a:pt x="500697" y="468018"/>
                  </a:lnTo>
                  <a:lnTo>
                    <a:pt x="490537" y="461672"/>
                  </a:lnTo>
                  <a:lnTo>
                    <a:pt x="481012" y="454691"/>
                  </a:lnTo>
                  <a:lnTo>
                    <a:pt x="471170" y="447076"/>
                  </a:lnTo>
                  <a:lnTo>
                    <a:pt x="461962" y="439144"/>
                  </a:lnTo>
                  <a:lnTo>
                    <a:pt x="453072" y="430894"/>
                  </a:lnTo>
                  <a:lnTo>
                    <a:pt x="444817" y="422327"/>
                  </a:lnTo>
                  <a:lnTo>
                    <a:pt x="437197" y="412808"/>
                  </a:lnTo>
                  <a:lnTo>
                    <a:pt x="429577" y="403289"/>
                  </a:lnTo>
                  <a:lnTo>
                    <a:pt x="422592" y="393452"/>
                  </a:lnTo>
                  <a:lnTo>
                    <a:pt x="415607" y="383299"/>
                  </a:lnTo>
                  <a:lnTo>
                    <a:pt x="409575" y="372828"/>
                  </a:lnTo>
                  <a:lnTo>
                    <a:pt x="404177" y="361722"/>
                  </a:lnTo>
                  <a:lnTo>
                    <a:pt x="399415" y="350617"/>
                  </a:lnTo>
                  <a:lnTo>
                    <a:pt x="394652" y="339194"/>
                  </a:lnTo>
                  <a:lnTo>
                    <a:pt x="390842" y="327454"/>
                  </a:lnTo>
                  <a:lnTo>
                    <a:pt x="387350" y="315396"/>
                  </a:lnTo>
                  <a:lnTo>
                    <a:pt x="384492" y="303339"/>
                  </a:lnTo>
                  <a:lnTo>
                    <a:pt x="382270" y="290964"/>
                  </a:lnTo>
                  <a:lnTo>
                    <a:pt x="380682" y="278272"/>
                  </a:lnTo>
                  <a:lnTo>
                    <a:pt x="379730" y="265580"/>
                  </a:lnTo>
                  <a:lnTo>
                    <a:pt x="379412" y="252571"/>
                  </a:lnTo>
                  <a:lnTo>
                    <a:pt x="379730" y="239562"/>
                  </a:lnTo>
                  <a:lnTo>
                    <a:pt x="380682" y="226870"/>
                  </a:lnTo>
                  <a:lnTo>
                    <a:pt x="382270" y="213860"/>
                  </a:lnTo>
                  <a:lnTo>
                    <a:pt x="384492" y="201803"/>
                  </a:lnTo>
                  <a:lnTo>
                    <a:pt x="387350" y="189428"/>
                  </a:lnTo>
                  <a:lnTo>
                    <a:pt x="390842" y="177688"/>
                  </a:lnTo>
                  <a:lnTo>
                    <a:pt x="394652" y="165948"/>
                  </a:lnTo>
                  <a:lnTo>
                    <a:pt x="399415" y="154208"/>
                  </a:lnTo>
                  <a:lnTo>
                    <a:pt x="404177" y="143102"/>
                  </a:lnTo>
                  <a:lnTo>
                    <a:pt x="409575" y="132314"/>
                  </a:lnTo>
                  <a:lnTo>
                    <a:pt x="415607" y="121843"/>
                  </a:lnTo>
                  <a:lnTo>
                    <a:pt x="422592" y="111372"/>
                  </a:lnTo>
                  <a:lnTo>
                    <a:pt x="429577" y="101536"/>
                  </a:lnTo>
                  <a:lnTo>
                    <a:pt x="437197" y="92017"/>
                  </a:lnTo>
                  <a:lnTo>
                    <a:pt x="444817" y="83132"/>
                  </a:lnTo>
                  <a:lnTo>
                    <a:pt x="453072" y="74248"/>
                  </a:lnTo>
                  <a:lnTo>
                    <a:pt x="461962" y="65998"/>
                  </a:lnTo>
                  <a:lnTo>
                    <a:pt x="471170" y="57748"/>
                  </a:lnTo>
                  <a:lnTo>
                    <a:pt x="481012" y="50133"/>
                  </a:lnTo>
                  <a:lnTo>
                    <a:pt x="490537" y="43153"/>
                  </a:lnTo>
                  <a:lnTo>
                    <a:pt x="500697" y="36807"/>
                  </a:lnTo>
                  <a:lnTo>
                    <a:pt x="511492" y="30778"/>
                  </a:lnTo>
                  <a:lnTo>
                    <a:pt x="522287" y="25066"/>
                  </a:lnTo>
                  <a:lnTo>
                    <a:pt x="533717" y="19990"/>
                  </a:lnTo>
                  <a:lnTo>
                    <a:pt x="545147" y="15230"/>
                  </a:lnTo>
                  <a:lnTo>
                    <a:pt x="556895" y="11423"/>
                  </a:lnTo>
                  <a:lnTo>
                    <a:pt x="568960" y="8250"/>
                  </a:lnTo>
                  <a:lnTo>
                    <a:pt x="581025" y="5394"/>
                  </a:lnTo>
                  <a:lnTo>
                    <a:pt x="593407" y="2855"/>
                  </a:lnTo>
                  <a:lnTo>
                    <a:pt x="605790" y="1586"/>
                  </a:lnTo>
                  <a:lnTo>
                    <a:pt x="618807" y="317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4879" y="1755633"/>
            <a:ext cx="1260000" cy="1260000"/>
            <a:chOff x="4711892" y="4513500"/>
            <a:chExt cx="1260000" cy="1260000"/>
          </a:xfrm>
        </p:grpSpPr>
        <p:sp>
          <p:nvSpPr>
            <p:cNvPr id="79" name="MH_Other_10"/>
            <p:cNvSpPr/>
            <p:nvPr>
              <p:custDataLst>
                <p:tags r:id="rId6"/>
              </p:custDataLst>
            </p:nvPr>
          </p:nvSpPr>
          <p:spPr>
            <a:xfrm flipH="1">
              <a:off x="4711892" y="4513500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MH_Other_11"/>
            <p:cNvSpPr/>
            <p:nvPr>
              <p:custDataLst>
                <p:tags r:id="rId7"/>
              </p:custDataLst>
            </p:nvPr>
          </p:nvSpPr>
          <p:spPr>
            <a:xfrm>
              <a:off x="4888292" y="4689830"/>
              <a:ext cx="907200" cy="907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8" name="KSO_Shape"/>
            <p:cNvSpPr/>
            <p:nvPr/>
          </p:nvSpPr>
          <p:spPr bwMode="auto">
            <a:xfrm>
              <a:off x="5094168" y="4895776"/>
              <a:ext cx="495448" cy="495448"/>
            </a:xfrm>
            <a:custGeom>
              <a:avLst/>
              <a:gdLst>
                <a:gd name="T0" fmla="*/ 1661847 w 1979613"/>
                <a:gd name="T1" fmla="*/ 1128410 h 1981200"/>
                <a:gd name="T2" fmla="*/ 1710706 w 1979613"/>
                <a:gd name="T3" fmla="*/ 1170692 h 1981200"/>
                <a:gd name="T4" fmla="*/ 1731963 w 1979613"/>
                <a:gd name="T5" fmla="*/ 1233638 h 1981200"/>
                <a:gd name="T6" fmla="*/ 1717052 w 1979613"/>
                <a:gd name="T7" fmla="*/ 1299127 h 1981200"/>
                <a:gd name="T8" fmla="*/ 1672317 w 1979613"/>
                <a:gd name="T9" fmla="*/ 1345859 h 1981200"/>
                <a:gd name="T10" fmla="*/ 1608229 w 1979613"/>
                <a:gd name="T11" fmla="*/ 1363662 h 1981200"/>
                <a:gd name="T12" fmla="*/ 931180 w 1979613"/>
                <a:gd name="T13" fmla="*/ 1349038 h 1981200"/>
                <a:gd name="T14" fmla="*/ 884225 w 1979613"/>
                <a:gd name="T15" fmla="*/ 1304213 h 1981200"/>
                <a:gd name="T16" fmla="*/ 866775 w 1979613"/>
                <a:gd name="T17" fmla="*/ 1239996 h 1981200"/>
                <a:gd name="T18" fmla="*/ 884225 w 1979613"/>
                <a:gd name="T19" fmla="*/ 1175461 h 1981200"/>
                <a:gd name="T20" fmla="*/ 931180 w 1979613"/>
                <a:gd name="T21" fmla="*/ 1131271 h 1981200"/>
                <a:gd name="T22" fmla="*/ 1317511 w 1979613"/>
                <a:gd name="T23" fmla="*/ 557212 h 1981200"/>
                <a:gd name="T24" fmla="*/ 1394780 w 1979613"/>
                <a:gd name="T25" fmla="*/ 705690 h 1981200"/>
                <a:gd name="T26" fmla="*/ 1380846 w 1979613"/>
                <a:gd name="T27" fmla="*/ 785322 h 1981200"/>
                <a:gd name="T28" fmla="*/ 1327328 w 1979613"/>
                <a:gd name="T29" fmla="*/ 848775 h 1981200"/>
                <a:gd name="T30" fmla="*/ 1102172 w 1979613"/>
                <a:gd name="T31" fmla="*/ 977265 h 1981200"/>
                <a:gd name="T32" fmla="*/ 1022687 w 1979613"/>
                <a:gd name="T33" fmla="*/ 963623 h 1981200"/>
                <a:gd name="T34" fmla="*/ 959351 w 1979613"/>
                <a:gd name="T35" fmla="*/ 910006 h 1981200"/>
                <a:gd name="T36" fmla="*/ 419976 w 1979613"/>
                <a:gd name="T37" fmla="*/ 627062 h 1981200"/>
                <a:gd name="T38" fmla="*/ 305379 w 1979613"/>
                <a:gd name="T39" fmla="*/ 769620 h 1981200"/>
                <a:gd name="T40" fmla="*/ 250462 w 1979613"/>
                <a:gd name="T41" fmla="*/ 944562 h 1981200"/>
                <a:gd name="T42" fmla="*/ 259032 w 1979613"/>
                <a:gd name="T43" fmla="*/ 1098867 h 1981200"/>
                <a:gd name="T44" fmla="*/ 308871 w 1979613"/>
                <a:gd name="T45" fmla="*/ 1228090 h 1981200"/>
                <a:gd name="T46" fmla="*/ 392041 w 1979613"/>
                <a:gd name="T47" fmla="*/ 1338897 h 1981200"/>
                <a:gd name="T48" fmla="*/ 504733 w 1979613"/>
                <a:gd name="T49" fmla="*/ 1425892 h 1981200"/>
                <a:gd name="T50" fmla="*/ 639011 w 1979613"/>
                <a:gd name="T51" fmla="*/ 1483677 h 1981200"/>
                <a:gd name="T52" fmla="*/ 789796 w 1979613"/>
                <a:gd name="T53" fmla="*/ 1506220 h 1981200"/>
                <a:gd name="T54" fmla="*/ 1656412 w 1979613"/>
                <a:gd name="T55" fmla="*/ 1515745 h 1981200"/>
                <a:gd name="T56" fmla="*/ 1707838 w 1979613"/>
                <a:gd name="T57" fmla="*/ 1552257 h 1981200"/>
                <a:gd name="T58" fmla="*/ 1731646 w 1979613"/>
                <a:gd name="T59" fmla="*/ 1608455 h 1981200"/>
                <a:gd name="T60" fmla="*/ 1719900 w 1979613"/>
                <a:gd name="T61" fmla="*/ 1669415 h 1981200"/>
                <a:gd name="T62" fmla="*/ 1677681 w 1979613"/>
                <a:gd name="T63" fmla="*/ 1714500 h 1981200"/>
                <a:gd name="T64" fmla="*/ 1614827 w 1979613"/>
                <a:gd name="T65" fmla="*/ 1733550 h 1981200"/>
                <a:gd name="T66" fmla="*/ 1914539 w 1979613"/>
                <a:gd name="T67" fmla="*/ 1748473 h 1981200"/>
                <a:gd name="T68" fmla="*/ 1961519 w 1979613"/>
                <a:gd name="T69" fmla="*/ 1793240 h 1981200"/>
                <a:gd name="T70" fmla="*/ 1979613 w 1979613"/>
                <a:gd name="T71" fmla="*/ 1857375 h 1981200"/>
                <a:gd name="T72" fmla="*/ 1961519 w 1979613"/>
                <a:gd name="T73" fmla="*/ 1921510 h 1981200"/>
                <a:gd name="T74" fmla="*/ 1914539 w 1979613"/>
                <a:gd name="T75" fmla="*/ 1966278 h 1981200"/>
                <a:gd name="T76" fmla="*/ 494958 w 1979613"/>
                <a:gd name="T77" fmla="*/ 1981200 h 1981200"/>
                <a:gd name="T78" fmla="*/ 431153 w 1979613"/>
                <a:gd name="T79" fmla="*/ 1963103 h 1981200"/>
                <a:gd name="T80" fmla="*/ 386395 w 1979613"/>
                <a:gd name="T81" fmla="*/ 1916430 h 1981200"/>
                <a:gd name="T82" fmla="*/ 371475 w 1979613"/>
                <a:gd name="T83" fmla="*/ 1851025 h 1981200"/>
                <a:gd name="T84" fmla="*/ 392743 w 1979613"/>
                <a:gd name="T85" fmla="*/ 1788160 h 1981200"/>
                <a:gd name="T86" fmla="*/ 441311 w 1979613"/>
                <a:gd name="T87" fmla="*/ 1745615 h 1981200"/>
                <a:gd name="T88" fmla="*/ 762813 w 1979613"/>
                <a:gd name="T89" fmla="*/ 1732915 h 1981200"/>
                <a:gd name="T90" fmla="*/ 546635 w 1979613"/>
                <a:gd name="T91" fmla="*/ 1694815 h 1981200"/>
                <a:gd name="T92" fmla="*/ 354900 w 1979613"/>
                <a:gd name="T93" fmla="*/ 1607502 h 1981200"/>
                <a:gd name="T94" fmla="*/ 196179 w 1979613"/>
                <a:gd name="T95" fmla="*/ 1478597 h 1981200"/>
                <a:gd name="T96" fmla="*/ 79678 w 1979613"/>
                <a:gd name="T97" fmla="*/ 1315402 h 1981200"/>
                <a:gd name="T98" fmla="*/ 12698 w 1979613"/>
                <a:gd name="T99" fmla="*/ 1126172 h 1981200"/>
                <a:gd name="T100" fmla="*/ 7618 w 1979613"/>
                <a:gd name="T101" fmla="*/ 896937 h 1981200"/>
                <a:gd name="T102" fmla="*/ 95232 w 1979613"/>
                <a:gd name="T103" fmla="*/ 648334 h 1981200"/>
                <a:gd name="T104" fmla="*/ 267603 w 1979613"/>
                <a:gd name="T105" fmla="*/ 447039 h 1981200"/>
                <a:gd name="T106" fmla="*/ 892339 w 1979613"/>
                <a:gd name="T107" fmla="*/ 3178 h 1981200"/>
                <a:gd name="T108" fmla="*/ 965013 w 1979613"/>
                <a:gd name="T109" fmla="*/ 39404 h 1981200"/>
                <a:gd name="T110" fmla="*/ 568319 w 1979613"/>
                <a:gd name="T111" fmla="*/ 324132 h 1981200"/>
                <a:gd name="T112" fmla="*/ 554673 w 1979613"/>
                <a:gd name="T113" fmla="*/ 243417 h 1981200"/>
                <a:gd name="T114" fmla="*/ 583235 w 1979613"/>
                <a:gd name="T115" fmla="*/ 167150 h 1981200"/>
                <a:gd name="T116" fmla="*/ 796815 w 1979613"/>
                <a:gd name="T117" fmla="*/ 14618 h 198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9613" h="1981200">
                  <a:moveTo>
                    <a:pt x="990509" y="1116012"/>
                  </a:moveTo>
                  <a:lnTo>
                    <a:pt x="1608229" y="1116012"/>
                  </a:lnTo>
                  <a:lnTo>
                    <a:pt x="1614892" y="1116330"/>
                  </a:lnTo>
                  <a:lnTo>
                    <a:pt x="1621237" y="1116648"/>
                  </a:lnTo>
                  <a:lnTo>
                    <a:pt x="1626948" y="1117284"/>
                  </a:lnTo>
                  <a:lnTo>
                    <a:pt x="1633293" y="1118555"/>
                  </a:lnTo>
                  <a:lnTo>
                    <a:pt x="1639321" y="1119827"/>
                  </a:lnTo>
                  <a:lnTo>
                    <a:pt x="1645032" y="1121734"/>
                  </a:lnTo>
                  <a:lnTo>
                    <a:pt x="1651060" y="1123642"/>
                  </a:lnTo>
                  <a:lnTo>
                    <a:pt x="1656454" y="1125549"/>
                  </a:lnTo>
                  <a:lnTo>
                    <a:pt x="1661847" y="1128410"/>
                  </a:lnTo>
                  <a:lnTo>
                    <a:pt x="1667241" y="1131271"/>
                  </a:lnTo>
                  <a:lnTo>
                    <a:pt x="1672317" y="1133815"/>
                  </a:lnTo>
                  <a:lnTo>
                    <a:pt x="1677710" y="1136994"/>
                  </a:lnTo>
                  <a:lnTo>
                    <a:pt x="1682152" y="1140491"/>
                  </a:lnTo>
                  <a:lnTo>
                    <a:pt x="1686911" y="1144624"/>
                  </a:lnTo>
                  <a:lnTo>
                    <a:pt x="1691670" y="1148438"/>
                  </a:lnTo>
                  <a:lnTo>
                    <a:pt x="1696112" y="1152253"/>
                  </a:lnTo>
                  <a:lnTo>
                    <a:pt x="1699919" y="1156704"/>
                  </a:lnTo>
                  <a:lnTo>
                    <a:pt x="1703726" y="1160837"/>
                  </a:lnTo>
                  <a:lnTo>
                    <a:pt x="1707851" y="1165605"/>
                  </a:lnTo>
                  <a:lnTo>
                    <a:pt x="1710706" y="1170692"/>
                  </a:lnTo>
                  <a:lnTo>
                    <a:pt x="1714513" y="1175461"/>
                  </a:lnTo>
                  <a:lnTo>
                    <a:pt x="1717052" y="1180865"/>
                  </a:lnTo>
                  <a:lnTo>
                    <a:pt x="1719907" y="1185952"/>
                  </a:lnTo>
                  <a:lnTo>
                    <a:pt x="1722128" y="1191674"/>
                  </a:lnTo>
                  <a:lnTo>
                    <a:pt x="1724666" y="1197396"/>
                  </a:lnTo>
                  <a:lnTo>
                    <a:pt x="1726570" y="1203119"/>
                  </a:lnTo>
                  <a:lnTo>
                    <a:pt x="1728156" y="1208841"/>
                  </a:lnTo>
                  <a:lnTo>
                    <a:pt x="1729742" y="1214881"/>
                  </a:lnTo>
                  <a:lnTo>
                    <a:pt x="1730694" y="1220921"/>
                  </a:lnTo>
                  <a:lnTo>
                    <a:pt x="1731646" y="1227280"/>
                  </a:lnTo>
                  <a:lnTo>
                    <a:pt x="1731963" y="1233638"/>
                  </a:lnTo>
                  <a:lnTo>
                    <a:pt x="1731963" y="1239996"/>
                  </a:lnTo>
                  <a:lnTo>
                    <a:pt x="1731963" y="1246036"/>
                  </a:lnTo>
                  <a:lnTo>
                    <a:pt x="1731646" y="1252394"/>
                  </a:lnTo>
                  <a:lnTo>
                    <a:pt x="1730694" y="1258752"/>
                  </a:lnTo>
                  <a:lnTo>
                    <a:pt x="1729742" y="1264793"/>
                  </a:lnTo>
                  <a:lnTo>
                    <a:pt x="1728156" y="1270833"/>
                  </a:lnTo>
                  <a:lnTo>
                    <a:pt x="1726570" y="1276873"/>
                  </a:lnTo>
                  <a:lnTo>
                    <a:pt x="1724666" y="1282595"/>
                  </a:lnTo>
                  <a:lnTo>
                    <a:pt x="1722128" y="1288000"/>
                  </a:lnTo>
                  <a:lnTo>
                    <a:pt x="1719907" y="1293722"/>
                  </a:lnTo>
                  <a:lnTo>
                    <a:pt x="1717052" y="1299127"/>
                  </a:lnTo>
                  <a:lnTo>
                    <a:pt x="1714513" y="1304213"/>
                  </a:lnTo>
                  <a:lnTo>
                    <a:pt x="1710706" y="1309300"/>
                  </a:lnTo>
                  <a:lnTo>
                    <a:pt x="1707851" y="1314068"/>
                  </a:lnTo>
                  <a:lnTo>
                    <a:pt x="1703726" y="1318837"/>
                  </a:lnTo>
                  <a:lnTo>
                    <a:pt x="1699919" y="1322970"/>
                  </a:lnTo>
                  <a:lnTo>
                    <a:pt x="1696112" y="1327420"/>
                  </a:lnTo>
                  <a:lnTo>
                    <a:pt x="1691670" y="1331553"/>
                  </a:lnTo>
                  <a:lnTo>
                    <a:pt x="1686911" y="1335686"/>
                  </a:lnTo>
                  <a:lnTo>
                    <a:pt x="1682152" y="1339183"/>
                  </a:lnTo>
                  <a:lnTo>
                    <a:pt x="1677710" y="1342680"/>
                  </a:lnTo>
                  <a:lnTo>
                    <a:pt x="1672317" y="1345859"/>
                  </a:lnTo>
                  <a:lnTo>
                    <a:pt x="1667241" y="1349038"/>
                  </a:lnTo>
                  <a:lnTo>
                    <a:pt x="1661847" y="1351581"/>
                  </a:lnTo>
                  <a:lnTo>
                    <a:pt x="1656454" y="1354125"/>
                  </a:lnTo>
                  <a:lnTo>
                    <a:pt x="1651060" y="1356350"/>
                  </a:lnTo>
                  <a:lnTo>
                    <a:pt x="1645032" y="1358257"/>
                  </a:lnTo>
                  <a:lnTo>
                    <a:pt x="1639321" y="1359847"/>
                  </a:lnTo>
                  <a:lnTo>
                    <a:pt x="1633293" y="1361119"/>
                  </a:lnTo>
                  <a:lnTo>
                    <a:pt x="1626948" y="1362390"/>
                  </a:lnTo>
                  <a:lnTo>
                    <a:pt x="1621237" y="1363026"/>
                  </a:lnTo>
                  <a:lnTo>
                    <a:pt x="1614892" y="1363344"/>
                  </a:lnTo>
                  <a:lnTo>
                    <a:pt x="1608229" y="1363662"/>
                  </a:lnTo>
                  <a:lnTo>
                    <a:pt x="990509" y="1363662"/>
                  </a:lnTo>
                  <a:lnTo>
                    <a:pt x="983847" y="1363344"/>
                  </a:lnTo>
                  <a:lnTo>
                    <a:pt x="977501" y="1363026"/>
                  </a:lnTo>
                  <a:lnTo>
                    <a:pt x="971156" y="1362390"/>
                  </a:lnTo>
                  <a:lnTo>
                    <a:pt x="965445" y="1361119"/>
                  </a:lnTo>
                  <a:lnTo>
                    <a:pt x="959417" y="1359847"/>
                  </a:lnTo>
                  <a:lnTo>
                    <a:pt x="953706" y="1358257"/>
                  </a:lnTo>
                  <a:lnTo>
                    <a:pt x="947678" y="1356350"/>
                  </a:lnTo>
                  <a:lnTo>
                    <a:pt x="942285" y="1354125"/>
                  </a:lnTo>
                  <a:lnTo>
                    <a:pt x="936891" y="1351581"/>
                  </a:lnTo>
                  <a:lnTo>
                    <a:pt x="931180" y="1349038"/>
                  </a:lnTo>
                  <a:lnTo>
                    <a:pt x="926104" y="1345859"/>
                  </a:lnTo>
                  <a:lnTo>
                    <a:pt x="921028" y="1342680"/>
                  </a:lnTo>
                  <a:lnTo>
                    <a:pt x="915952" y="1339183"/>
                  </a:lnTo>
                  <a:lnTo>
                    <a:pt x="911827" y="1335686"/>
                  </a:lnTo>
                  <a:lnTo>
                    <a:pt x="907068" y="1331553"/>
                  </a:lnTo>
                  <a:lnTo>
                    <a:pt x="902626" y="1327420"/>
                  </a:lnTo>
                  <a:lnTo>
                    <a:pt x="898819" y="1322970"/>
                  </a:lnTo>
                  <a:lnTo>
                    <a:pt x="895012" y="1318837"/>
                  </a:lnTo>
                  <a:lnTo>
                    <a:pt x="890887" y="1314068"/>
                  </a:lnTo>
                  <a:lnTo>
                    <a:pt x="887715" y="1309300"/>
                  </a:lnTo>
                  <a:lnTo>
                    <a:pt x="884225" y="1304213"/>
                  </a:lnTo>
                  <a:lnTo>
                    <a:pt x="881687" y="1299127"/>
                  </a:lnTo>
                  <a:lnTo>
                    <a:pt x="878831" y="1293722"/>
                  </a:lnTo>
                  <a:lnTo>
                    <a:pt x="876610" y="1288000"/>
                  </a:lnTo>
                  <a:lnTo>
                    <a:pt x="874072" y="1282595"/>
                  </a:lnTo>
                  <a:lnTo>
                    <a:pt x="872169" y="1276873"/>
                  </a:lnTo>
                  <a:lnTo>
                    <a:pt x="870582" y="1270833"/>
                  </a:lnTo>
                  <a:lnTo>
                    <a:pt x="868996" y="1264793"/>
                  </a:lnTo>
                  <a:lnTo>
                    <a:pt x="867727" y="1258752"/>
                  </a:lnTo>
                  <a:lnTo>
                    <a:pt x="867092" y="1252394"/>
                  </a:lnTo>
                  <a:lnTo>
                    <a:pt x="866775" y="1246036"/>
                  </a:lnTo>
                  <a:lnTo>
                    <a:pt x="866775" y="1239996"/>
                  </a:lnTo>
                  <a:lnTo>
                    <a:pt x="866775" y="1233638"/>
                  </a:lnTo>
                  <a:lnTo>
                    <a:pt x="867092" y="1227280"/>
                  </a:lnTo>
                  <a:lnTo>
                    <a:pt x="867727" y="1220921"/>
                  </a:lnTo>
                  <a:lnTo>
                    <a:pt x="868996" y="1214881"/>
                  </a:lnTo>
                  <a:lnTo>
                    <a:pt x="870582" y="1208841"/>
                  </a:lnTo>
                  <a:lnTo>
                    <a:pt x="872169" y="1203119"/>
                  </a:lnTo>
                  <a:lnTo>
                    <a:pt x="874072" y="1197396"/>
                  </a:lnTo>
                  <a:lnTo>
                    <a:pt x="876610" y="1191674"/>
                  </a:lnTo>
                  <a:lnTo>
                    <a:pt x="878831" y="1185952"/>
                  </a:lnTo>
                  <a:lnTo>
                    <a:pt x="881687" y="1180865"/>
                  </a:lnTo>
                  <a:lnTo>
                    <a:pt x="884225" y="1175461"/>
                  </a:lnTo>
                  <a:lnTo>
                    <a:pt x="887715" y="1170692"/>
                  </a:lnTo>
                  <a:lnTo>
                    <a:pt x="890887" y="1165605"/>
                  </a:lnTo>
                  <a:lnTo>
                    <a:pt x="895012" y="1160837"/>
                  </a:lnTo>
                  <a:lnTo>
                    <a:pt x="898819" y="1156704"/>
                  </a:lnTo>
                  <a:lnTo>
                    <a:pt x="902626" y="1152253"/>
                  </a:lnTo>
                  <a:lnTo>
                    <a:pt x="907068" y="1148438"/>
                  </a:lnTo>
                  <a:lnTo>
                    <a:pt x="911827" y="1144624"/>
                  </a:lnTo>
                  <a:lnTo>
                    <a:pt x="915952" y="1140491"/>
                  </a:lnTo>
                  <a:lnTo>
                    <a:pt x="921028" y="1136994"/>
                  </a:lnTo>
                  <a:lnTo>
                    <a:pt x="926104" y="1133815"/>
                  </a:lnTo>
                  <a:lnTo>
                    <a:pt x="931180" y="1131271"/>
                  </a:lnTo>
                  <a:lnTo>
                    <a:pt x="936891" y="1128410"/>
                  </a:lnTo>
                  <a:lnTo>
                    <a:pt x="942285" y="1125549"/>
                  </a:lnTo>
                  <a:lnTo>
                    <a:pt x="947678" y="1123642"/>
                  </a:lnTo>
                  <a:lnTo>
                    <a:pt x="953706" y="1121734"/>
                  </a:lnTo>
                  <a:lnTo>
                    <a:pt x="959417" y="1119827"/>
                  </a:lnTo>
                  <a:lnTo>
                    <a:pt x="965445" y="1118555"/>
                  </a:lnTo>
                  <a:lnTo>
                    <a:pt x="971156" y="1117284"/>
                  </a:lnTo>
                  <a:lnTo>
                    <a:pt x="977501" y="1116648"/>
                  </a:lnTo>
                  <a:lnTo>
                    <a:pt x="983847" y="1116330"/>
                  </a:lnTo>
                  <a:lnTo>
                    <a:pt x="990509" y="1116012"/>
                  </a:lnTo>
                  <a:close/>
                  <a:moveTo>
                    <a:pt x="1317511" y="557212"/>
                  </a:moveTo>
                  <a:lnTo>
                    <a:pt x="1369129" y="634306"/>
                  </a:lnTo>
                  <a:lnTo>
                    <a:pt x="1373563" y="640969"/>
                  </a:lnTo>
                  <a:lnTo>
                    <a:pt x="1377363" y="647631"/>
                  </a:lnTo>
                  <a:lnTo>
                    <a:pt x="1380846" y="654611"/>
                  </a:lnTo>
                  <a:lnTo>
                    <a:pt x="1384013" y="661591"/>
                  </a:lnTo>
                  <a:lnTo>
                    <a:pt x="1386863" y="668888"/>
                  </a:lnTo>
                  <a:lnTo>
                    <a:pt x="1389080" y="676185"/>
                  </a:lnTo>
                  <a:lnTo>
                    <a:pt x="1390980" y="683482"/>
                  </a:lnTo>
                  <a:lnTo>
                    <a:pt x="1392563" y="690779"/>
                  </a:lnTo>
                  <a:lnTo>
                    <a:pt x="1393830" y="698076"/>
                  </a:lnTo>
                  <a:lnTo>
                    <a:pt x="1394780" y="705690"/>
                  </a:lnTo>
                  <a:lnTo>
                    <a:pt x="1395413" y="712987"/>
                  </a:lnTo>
                  <a:lnTo>
                    <a:pt x="1395413" y="720284"/>
                  </a:lnTo>
                  <a:lnTo>
                    <a:pt x="1395096" y="727898"/>
                  </a:lnTo>
                  <a:lnTo>
                    <a:pt x="1394780" y="735195"/>
                  </a:lnTo>
                  <a:lnTo>
                    <a:pt x="1393830" y="742810"/>
                  </a:lnTo>
                  <a:lnTo>
                    <a:pt x="1392246" y="750107"/>
                  </a:lnTo>
                  <a:lnTo>
                    <a:pt x="1390663" y="757086"/>
                  </a:lnTo>
                  <a:lnTo>
                    <a:pt x="1388763" y="764701"/>
                  </a:lnTo>
                  <a:lnTo>
                    <a:pt x="1386863" y="771680"/>
                  </a:lnTo>
                  <a:lnTo>
                    <a:pt x="1384013" y="778660"/>
                  </a:lnTo>
                  <a:lnTo>
                    <a:pt x="1380846" y="785322"/>
                  </a:lnTo>
                  <a:lnTo>
                    <a:pt x="1377679" y="791985"/>
                  </a:lnTo>
                  <a:lnTo>
                    <a:pt x="1374196" y="798647"/>
                  </a:lnTo>
                  <a:lnTo>
                    <a:pt x="1370396" y="804993"/>
                  </a:lnTo>
                  <a:lnTo>
                    <a:pt x="1365962" y="811338"/>
                  </a:lnTo>
                  <a:lnTo>
                    <a:pt x="1361529" y="817049"/>
                  </a:lnTo>
                  <a:lnTo>
                    <a:pt x="1356462" y="823077"/>
                  </a:lnTo>
                  <a:lnTo>
                    <a:pt x="1351395" y="828787"/>
                  </a:lnTo>
                  <a:lnTo>
                    <a:pt x="1345695" y="833863"/>
                  </a:lnTo>
                  <a:lnTo>
                    <a:pt x="1339995" y="838940"/>
                  </a:lnTo>
                  <a:lnTo>
                    <a:pt x="1333661" y="844016"/>
                  </a:lnTo>
                  <a:lnTo>
                    <a:pt x="1327328" y="848775"/>
                  </a:lnTo>
                  <a:lnTo>
                    <a:pt x="1173424" y="952202"/>
                  </a:lnTo>
                  <a:lnTo>
                    <a:pt x="1166774" y="956009"/>
                  </a:lnTo>
                  <a:lnTo>
                    <a:pt x="1160124" y="960133"/>
                  </a:lnTo>
                  <a:lnTo>
                    <a:pt x="1153157" y="963623"/>
                  </a:lnTo>
                  <a:lnTo>
                    <a:pt x="1146190" y="966796"/>
                  </a:lnTo>
                  <a:lnTo>
                    <a:pt x="1138906" y="969334"/>
                  </a:lnTo>
                  <a:lnTo>
                    <a:pt x="1131623" y="971872"/>
                  </a:lnTo>
                  <a:lnTo>
                    <a:pt x="1124339" y="973775"/>
                  </a:lnTo>
                  <a:lnTo>
                    <a:pt x="1117056" y="975362"/>
                  </a:lnTo>
                  <a:lnTo>
                    <a:pt x="1109772" y="976314"/>
                  </a:lnTo>
                  <a:lnTo>
                    <a:pt x="1102172" y="977265"/>
                  </a:lnTo>
                  <a:lnTo>
                    <a:pt x="1094888" y="977900"/>
                  </a:lnTo>
                  <a:lnTo>
                    <a:pt x="1087605" y="977900"/>
                  </a:lnTo>
                  <a:lnTo>
                    <a:pt x="1080005" y="977583"/>
                  </a:lnTo>
                  <a:lnTo>
                    <a:pt x="1072721" y="977265"/>
                  </a:lnTo>
                  <a:lnTo>
                    <a:pt x="1065121" y="976314"/>
                  </a:lnTo>
                  <a:lnTo>
                    <a:pt x="1057837" y="975045"/>
                  </a:lnTo>
                  <a:lnTo>
                    <a:pt x="1050871" y="973458"/>
                  </a:lnTo>
                  <a:lnTo>
                    <a:pt x="1043270" y="971237"/>
                  </a:lnTo>
                  <a:lnTo>
                    <a:pt x="1036304" y="969017"/>
                  </a:lnTo>
                  <a:lnTo>
                    <a:pt x="1029653" y="966796"/>
                  </a:lnTo>
                  <a:lnTo>
                    <a:pt x="1022687" y="963623"/>
                  </a:lnTo>
                  <a:lnTo>
                    <a:pt x="1016036" y="960451"/>
                  </a:lnTo>
                  <a:lnTo>
                    <a:pt x="1009386" y="956961"/>
                  </a:lnTo>
                  <a:lnTo>
                    <a:pt x="1003053" y="952519"/>
                  </a:lnTo>
                  <a:lnTo>
                    <a:pt x="996719" y="948712"/>
                  </a:lnTo>
                  <a:lnTo>
                    <a:pt x="991019" y="943953"/>
                  </a:lnTo>
                  <a:lnTo>
                    <a:pt x="985002" y="938877"/>
                  </a:lnTo>
                  <a:lnTo>
                    <a:pt x="979302" y="933801"/>
                  </a:lnTo>
                  <a:lnTo>
                    <a:pt x="974235" y="928407"/>
                  </a:lnTo>
                  <a:lnTo>
                    <a:pt x="969168" y="922379"/>
                  </a:lnTo>
                  <a:lnTo>
                    <a:pt x="964102" y="916034"/>
                  </a:lnTo>
                  <a:lnTo>
                    <a:pt x="959351" y="910006"/>
                  </a:lnTo>
                  <a:lnTo>
                    <a:pt x="908050" y="832912"/>
                  </a:lnTo>
                  <a:lnTo>
                    <a:pt x="1317511" y="557212"/>
                  </a:lnTo>
                  <a:close/>
                  <a:moveTo>
                    <a:pt x="390771" y="363537"/>
                  </a:moveTo>
                  <a:lnTo>
                    <a:pt x="518065" y="558482"/>
                  </a:lnTo>
                  <a:lnTo>
                    <a:pt x="503146" y="567054"/>
                  </a:lnTo>
                  <a:lnTo>
                    <a:pt x="488226" y="576262"/>
                  </a:lnTo>
                  <a:lnTo>
                    <a:pt x="473623" y="585469"/>
                  </a:lnTo>
                  <a:lnTo>
                    <a:pt x="459973" y="595312"/>
                  </a:lnTo>
                  <a:lnTo>
                    <a:pt x="446323" y="605472"/>
                  </a:lnTo>
                  <a:lnTo>
                    <a:pt x="432991" y="616267"/>
                  </a:lnTo>
                  <a:lnTo>
                    <a:pt x="419976" y="627062"/>
                  </a:lnTo>
                  <a:lnTo>
                    <a:pt x="407596" y="638492"/>
                  </a:lnTo>
                  <a:lnTo>
                    <a:pt x="395215" y="650239"/>
                  </a:lnTo>
                  <a:lnTo>
                    <a:pt x="383470" y="661987"/>
                  </a:lnTo>
                  <a:lnTo>
                    <a:pt x="372359" y="674369"/>
                  </a:lnTo>
                  <a:lnTo>
                    <a:pt x="361249" y="687069"/>
                  </a:lnTo>
                  <a:lnTo>
                    <a:pt x="350773" y="700404"/>
                  </a:lnTo>
                  <a:lnTo>
                    <a:pt x="340932" y="713739"/>
                  </a:lnTo>
                  <a:lnTo>
                    <a:pt x="331092" y="727074"/>
                  </a:lnTo>
                  <a:lnTo>
                    <a:pt x="322203" y="741044"/>
                  </a:lnTo>
                  <a:lnTo>
                    <a:pt x="313315" y="755332"/>
                  </a:lnTo>
                  <a:lnTo>
                    <a:pt x="305379" y="769620"/>
                  </a:lnTo>
                  <a:lnTo>
                    <a:pt x="297443" y="784542"/>
                  </a:lnTo>
                  <a:lnTo>
                    <a:pt x="290459" y="799465"/>
                  </a:lnTo>
                  <a:lnTo>
                    <a:pt x="283793" y="814705"/>
                  </a:lnTo>
                  <a:lnTo>
                    <a:pt x="277762" y="830580"/>
                  </a:lnTo>
                  <a:lnTo>
                    <a:pt x="272048" y="846137"/>
                  </a:lnTo>
                  <a:lnTo>
                    <a:pt x="267286" y="861695"/>
                  </a:lnTo>
                  <a:lnTo>
                    <a:pt x="262524" y="878205"/>
                  </a:lnTo>
                  <a:lnTo>
                    <a:pt x="258715" y="894397"/>
                  </a:lnTo>
                  <a:lnTo>
                    <a:pt x="255541" y="910907"/>
                  </a:lnTo>
                  <a:lnTo>
                    <a:pt x="252366" y="927735"/>
                  </a:lnTo>
                  <a:lnTo>
                    <a:pt x="250462" y="944562"/>
                  </a:lnTo>
                  <a:lnTo>
                    <a:pt x="248874" y="961390"/>
                  </a:lnTo>
                  <a:lnTo>
                    <a:pt x="247922" y="978535"/>
                  </a:lnTo>
                  <a:lnTo>
                    <a:pt x="247605" y="995680"/>
                  </a:lnTo>
                  <a:lnTo>
                    <a:pt x="247605" y="1009015"/>
                  </a:lnTo>
                  <a:lnTo>
                    <a:pt x="248557" y="1022032"/>
                  </a:lnTo>
                  <a:lnTo>
                    <a:pt x="249192" y="1035367"/>
                  </a:lnTo>
                  <a:lnTo>
                    <a:pt x="250462" y="1048385"/>
                  </a:lnTo>
                  <a:lnTo>
                    <a:pt x="252049" y="1060767"/>
                  </a:lnTo>
                  <a:lnTo>
                    <a:pt x="253953" y="1073785"/>
                  </a:lnTo>
                  <a:lnTo>
                    <a:pt x="256175" y="1086167"/>
                  </a:lnTo>
                  <a:lnTo>
                    <a:pt x="259032" y="1098867"/>
                  </a:lnTo>
                  <a:lnTo>
                    <a:pt x="261889" y="1110932"/>
                  </a:lnTo>
                  <a:lnTo>
                    <a:pt x="265381" y="1123632"/>
                  </a:lnTo>
                  <a:lnTo>
                    <a:pt x="268873" y="1135697"/>
                  </a:lnTo>
                  <a:lnTo>
                    <a:pt x="272682" y="1147762"/>
                  </a:lnTo>
                  <a:lnTo>
                    <a:pt x="277127" y="1159510"/>
                  </a:lnTo>
                  <a:lnTo>
                    <a:pt x="281253" y="1171257"/>
                  </a:lnTo>
                  <a:lnTo>
                    <a:pt x="286332" y="1183005"/>
                  </a:lnTo>
                  <a:lnTo>
                    <a:pt x="291412" y="1194435"/>
                  </a:lnTo>
                  <a:lnTo>
                    <a:pt x="297125" y="1205865"/>
                  </a:lnTo>
                  <a:lnTo>
                    <a:pt x="302522" y="1217295"/>
                  </a:lnTo>
                  <a:lnTo>
                    <a:pt x="308871" y="1228090"/>
                  </a:lnTo>
                  <a:lnTo>
                    <a:pt x="314902" y="1239202"/>
                  </a:lnTo>
                  <a:lnTo>
                    <a:pt x="321251" y="1249997"/>
                  </a:lnTo>
                  <a:lnTo>
                    <a:pt x="328235" y="1260792"/>
                  </a:lnTo>
                  <a:lnTo>
                    <a:pt x="335536" y="1270952"/>
                  </a:lnTo>
                  <a:lnTo>
                    <a:pt x="342837" y="1281430"/>
                  </a:lnTo>
                  <a:lnTo>
                    <a:pt x="350138" y="1291272"/>
                  </a:lnTo>
                  <a:lnTo>
                    <a:pt x="358392" y="1301432"/>
                  </a:lnTo>
                  <a:lnTo>
                    <a:pt x="366328" y="1311275"/>
                  </a:lnTo>
                  <a:lnTo>
                    <a:pt x="374899" y="1320482"/>
                  </a:lnTo>
                  <a:lnTo>
                    <a:pt x="383470" y="1330007"/>
                  </a:lnTo>
                  <a:lnTo>
                    <a:pt x="392041" y="1338897"/>
                  </a:lnTo>
                  <a:lnTo>
                    <a:pt x="401564" y="1348105"/>
                  </a:lnTo>
                  <a:lnTo>
                    <a:pt x="411087" y="1356995"/>
                  </a:lnTo>
                  <a:lnTo>
                    <a:pt x="420293" y="1365250"/>
                  </a:lnTo>
                  <a:lnTo>
                    <a:pt x="430134" y="1373822"/>
                  </a:lnTo>
                  <a:lnTo>
                    <a:pt x="439975" y="1382077"/>
                  </a:lnTo>
                  <a:lnTo>
                    <a:pt x="450450" y="1390015"/>
                  </a:lnTo>
                  <a:lnTo>
                    <a:pt x="460608" y="1397317"/>
                  </a:lnTo>
                  <a:lnTo>
                    <a:pt x="471401" y="1405255"/>
                  </a:lnTo>
                  <a:lnTo>
                    <a:pt x="482194" y="1412240"/>
                  </a:lnTo>
                  <a:lnTo>
                    <a:pt x="493305" y="1419225"/>
                  </a:lnTo>
                  <a:lnTo>
                    <a:pt x="504733" y="1425892"/>
                  </a:lnTo>
                  <a:lnTo>
                    <a:pt x="515843" y="1432560"/>
                  </a:lnTo>
                  <a:lnTo>
                    <a:pt x="527271" y="1438910"/>
                  </a:lnTo>
                  <a:lnTo>
                    <a:pt x="539017" y="1444942"/>
                  </a:lnTo>
                  <a:lnTo>
                    <a:pt x="551397" y="1450657"/>
                  </a:lnTo>
                  <a:lnTo>
                    <a:pt x="563142" y="1456055"/>
                  </a:lnTo>
                  <a:lnTo>
                    <a:pt x="575522" y="1461770"/>
                  </a:lnTo>
                  <a:lnTo>
                    <a:pt x="587585" y="1466215"/>
                  </a:lnTo>
                  <a:lnTo>
                    <a:pt x="600283" y="1470977"/>
                  </a:lnTo>
                  <a:lnTo>
                    <a:pt x="613298" y="1475740"/>
                  </a:lnTo>
                  <a:lnTo>
                    <a:pt x="625996" y="1479550"/>
                  </a:lnTo>
                  <a:lnTo>
                    <a:pt x="639011" y="1483677"/>
                  </a:lnTo>
                  <a:lnTo>
                    <a:pt x="652026" y="1487170"/>
                  </a:lnTo>
                  <a:lnTo>
                    <a:pt x="665358" y="1490662"/>
                  </a:lnTo>
                  <a:lnTo>
                    <a:pt x="678691" y="1493520"/>
                  </a:lnTo>
                  <a:lnTo>
                    <a:pt x="692341" y="1496060"/>
                  </a:lnTo>
                  <a:lnTo>
                    <a:pt x="705991" y="1498600"/>
                  </a:lnTo>
                  <a:lnTo>
                    <a:pt x="719641" y="1500822"/>
                  </a:lnTo>
                  <a:lnTo>
                    <a:pt x="733291" y="1502410"/>
                  </a:lnTo>
                  <a:lnTo>
                    <a:pt x="747576" y="1503997"/>
                  </a:lnTo>
                  <a:lnTo>
                    <a:pt x="761543" y="1505267"/>
                  </a:lnTo>
                  <a:lnTo>
                    <a:pt x="775828" y="1505902"/>
                  </a:lnTo>
                  <a:lnTo>
                    <a:pt x="789796" y="1506220"/>
                  </a:lnTo>
                  <a:lnTo>
                    <a:pt x="804398" y="1506855"/>
                  </a:lnTo>
                  <a:lnTo>
                    <a:pt x="1360874" y="1506855"/>
                  </a:lnTo>
                  <a:lnTo>
                    <a:pt x="1608161" y="1506855"/>
                  </a:lnTo>
                  <a:lnTo>
                    <a:pt x="1614827" y="1506855"/>
                  </a:lnTo>
                  <a:lnTo>
                    <a:pt x="1621176" y="1507172"/>
                  </a:lnTo>
                  <a:lnTo>
                    <a:pt x="1626890" y="1507807"/>
                  </a:lnTo>
                  <a:lnTo>
                    <a:pt x="1633239" y="1509077"/>
                  </a:lnTo>
                  <a:lnTo>
                    <a:pt x="1639270" y="1510347"/>
                  </a:lnTo>
                  <a:lnTo>
                    <a:pt x="1644984" y="1511935"/>
                  </a:lnTo>
                  <a:lnTo>
                    <a:pt x="1651016" y="1513522"/>
                  </a:lnTo>
                  <a:lnTo>
                    <a:pt x="1656412" y="1515745"/>
                  </a:lnTo>
                  <a:lnTo>
                    <a:pt x="1661809" y="1517650"/>
                  </a:lnTo>
                  <a:lnTo>
                    <a:pt x="1667205" y="1520507"/>
                  </a:lnTo>
                  <a:lnTo>
                    <a:pt x="1672284" y="1523047"/>
                  </a:lnTo>
                  <a:lnTo>
                    <a:pt x="1677681" y="1525905"/>
                  </a:lnTo>
                  <a:lnTo>
                    <a:pt x="1682125" y="1529397"/>
                  </a:lnTo>
                  <a:lnTo>
                    <a:pt x="1686886" y="1532572"/>
                  </a:lnTo>
                  <a:lnTo>
                    <a:pt x="1691648" y="1536065"/>
                  </a:lnTo>
                  <a:lnTo>
                    <a:pt x="1696092" y="1539875"/>
                  </a:lnTo>
                  <a:lnTo>
                    <a:pt x="1699902" y="1544002"/>
                  </a:lnTo>
                  <a:lnTo>
                    <a:pt x="1703711" y="1547812"/>
                  </a:lnTo>
                  <a:lnTo>
                    <a:pt x="1707838" y="1552257"/>
                  </a:lnTo>
                  <a:lnTo>
                    <a:pt x="1710695" y="1557020"/>
                  </a:lnTo>
                  <a:lnTo>
                    <a:pt x="1714504" y="1561465"/>
                  </a:lnTo>
                  <a:lnTo>
                    <a:pt x="1717043" y="1566227"/>
                  </a:lnTo>
                  <a:lnTo>
                    <a:pt x="1719900" y="1570990"/>
                  </a:lnTo>
                  <a:lnTo>
                    <a:pt x="1722122" y="1576070"/>
                  </a:lnTo>
                  <a:lnTo>
                    <a:pt x="1724662" y="1581150"/>
                  </a:lnTo>
                  <a:lnTo>
                    <a:pt x="1726567" y="1586547"/>
                  </a:lnTo>
                  <a:lnTo>
                    <a:pt x="1728154" y="1591627"/>
                  </a:lnTo>
                  <a:lnTo>
                    <a:pt x="1729741" y="1597342"/>
                  </a:lnTo>
                  <a:lnTo>
                    <a:pt x="1730693" y="1603057"/>
                  </a:lnTo>
                  <a:lnTo>
                    <a:pt x="1731646" y="1608455"/>
                  </a:lnTo>
                  <a:lnTo>
                    <a:pt x="1731963" y="1614487"/>
                  </a:lnTo>
                  <a:lnTo>
                    <a:pt x="1731963" y="1620202"/>
                  </a:lnTo>
                  <a:lnTo>
                    <a:pt x="1731963" y="1626235"/>
                  </a:lnTo>
                  <a:lnTo>
                    <a:pt x="1731646" y="1631632"/>
                  </a:lnTo>
                  <a:lnTo>
                    <a:pt x="1730693" y="1637665"/>
                  </a:lnTo>
                  <a:lnTo>
                    <a:pt x="1729741" y="1643062"/>
                  </a:lnTo>
                  <a:lnTo>
                    <a:pt x="1728154" y="1648460"/>
                  </a:lnTo>
                  <a:lnTo>
                    <a:pt x="1726567" y="1654175"/>
                  </a:lnTo>
                  <a:lnTo>
                    <a:pt x="1724662" y="1659255"/>
                  </a:lnTo>
                  <a:lnTo>
                    <a:pt x="1722122" y="1664652"/>
                  </a:lnTo>
                  <a:lnTo>
                    <a:pt x="1719900" y="1669415"/>
                  </a:lnTo>
                  <a:lnTo>
                    <a:pt x="1717043" y="1674495"/>
                  </a:lnTo>
                  <a:lnTo>
                    <a:pt x="1714504" y="1679257"/>
                  </a:lnTo>
                  <a:lnTo>
                    <a:pt x="1710695" y="1683702"/>
                  </a:lnTo>
                  <a:lnTo>
                    <a:pt x="1707838" y="1688147"/>
                  </a:lnTo>
                  <a:lnTo>
                    <a:pt x="1703711" y="1692592"/>
                  </a:lnTo>
                  <a:lnTo>
                    <a:pt x="1699902" y="1696402"/>
                  </a:lnTo>
                  <a:lnTo>
                    <a:pt x="1696092" y="1700530"/>
                  </a:lnTo>
                  <a:lnTo>
                    <a:pt x="1691648" y="1704340"/>
                  </a:lnTo>
                  <a:lnTo>
                    <a:pt x="1686886" y="1707832"/>
                  </a:lnTo>
                  <a:lnTo>
                    <a:pt x="1682125" y="1711325"/>
                  </a:lnTo>
                  <a:lnTo>
                    <a:pt x="1677681" y="1714500"/>
                  </a:lnTo>
                  <a:lnTo>
                    <a:pt x="1672284" y="1717040"/>
                  </a:lnTo>
                  <a:lnTo>
                    <a:pt x="1667205" y="1719897"/>
                  </a:lnTo>
                  <a:lnTo>
                    <a:pt x="1661809" y="1722755"/>
                  </a:lnTo>
                  <a:lnTo>
                    <a:pt x="1656412" y="1724977"/>
                  </a:lnTo>
                  <a:lnTo>
                    <a:pt x="1651016" y="1726882"/>
                  </a:lnTo>
                  <a:lnTo>
                    <a:pt x="1644984" y="1728470"/>
                  </a:lnTo>
                  <a:lnTo>
                    <a:pt x="1639270" y="1730057"/>
                  </a:lnTo>
                  <a:lnTo>
                    <a:pt x="1633239" y="1731327"/>
                  </a:lnTo>
                  <a:lnTo>
                    <a:pt x="1626890" y="1732280"/>
                  </a:lnTo>
                  <a:lnTo>
                    <a:pt x="1621176" y="1733232"/>
                  </a:lnTo>
                  <a:lnTo>
                    <a:pt x="1614827" y="1733550"/>
                  </a:lnTo>
                  <a:lnTo>
                    <a:pt x="1855813" y="1733550"/>
                  </a:lnTo>
                  <a:lnTo>
                    <a:pt x="1862161" y="1733868"/>
                  </a:lnTo>
                  <a:lnTo>
                    <a:pt x="1868510" y="1734503"/>
                  </a:lnTo>
                  <a:lnTo>
                    <a:pt x="1874541" y="1735138"/>
                  </a:lnTo>
                  <a:lnTo>
                    <a:pt x="1880573" y="1736408"/>
                  </a:lnTo>
                  <a:lnTo>
                    <a:pt x="1886921" y="1737360"/>
                  </a:lnTo>
                  <a:lnTo>
                    <a:pt x="1892635" y="1738948"/>
                  </a:lnTo>
                  <a:lnTo>
                    <a:pt x="1898032" y="1741170"/>
                  </a:lnTo>
                  <a:lnTo>
                    <a:pt x="1904063" y="1743393"/>
                  </a:lnTo>
                  <a:lnTo>
                    <a:pt x="1909460" y="1745615"/>
                  </a:lnTo>
                  <a:lnTo>
                    <a:pt x="1914539" y="1748473"/>
                  </a:lnTo>
                  <a:lnTo>
                    <a:pt x="1919935" y="1751648"/>
                  </a:lnTo>
                  <a:lnTo>
                    <a:pt x="1924697" y="1754823"/>
                  </a:lnTo>
                  <a:lnTo>
                    <a:pt x="1929776" y="1758315"/>
                  </a:lnTo>
                  <a:lnTo>
                    <a:pt x="1934537" y="1761808"/>
                  </a:lnTo>
                  <a:lnTo>
                    <a:pt x="1938981" y="1765618"/>
                  </a:lnTo>
                  <a:lnTo>
                    <a:pt x="1943108" y="1770063"/>
                  </a:lnTo>
                  <a:lnTo>
                    <a:pt x="1947552" y="1774190"/>
                  </a:lnTo>
                  <a:lnTo>
                    <a:pt x="1951361" y="1778635"/>
                  </a:lnTo>
                  <a:lnTo>
                    <a:pt x="1954853" y="1783398"/>
                  </a:lnTo>
                  <a:lnTo>
                    <a:pt x="1958345" y="1788160"/>
                  </a:lnTo>
                  <a:lnTo>
                    <a:pt x="1961519" y="1793240"/>
                  </a:lnTo>
                  <a:lnTo>
                    <a:pt x="1964694" y="1798320"/>
                  </a:lnTo>
                  <a:lnTo>
                    <a:pt x="1967551" y="1803718"/>
                  </a:lnTo>
                  <a:lnTo>
                    <a:pt x="1969773" y="1809115"/>
                  </a:lnTo>
                  <a:lnTo>
                    <a:pt x="1972312" y="1814830"/>
                  </a:lnTo>
                  <a:lnTo>
                    <a:pt x="1974217" y="1820545"/>
                  </a:lnTo>
                  <a:lnTo>
                    <a:pt x="1975804" y="1826578"/>
                  </a:lnTo>
                  <a:lnTo>
                    <a:pt x="1976756" y="1832293"/>
                  </a:lnTo>
                  <a:lnTo>
                    <a:pt x="1978026" y="1838643"/>
                  </a:lnTo>
                  <a:lnTo>
                    <a:pt x="1978978" y="1844993"/>
                  </a:lnTo>
                  <a:lnTo>
                    <a:pt x="1979296" y="1851025"/>
                  </a:lnTo>
                  <a:lnTo>
                    <a:pt x="1979613" y="1857375"/>
                  </a:lnTo>
                  <a:lnTo>
                    <a:pt x="1979296" y="1863725"/>
                  </a:lnTo>
                  <a:lnTo>
                    <a:pt x="1978978" y="1870075"/>
                  </a:lnTo>
                  <a:lnTo>
                    <a:pt x="1978026" y="1876108"/>
                  </a:lnTo>
                  <a:lnTo>
                    <a:pt x="1976756" y="1882458"/>
                  </a:lnTo>
                  <a:lnTo>
                    <a:pt x="1975804" y="1888490"/>
                  </a:lnTo>
                  <a:lnTo>
                    <a:pt x="1974217" y="1894205"/>
                  </a:lnTo>
                  <a:lnTo>
                    <a:pt x="1972312" y="1900238"/>
                  </a:lnTo>
                  <a:lnTo>
                    <a:pt x="1969773" y="1905635"/>
                  </a:lnTo>
                  <a:lnTo>
                    <a:pt x="1967551" y="1911033"/>
                  </a:lnTo>
                  <a:lnTo>
                    <a:pt x="1964694" y="1916430"/>
                  </a:lnTo>
                  <a:lnTo>
                    <a:pt x="1961519" y="1921510"/>
                  </a:lnTo>
                  <a:lnTo>
                    <a:pt x="1958345" y="1926590"/>
                  </a:lnTo>
                  <a:lnTo>
                    <a:pt x="1954853" y="1931353"/>
                  </a:lnTo>
                  <a:lnTo>
                    <a:pt x="1951361" y="1936115"/>
                  </a:lnTo>
                  <a:lnTo>
                    <a:pt x="1947552" y="1940560"/>
                  </a:lnTo>
                  <a:lnTo>
                    <a:pt x="1943108" y="1944688"/>
                  </a:lnTo>
                  <a:lnTo>
                    <a:pt x="1938981" y="1949133"/>
                  </a:lnTo>
                  <a:lnTo>
                    <a:pt x="1934537" y="1952943"/>
                  </a:lnTo>
                  <a:lnTo>
                    <a:pt x="1929776" y="1956435"/>
                  </a:lnTo>
                  <a:lnTo>
                    <a:pt x="1924697" y="1959928"/>
                  </a:lnTo>
                  <a:lnTo>
                    <a:pt x="1919935" y="1963103"/>
                  </a:lnTo>
                  <a:lnTo>
                    <a:pt x="1914539" y="1966278"/>
                  </a:lnTo>
                  <a:lnTo>
                    <a:pt x="1909460" y="1969135"/>
                  </a:lnTo>
                  <a:lnTo>
                    <a:pt x="1904063" y="1971358"/>
                  </a:lnTo>
                  <a:lnTo>
                    <a:pt x="1898032" y="1973898"/>
                  </a:lnTo>
                  <a:lnTo>
                    <a:pt x="1892635" y="1975803"/>
                  </a:lnTo>
                  <a:lnTo>
                    <a:pt x="1886921" y="1977390"/>
                  </a:lnTo>
                  <a:lnTo>
                    <a:pt x="1880573" y="1978978"/>
                  </a:lnTo>
                  <a:lnTo>
                    <a:pt x="1874541" y="1979613"/>
                  </a:lnTo>
                  <a:lnTo>
                    <a:pt x="1868510" y="1980565"/>
                  </a:lnTo>
                  <a:lnTo>
                    <a:pt x="1862161" y="1981200"/>
                  </a:lnTo>
                  <a:lnTo>
                    <a:pt x="1855813" y="1981200"/>
                  </a:lnTo>
                  <a:lnTo>
                    <a:pt x="494958" y="1981200"/>
                  </a:lnTo>
                  <a:lnTo>
                    <a:pt x="488610" y="1981200"/>
                  </a:lnTo>
                  <a:lnTo>
                    <a:pt x="482261" y="1980565"/>
                  </a:lnTo>
                  <a:lnTo>
                    <a:pt x="476229" y="1979613"/>
                  </a:lnTo>
                  <a:lnTo>
                    <a:pt x="470198" y="1978978"/>
                  </a:lnTo>
                  <a:lnTo>
                    <a:pt x="463849" y="1977390"/>
                  </a:lnTo>
                  <a:lnTo>
                    <a:pt x="458136" y="1975803"/>
                  </a:lnTo>
                  <a:lnTo>
                    <a:pt x="452739" y="1973898"/>
                  </a:lnTo>
                  <a:lnTo>
                    <a:pt x="446708" y="1971358"/>
                  </a:lnTo>
                  <a:lnTo>
                    <a:pt x="441311" y="1969135"/>
                  </a:lnTo>
                  <a:lnTo>
                    <a:pt x="436232" y="1966278"/>
                  </a:lnTo>
                  <a:lnTo>
                    <a:pt x="431153" y="1963103"/>
                  </a:lnTo>
                  <a:lnTo>
                    <a:pt x="426074" y="1959928"/>
                  </a:lnTo>
                  <a:lnTo>
                    <a:pt x="420995" y="1956435"/>
                  </a:lnTo>
                  <a:lnTo>
                    <a:pt x="416234" y="1952943"/>
                  </a:lnTo>
                  <a:lnTo>
                    <a:pt x="411790" y="1949133"/>
                  </a:lnTo>
                  <a:lnTo>
                    <a:pt x="407663" y="1944688"/>
                  </a:lnTo>
                  <a:lnTo>
                    <a:pt x="403536" y="1940560"/>
                  </a:lnTo>
                  <a:lnTo>
                    <a:pt x="399727" y="1936115"/>
                  </a:lnTo>
                  <a:lnTo>
                    <a:pt x="395918" y="1931353"/>
                  </a:lnTo>
                  <a:lnTo>
                    <a:pt x="392743" y="1926590"/>
                  </a:lnTo>
                  <a:lnTo>
                    <a:pt x="389252" y="1921510"/>
                  </a:lnTo>
                  <a:lnTo>
                    <a:pt x="386395" y="1916430"/>
                  </a:lnTo>
                  <a:lnTo>
                    <a:pt x="383538" y="1911033"/>
                  </a:lnTo>
                  <a:lnTo>
                    <a:pt x="380998" y="1905635"/>
                  </a:lnTo>
                  <a:lnTo>
                    <a:pt x="379094" y="1900238"/>
                  </a:lnTo>
                  <a:lnTo>
                    <a:pt x="376872" y="1894205"/>
                  </a:lnTo>
                  <a:lnTo>
                    <a:pt x="375284" y="1888490"/>
                  </a:lnTo>
                  <a:lnTo>
                    <a:pt x="373697" y="1882458"/>
                  </a:lnTo>
                  <a:lnTo>
                    <a:pt x="372745" y="1876108"/>
                  </a:lnTo>
                  <a:lnTo>
                    <a:pt x="371793" y="1870075"/>
                  </a:lnTo>
                  <a:lnTo>
                    <a:pt x="371475" y="1863725"/>
                  </a:lnTo>
                  <a:lnTo>
                    <a:pt x="371475" y="1857375"/>
                  </a:lnTo>
                  <a:lnTo>
                    <a:pt x="371475" y="1851025"/>
                  </a:lnTo>
                  <a:lnTo>
                    <a:pt x="371793" y="1844993"/>
                  </a:lnTo>
                  <a:lnTo>
                    <a:pt x="372745" y="1838643"/>
                  </a:lnTo>
                  <a:lnTo>
                    <a:pt x="373697" y="1832293"/>
                  </a:lnTo>
                  <a:lnTo>
                    <a:pt x="375284" y="1826578"/>
                  </a:lnTo>
                  <a:lnTo>
                    <a:pt x="376872" y="1820545"/>
                  </a:lnTo>
                  <a:lnTo>
                    <a:pt x="379094" y="1814830"/>
                  </a:lnTo>
                  <a:lnTo>
                    <a:pt x="380998" y="1809115"/>
                  </a:lnTo>
                  <a:lnTo>
                    <a:pt x="383538" y="1803718"/>
                  </a:lnTo>
                  <a:lnTo>
                    <a:pt x="386395" y="1798320"/>
                  </a:lnTo>
                  <a:lnTo>
                    <a:pt x="389252" y="1793240"/>
                  </a:lnTo>
                  <a:lnTo>
                    <a:pt x="392743" y="1788160"/>
                  </a:lnTo>
                  <a:lnTo>
                    <a:pt x="395918" y="1783398"/>
                  </a:lnTo>
                  <a:lnTo>
                    <a:pt x="399727" y="1778635"/>
                  </a:lnTo>
                  <a:lnTo>
                    <a:pt x="403536" y="1774190"/>
                  </a:lnTo>
                  <a:lnTo>
                    <a:pt x="407663" y="1770063"/>
                  </a:lnTo>
                  <a:lnTo>
                    <a:pt x="411790" y="1765618"/>
                  </a:lnTo>
                  <a:lnTo>
                    <a:pt x="416234" y="1761808"/>
                  </a:lnTo>
                  <a:lnTo>
                    <a:pt x="420995" y="1758315"/>
                  </a:lnTo>
                  <a:lnTo>
                    <a:pt x="426074" y="1754823"/>
                  </a:lnTo>
                  <a:lnTo>
                    <a:pt x="431153" y="1751648"/>
                  </a:lnTo>
                  <a:lnTo>
                    <a:pt x="436232" y="1748473"/>
                  </a:lnTo>
                  <a:lnTo>
                    <a:pt x="441311" y="1745615"/>
                  </a:lnTo>
                  <a:lnTo>
                    <a:pt x="446708" y="1743393"/>
                  </a:lnTo>
                  <a:lnTo>
                    <a:pt x="452739" y="1741170"/>
                  </a:lnTo>
                  <a:lnTo>
                    <a:pt x="458136" y="1738948"/>
                  </a:lnTo>
                  <a:lnTo>
                    <a:pt x="463849" y="1737360"/>
                  </a:lnTo>
                  <a:lnTo>
                    <a:pt x="470198" y="1736408"/>
                  </a:lnTo>
                  <a:lnTo>
                    <a:pt x="476229" y="1735138"/>
                  </a:lnTo>
                  <a:lnTo>
                    <a:pt x="482261" y="1734503"/>
                  </a:lnTo>
                  <a:lnTo>
                    <a:pt x="488610" y="1733868"/>
                  </a:lnTo>
                  <a:lnTo>
                    <a:pt x="494958" y="1733550"/>
                  </a:lnTo>
                  <a:lnTo>
                    <a:pt x="783447" y="1733550"/>
                  </a:lnTo>
                  <a:lnTo>
                    <a:pt x="762813" y="1732915"/>
                  </a:lnTo>
                  <a:lnTo>
                    <a:pt x="742497" y="1731645"/>
                  </a:lnTo>
                  <a:lnTo>
                    <a:pt x="722180" y="1730057"/>
                  </a:lnTo>
                  <a:lnTo>
                    <a:pt x="702182" y="1727835"/>
                  </a:lnTo>
                  <a:lnTo>
                    <a:pt x="682183" y="1725295"/>
                  </a:lnTo>
                  <a:lnTo>
                    <a:pt x="662184" y="1722120"/>
                  </a:lnTo>
                  <a:lnTo>
                    <a:pt x="642503" y="1718627"/>
                  </a:lnTo>
                  <a:lnTo>
                    <a:pt x="622821" y="1714817"/>
                  </a:lnTo>
                  <a:lnTo>
                    <a:pt x="603457" y="1710372"/>
                  </a:lnTo>
                  <a:lnTo>
                    <a:pt x="584093" y="1705610"/>
                  </a:lnTo>
                  <a:lnTo>
                    <a:pt x="565364" y="1700530"/>
                  </a:lnTo>
                  <a:lnTo>
                    <a:pt x="546635" y="1694815"/>
                  </a:lnTo>
                  <a:lnTo>
                    <a:pt x="528223" y="1688782"/>
                  </a:lnTo>
                  <a:lnTo>
                    <a:pt x="509812" y="1682115"/>
                  </a:lnTo>
                  <a:lnTo>
                    <a:pt x="491718" y="1675447"/>
                  </a:lnTo>
                  <a:lnTo>
                    <a:pt x="473623" y="1668462"/>
                  </a:lnTo>
                  <a:lnTo>
                    <a:pt x="456164" y="1660842"/>
                  </a:lnTo>
                  <a:lnTo>
                    <a:pt x="438387" y="1652905"/>
                  </a:lnTo>
                  <a:lnTo>
                    <a:pt x="421246" y="1644650"/>
                  </a:lnTo>
                  <a:lnTo>
                    <a:pt x="404421" y="1636077"/>
                  </a:lnTo>
                  <a:lnTo>
                    <a:pt x="387597" y="1626552"/>
                  </a:lnTo>
                  <a:lnTo>
                    <a:pt x="371089" y="1617345"/>
                  </a:lnTo>
                  <a:lnTo>
                    <a:pt x="354900" y="1607502"/>
                  </a:lnTo>
                  <a:lnTo>
                    <a:pt x="339028" y="1597342"/>
                  </a:lnTo>
                  <a:lnTo>
                    <a:pt x="323156" y="1587182"/>
                  </a:lnTo>
                  <a:lnTo>
                    <a:pt x="307919" y="1576070"/>
                  </a:lnTo>
                  <a:lnTo>
                    <a:pt x="292999" y="1564957"/>
                  </a:lnTo>
                  <a:lnTo>
                    <a:pt x="278079" y="1553845"/>
                  </a:lnTo>
                  <a:lnTo>
                    <a:pt x="263794" y="1542097"/>
                  </a:lnTo>
                  <a:lnTo>
                    <a:pt x="249509" y="1529715"/>
                  </a:lnTo>
                  <a:lnTo>
                    <a:pt x="235859" y="1517332"/>
                  </a:lnTo>
                  <a:lnTo>
                    <a:pt x="222527" y="1504632"/>
                  </a:lnTo>
                  <a:lnTo>
                    <a:pt x="209194" y="1491932"/>
                  </a:lnTo>
                  <a:lnTo>
                    <a:pt x="196179" y="1478597"/>
                  </a:lnTo>
                  <a:lnTo>
                    <a:pt x="183799" y="1464945"/>
                  </a:lnTo>
                  <a:lnTo>
                    <a:pt x="171736" y="1450975"/>
                  </a:lnTo>
                  <a:lnTo>
                    <a:pt x="159991" y="1437005"/>
                  </a:lnTo>
                  <a:lnTo>
                    <a:pt x="148563" y="1423035"/>
                  </a:lnTo>
                  <a:lnTo>
                    <a:pt x="137452" y="1408112"/>
                  </a:lnTo>
                  <a:lnTo>
                    <a:pt x="126977" y="1393507"/>
                  </a:lnTo>
                  <a:lnTo>
                    <a:pt x="116818" y="1378267"/>
                  </a:lnTo>
                  <a:lnTo>
                    <a:pt x="106978" y="1363027"/>
                  </a:lnTo>
                  <a:lnTo>
                    <a:pt x="97137" y="1347152"/>
                  </a:lnTo>
                  <a:lnTo>
                    <a:pt x="88249" y="1331595"/>
                  </a:lnTo>
                  <a:lnTo>
                    <a:pt x="79678" y="1315402"/>
                  </a:lnTo>
                  <a:lnTo>
                    <a:pt x="71424" y="1299527"/>
                  </a:lnTo>
                  <a:lnTo>
                    <a:pt x="63488" y="1283017"/>
                  </a:lnTo>
                  <a:lnTo>
                    <a:pt x="56187" y="1266190"/>
                  </a:lnTo>
                  <a:lnTo>
                    <a:pt x="48886" y="1249362"/>
                  </a:lnTo>
                  <a:lnTo>
                    <a:pt x="42220" y="1232535"/>
                  </a:lnTo>
                  <a:lnTo>
                    <a:pt x="36506" y="1215072"/>
                  </a:lnTo>
                  <a:lnTo>
                    <a:pt x="30474" y="1197610"/>
                  </a:lnTo>
                  <a:lnTo>
                    <a:pt x="25395" y="1179830"/>
                  </a:lnTo>
                  <a:lnTo>
                    <a:pt x="20951" y="1162367"/>
                  </a:lnTo>
                  <a:lnTo>
                    <a:pt x="16507" y="1144270"/>
                  </a:lnTo>
                  <a:lnTo>
                    <a:pt x="12698" y="1126172"/>
                  </a:lnTo>
                  <a:lnTo>
                    <a:pt x="9523" y="1108392"/>
                  </a:lnTo>
                  <a:lnTo>
                    <a:pt x="6666" y="1089977"/>
                  </a:lnTo>
                  <a:lnTo>
                    <a:pt x="4444" y="1071562"/>
                  </a:lnTo>
                  <a:lnTo>
                    <a:pt x="2539" y="1052512"/>
                  </a:lnTo>
                  <a:lnTo>
                    <a:pt x="1270" y="1033780"/>
                  </a:lnTo>
                  <a:lnTo>
                    <a:pt x="317" y="1015047"/>
                  </a:lnTo>
                  <a:lnTo>
                    <a:pt x="0" y="995680"/>
                  </a:lnTo>
                  <a:lnTo>
                    <a:pt x="317" y="971232"/>
                  </a:lnTo>
                  <a:lnTo>
                    <a:pt x="1905" y="946150"/>
                  </a:lnTo>
                  <a:lnTo>
                    <a:pt x="4444" y="921385"/>
                  </a:lnTo>
                  <a:lnTo>
                    <a:pt x="7618" y="896937"/>
                  </a:lnTo>
                  <a:lnTo>
                    <a:pt x="11428" y="873125"/>
                  </a:lnTo>
                  <a:lnTo>
                    <a:pt x="16189" y="849312"/>
                  </a:lnTo>
                  <a:lnTo>
                    <a:pt x="21586" y="825817"/>
                  </a:lnTo>
                  <a:lnTo>
                    <a:pt x="28252" y="802322"/>
                  </a:lnTo>
                  <a:lnTo>
                    <a:pt x="35553" y="779145"/>
                  </a:lnTo>
                  <a:lnTo>
                    <a:pt x="43489" y="756920"/>
                  </a:lnTo>
                  <a:lnTo>
                    <a:pt x="52695" y="734059"/>
                  </a:lnTo>
                  <a:lnTo>
                    <a:pt x="61901" y="712152"/>
                  </a:lnTo>
                  <a:lnTo>
                    <a:pt x="72377" y="690562"/>
                  </a:lnTo>
                  <a:lnTo>
                    <a:pt x="83487" y="669289"/>
                  </a:lnTo>
                  <a:lnTo>
                    <a:pt x="95232" y="648334"/>
                  </a:lnTo>
                  <a:lnTo>
                    <a:pt x="107930" y="628014"/>
                  </a:lnTo>
                  <a:lnTo>
                    <a:pt x="120628" y="607377"/>
                  </a:lnTo>
                  <a:lnTo>
                    <a:pt x="134913" y="588009"/>
                  </a:lnTo>
                  <a:lnTo>
                    <a:pt x="149198" y="568642"/>
                  </a:lnTo>
                  <a:lnTo>
                    <a:pt x="164117" y="549909"/>
                  </a:lnTo>
                  <a:lnTo>
                    <a:pt x="180307" y="531494"/>
                  </a:lnTo>
                  <a:lnTo>
                    <a:pt x="196179" y="513397"/>
                  </a:lnTo>
                  <a:lnTo>
                    <a:pt x="213638" y="496252"/>
                  </a:lnTo>
                  <a:lnTo>
                    <a:pt x="230780" y="479424"/>
                  </a:lnTo>
                  <a:lnTo>
                    <a:pt x="249192" y="462914"/>
                  </a:lnTo>
                  <a:lnTo>
                    <a:pt x="267603" y="447039"/>
                  </a:lnTo>
                  <a:lnTo>
                    <a:pt x="286967" y="431482"/>
                  </a:lnTo>
                  <a:lnTo>
                    <a:pt x="306649" y="417194"/>
                  </a:lnTo>
                  <a:lnTo>
                    <a:pt x="326648" y="402589"/>
                  </a:lnTo>
                  <a:lnTo>
                    <a:pt x="347599" y="388937"/>
                  </a:lnTo>
                  <a:lnTo>
                    <a:pt x="369185" y="375919"/>
                  </a:lnTo>
                  <a:lnTo>
                    <a:pt x="390771" y="363537"/>
                  </a:lnTo>
                  <a:close/>
                  <a:moveTo>
                    <a:pt x="862507" y="0"/>
                  </a:moveTo>
                  <a:lnTo>
                    <a:pt x="870124" y="635"/>
                  </a:lnTo>
                  <a:lnTo>
                    <a:pt x="877423" y="953"/>
                  </a:lnTo>
                  <a:lnTo>
                    <a:pt x="885039" y="2224"/>
                  </a:lnTo>
                  <a:lnTo>
                    <a:pt x="892339" y="3178"/>
                  </a:lnTo>
                  <a:lnTo>
                    <a:pt x="899320" y="4767"/>
                  </a:lnTo>
                  <a:lnTo>
                    <a:pt x="906937" y="6673"/>
                  </a:lnTo>
                  <a:lnTo>
                    <a:pt x="913919" y="9215"/>
                  </a:lnTo>
                  <a:lnTo>
                    <a:pt x="920583" y="11440"/>
                  </a:lnTo>
                  <a:lnTo>
                    <a:pt x="927565" y="14618"/>
                  </a:lnTo>
                  <a:lnTo>
                    <a:pt x="934230" y="17795"/>
                  </a:lnTo>
                  <a:lnTo>
                    <a:pt x="940894" y="21609"/>
                  </a:lnTo>
                  <a:lnTo>
                    <a:pt x="947241" y="25740"/>
                  </a:lnTo>
                  <a:lnTo>
                    <a:pt x="953271" y="29553"/>
                  </a:lnTo>
                  <a:lnTo>
                    <a:pt x="959301" y="34320"/>
                  </a:lnTo>
                  <a:lnTo>
                    <a:pt x="965013" y="39404"/>
                  </a:lnTo>
                  <a:lnTo>
                    <a:pt x="971043" y="44489"/>
                  </a:lnTo>
                  <a:lnTo>
                    <a:pt x="976120" y="49891"/>
                  </a:lnTo>
                  <a:lnTo>
                    <a:pt x="981198" y="55929"/>
                  </a:lnTo>
                  <a:lnTo>
                    <a:pt x="986276" y="61966"/>
                  </a:lnTo>
                  <a:lnTo>
                    <a:pt x="991036" y="68322"/>
                  </a:lnTo>
                  <a:lnTo>
                    <a:pt x="1249363" y="454102"/>
                  </a:lnTo>
                  <a:lnTo>
                    <a:pt x="838388" y="730250"/>
                  </a:lnTo>
                  <a:lnTo>
                    <a:pt x="579744" y="344469"/>
                  </a:lnTo>
                  <a:lnTo>
                    <a:pt x="575936" y="337796"/>
                  </a:lnTo>
                  <a:lnTo>
                    <a:pt x="571810" y="331123"/>
                  </a:lnTo>
                  <a:lnTo>
                    <a:pt x="568319" y="324132"/>
                  </a:lnTo>
                  <a:lnTo>
                    <a:pt x="565146" y="317141"/>
                  </a:lnTo>
                  <a:lnTo>
                    <a:pt x="562607" y="309832"/>
                  </a:lnTo>
                  <a:lnTo>
                    <a:pt x="560068" y="302523"/>
                  </a:lnTo>
                  <a:lnTo>
                    <a:pt x="558164" y="294896"/>
                  </a:lnTo>
                  <a:lnTo>
                    <a:pt x="556577" y="287905"/>
                  </a:lnTo>
                  <a:lnTo>
                    <a:pt x="555625" y="280596"/>
                  </a:lnTo>
                  <a:lnTo>
                    <a:pt x="554673" y="272970"/>
                  </a:lnTo>
                  <a:lnTo>
                    <a:pt x="554038" y="265661"/>
                  </a:lnTo>
                  <a:lnTo>
                    <a:pt x="554038" y="258034"/>
                  </a:lnTo>
                  <a:lnTo>
                    <a:pt x="554355" y="250725"/>
                  </a:lnTo>
                  <a:lnTo>
                    <a:pt x="554673" y="243417"/>
                  </a:lnTo>
                  <a:lnTo>
                    <a:pt x="555625" y="235790"/>
                  </a:lnTo>
                  <a:lnTo>
                    <a:pt x="557212" y="228481"/>
                  </a:lnTo>
                  <a:lnTo>
                    <a:pt x="558798" y="221172"/>
                  </a:lnTo>
                  <a:lnTo>
                    <a:pt x="560703" y="213863"/>
                  </a:lnTo>
                  <a:lnTo>
                    <a:pt x="562607" y="206872"/>
                  </a:lnTo>
                  <a:lnTo>
                    <a:pt x="565146" y="200199"/>
                  </a:lnTo>
                  <a:lnTo>
                    <a:pt x="568319" y="193208"/>
                  </a:lnTo>
                  <a:lnTo>
                    <a:pt x="571493" y="186535"/>
                  </a:lnTo>
                  <a:lnTo>
                    <a:pt x="574984" y="179861"/>
                  </a:lnTo>
                  <a:lnTo>
                    <a:pt x="579109" y="173506"/>
                  </a:lnTo>
                  <a:lnTo>
                    <a:pt x="583235" y="167150"/>
                  </a:lnTo>
                  <a:lnTo>
                    <a:pt x="587995" y="161430"/>
                  </a:lnTo>
                  <a:lnTo>
                    <a:pt x="593073" y="155392"/>
                  </a:lnTo>
                  <a:lnTo>
                    <a:pt x="598150" y="149673"/>
                  </a:lnTo>
                  <a:lnTo>
                    <a:pt x="603546" y="144588"/>
                  </a:lnTo>
                  <a:lnTo>
                    <a:pt x="609575" y="139504"/>
                  </a:lnTo>
                  <a:lnTo>
                    <a:pt x="615922" y="134419"/>
                  </a:lnTo>
                  <a:lnTo>
                    <a:pt x="621952" y="129653"/>
                  </a:lnTo>
                  <a:lnTo>
                    <a:pt x="775869" y="26058"/>
                  </a:lnTo>
                  <a:lnTo>
                    <a:pt x="782534" y="22244"/>
                  </a:lnTo>
                  <a:lnTo>
                    <a:pt x="789833" y="18113"/>
                  </a:lnTo>
                  <a:lnTo>
                    <a:pt x="796815" y="14618"/>
                  </a:lnTo>
                  <a:lnTo>
                    <a:pt x="803797" y="11440"/>
                  </a:lnTo>
                  <a:lnTo>
                    <a:pt x="810778" y="8898"/>
                  </a:lnTo>
                  <a:lnTo>
                    <a:pt x="818395" y="6355"/>
                  </a:lnTo>
                  <a:lnTo>
                    <a:pt x="825377" y="4449"/>
                  </a:lnTo>
                  <a:lnTo>
                    <a:pt x="832676" y="2860"/>
                  </a:lnTo>
                  <a:lnTo>
                    <a:pt x="840292" y="1589"/>
                  </a:lnTo>
                  <a:lnTo>
                    <a:pt x="847592" y="953"/>
                  </a:lnTo>
                  <a:lnTo>
                    <a:pt x="855208" y="635"/>
                  </a:lnTo>
                  <a:lnTo>
                    <a:pt x="8625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91077" y="1755633"/>
            <a:ext cx="1260000" cy="1260000"/>
            <a:chOff x="6488090" y="4513500"/>
            <a:chExt cx="1260000" cy="1260000"/>
          </a:xfrm>
        </p:grpSpPr>
        <p:sp>
          <p:nvSpPr>
            <p:cNvPr id="83" name="MH_Other_6"/>
            <p:cNvSpPr/>
            <p:nvPr>
              <p:custDataLst>
                <p:tags r:id="rId8"/>
              </p:custDataLst>
            </p:nvPr>
          </p:nvSpPr>
          <p:spPr>
            <a:xfrm>
              <a:off x="6488090" y="4513500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MH_Other_7"/>
            <p:cNvSpPr/>
            <p:nvPr>
              <p:custDataLst>
                <p:tags r:id="rId9"/>
              </p:custDataLst>
            </p:nvPr>
          </p:nvSpPr>
          <p:spPr>
            <a:xfrm>
              <a:off x="6672113" y="4689121"/>
              <a:ext cx="891955" cy="9087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KSO_Shape"/>
            <p:cNvSpPr/>
            <p:nvPr/>
          </p:nvSpPr>
          <p:spPr bwMode="auto">
            <a:xfrm>
              <a:off x="6865790" y="4908440"/>
              <a:ext cx="504601" cy="470120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45964" y="3841407"/>
            <a:ext cx="179784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45964" y="3553374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>
                <a:sym typeface="+mn-lt"/>
              </a:rPr>
              <a:t>点击输入标题</a:t>
            </a:r>
            <a:endParaRPr lang="zh-CN" altLang="en-US" sz="1200" dirty="0">
              <a:sym typeface="+mn-lt"/>
            </a:endParaRPr>
          </a:p>
        </p:txBody>
      </p:sp>
      <p:sp>
        <p:nvSpPr>
          <p:cNvPr id="6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69381" y="3841407"/>
            <a:ext cx="179784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69381" y="3553374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>
                <a:sym typeface="+mn-lt"/>
              </a:rPr>
              <a:t>点击输入标题</a:t>
            </a:r>
            <a:endParaRPr lang="zh-CN" altLang="en-US" sz="1200" dirty="0">
              <a:sym typeface="+mn-lt"/>
            </a:endParaRPr>
          </a:p>
        </p:txBody>
      </p:sp>
      <p:sp>
        <p:nvSpPr>
          <p:cNvPr id="66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2799" y="3841407"/>
            <a:ext cx="179784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92799" y="3553374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>
                <a:sym typeface="+mn-lt"/>
              </a:rPr>
              <a:t>点击输入标题</a:t>
            </a:r>
            <a:endParaRPr lang="zh-CN" altLang="en-US" sz="1200" dirty="0">
              <a:sym typeface="+mn-lt"/>
            </a:endParaRPr>
          </a:p>
        </p:txBody>
      </p:sp>
      <p:sp>
        <p:nvSpPr>
          <p:cNvPr id="68" name="MH_Text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6216" y="3841407"/>
            <a:ext cx="179784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16216" y="3553374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>
                <a:sym typeface="+mn-lt"/>
              </a:rPr>
              <a:t>点击输入标题</a:t>
            </a:r>
            <a:endParaRPr lang="zh-CN" altLang="en-US" sz="1200" dirty="0"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21022" y="1221958"/>
            <a:ext cx="1533066" cy="1533067"/>
            <a:chOff x="539552" y="1275606"/>
            <a:chExt cx="1533066" cy="1533067"/>
          </a:xfrm>
        </p:grpSpPr>
        <p:sp>
          <p:nvSpPr>
            <p:cNvPr id="11" name="椭圆 10"/>
            <p:cNvSpPr/>
            <p:nvPr/>
          </p:nvSpPr>
          <p:spPr>
            <a:xfrm>
              <a:off x="599841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空心弧 11"/>
            <p:cNvSpPr/>
            <p:nvPr/>
          </p:nvSpPr>
          <p:spPr>
            <a:xfrm>
              <a:off x="539552" y="1275606"/>
              <a:ext cx="1533066" cy="1533067"/>
            </a:xfrm>
            <a:prstGeom prst="blockArc">
              <a:avLst>
                <a:gd name="adj1" fmla="val 16159021"/>
                <a:gd name="adj2" fmla="val 8346940"/>
                <a:gd name="adj3" fmla="val 680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96108" y="1221958"/>
            <a:ext cx="1533066" cy="1533067"/>
            <a:chOff x="2714638" y="1275606"/>
            <a:chExt cx="1533066" cy="1533067"/>
          </a:xfrm>
        </p:grpSpPr>
        <p:sp>
          <p:nvSpPr>
            <p:cNvPr id="14" name="椭圆 13"/>
            <p:cNvSpPr/>
            <p:nvPr/>
          </p:nvSpPr>
          <p:spPr>
            <a:xfrm>
              <a:off x="2774927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/>
          </p:nvSpPr>
          <p:spPr>
            <a:xfrm>
              <a:off x="2714638" y="1275606"/>
              <a:ext cx="1533066" cy="1533067"/>
            </a:xfrm>
            <a:prstGeom prst="blockArc">
              <a:avLst>
                <a:gd name="adj1" fmla="val 16159021"/>
                <a:gd name="adj2" fmla="val 3379142"/>
                <a:gd name="adj3" fmla="val 65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1194" y="1221958"/>
            <a:ext cx="1533066" cy="1533067"/>
            <a:chOff x="4889724" y="1275606"/>
            <a:chExt cx="1533066" cy="1533067"/>
          </a:xfrm>
        </p:grpSpPr>
        <p:sp>
          <p:nvSpPr>
            <p:cNvPr id="17" name="椭圆 16"/>
            <p:cNvSpPr/>
            <p:nvPr/>
          </p:nvSpPr>
          <p:spPr>
            <a:xfrm>
              <a:off x="4950013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/>
            <p:cNvSpPr/>
            <p:nvPr/>
          </p:nvSpPr>
          <p:spPr>
            <a:xfrm>
              <a:off x="4889724" y="1275606"/>
              <a:ext cx="1533066" cy="1533067"/>
            </a:xfrm>
            <a:prstGeom prst="blockArc">
              <a:avLst>
                <a:gd name="adj1" fmla="val 16159021"/>
                <a:gd name="adj2" fmla="val 13327729"/>
                <a:gd name="adj3" fmla="val 67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46280" y="1221958"/>
            <a:ext cx="1533066" cy="1533067"/>
            <a:chOff x="7064810" y="1275606"/>
            <a:chExt cx="1533066" cy="1533067"/>
          </a:xfrm>
        </p:grpSpPr>
        <p:sp>
          <p:nvSpPr>
            <p:cNvPr id="20" name="椭圆 19"/>
            <p:cNvSpPr/>
            <p:nvPr/>
          </p:nvSpPr>
          <p:spPr>
            <a:xfrm>
              <a:off x="7125099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空心弧 22"/>
            <p:cNvSpPr/>
            <p:nvPr/>
          </p:nvSpPr>
          <p:spPr>
            <a:xfrm>
              <a:off x="7064810" y="1275606"/>
              <a:ext cx="1533066" cy="1533067"/>
            </a:xfrm>
            <a:prstGeom prst="blockArc">
              <a:avLst>
                <a:gd name="adj1" fmla="val 16159021"/>
                <a:gd name="adj2" fmla="val 911348"/>
                <a:gd name="adj3" fmla="val 64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106"/>
          <p:cNvSpPr>
            <a:spLocks noEditPoints="1"/>
          </p:cNvSpPr>
          <p:nvPr/>
        </p:nvSpPr>
        <p:spPr bwMode="auto">
          <a:xfrm>
            <a:off x="7649814" y="2997123"/>
            <a:ext cx="386518" cy="386518"/>
          </a:xfrm>
          <a:custGeom>
            <a:avLst/>
            <a:gdLst>
              <a:gd name="T0" fmla="*/ 43 w 104"/>
              <a:gd name="T1" fmla="*/ 27 h 104"/>
              <a:gd name="T2" fmla="*/ 63 w 104"/>
              <a:gd name="T3" fmla="*/ 56 h 104"/>
              <a:gd name="T4" fmla="*/ 43 w 104"/>
              <a:gd name="T5" fmla="*/ 56 h 104"/>
              <a:gd name="T6" fmla="*/ 52 w 104"/>
              <a:gd name="T7" fmla="*/ 0 h 104"/>
              <a:gd name="T8" fmla="*/ 0 w 104"/>
              <a:gd name="T9" fmla="*/ 52 h 104"/>
              <a:gd name="T10" fmla="*/ 52 w 104"/>
              <a:gd name="T11" fmla="*/ 104 h 104"/>
              <a:gd name="T12" fmla="*/ 104 w 104"/>
              <a:gd name="T13" fmla="*/ 52 h 104"/>
              <a:gd name="T14" fmla="*/ 52 w 104"/>
              <a:gd name="T15" fmla="*/ 0 h 104"/>
              <a:gd name="T16" fmla="*/ 52 w 104"/>
              <a:gd name="T17" fmla="*/ 9 h 104"/>
              <a:gd name="T18" fmla="*/ 9 w 104"/>
              <a:gd name="T19" fmla="*/ 52 h 104"/>
              <a:gd name="T20" fmla="*/ 52 w 104"/>
              <a:gd name="T21" fmla="*/ 95 h 104"/>
              <a:gd name="T22" fmla="*/ 95 w 104"/>
              <a:gd name="T23" fmla="*/ 52 h 104"/>
              <a:gd name="T24" fmla="*/ 24 w 104"/>
              <a:gd name="T25" fmla="*/ 64 h 104"/>
              <a:gd name="T26" fmla="*/ 28 w 104"/>
              <a:gd name="T27" fmla="*/ 55 h 104"/>
              <a:gd name="T28" fmla="*/ 22 w 104"/>
              <a:gd name="T29" fmla="*/ 49 h 104"/>
              <a:gd name="T30" fmla="*/ 28 w 104"/>
              <a:gd name="T31" fmla="*/ 43 h 104"/>
              <a:gd name="T32" fmla="*/ 27 w 104"/>
              <a:gd name="T33" fmla="*/ 34 h 104"/>
              <a:gd name="T34" fmla="*/ 33 w 104"/>
              <a:gd name="T35" fmla="*/ 28 h 104"/>
              <a:gd name="T36" fmla="*/ 41 w 104"/>
              <a:gd name="T37" fmla="*/ 29 h 104"/>
              <a:gd name="T38" fmla="*/ 47 w 104"/>
              <a:gd name="T39" fmla="*/ 22 h 104"/>
              <a:gd name="T40" fmla="*/ 54 w 104"/>
              <a:gd name="T41" fmla="*/ 26 h 104"/>
              <a:gd name="T42" fmla="*/ 62 w 104"/>
              <a:gd name="T43" fmla="*/ 23 h 104"/>
              <a:gd name="T44" fmla="*/ 66 w 104"/>
              <a:gd name="T45" fmla="*/ 30 h 104"/>
              <a:gd name="T46" fmla="*/ 74 w 104"/>
              <a:gd name="T47" fmla="*/ 30 h 104"/>
              <a:gd name="T48" fmla="*/ 70 w 104"/>
              <a:gd name="T49" fmla="*/ 34 h 104"/>
              <a:gd name="T50" fmla="*/ 79 w 104"/>
              <a:gd name="T51" fmla="*/ 37 h 104"/>
              <a:gd name="T52" fmla="*/ 76 w 104"/>
              <a:gd name="T53" fmla="*/ 46 h 104"/>
              <a:gd name="T54" fmla="*/ 83 w 104"/>
              <a:gd name="T55" fmla="*/ 52 h 104"/>
              <a:gd name="T56" fmla="*/ 75 w 104"/>
              <a:gd name="T57" fmla="*/ 58 h 104"/>
              <a:gd name="T58" fmla="*/ 78 w 104"/>
              <a:gd name="T59" fmla="*/ 68 h 104"/>
              <a:gd name="T60" fmla="*/ 90 w 104"/>
              <a:gd name="T61" fmla="*/ 52 h 104"/>
              <a:gd name="T62" fmla="*/ 52 w 104"/>
              <a:gd name="T63" fmla="*/ 15 h 104"/>
              <a:gd name="T64" fmla="*/ 15 w 104"/>
              <a:gd name="T65" fmla="*/ 52 h 104"/>
              <a:gd name="T66" fmla="*/ 27 w 104"/>
              <a:gd name="T67" fmla="*/ 70 h 104"/>
              <a:gd name="T68" fmla="*/ 33 w 104"/>
              <a:gd name="T69" fmla="*/ 67 h 104"/>
              <a:gd name="T70" fmla="*/ 24 w 104"/>
              <a:gd name="T71" fmla="*/ 64 h 104"/>
              <a:gd name="T72" fmla="*/ 48 w 104"/>
              <a:gd name="T73" fmla="*/ 56 h 104"/>
              <a:gd name="T74" fmla="*/ 58 w 104"/>
              <a:gd name="T75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0931" tIns="45461" rIns="90931" bIns="45461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0"/>
          <p:cNvSpPr>
            <a:spLocks noEditPoints="1"/>
          </p:cNvSpPr>
          <p:nvPr/>
        </p:nvSpPr>
        <p:spPr bwMode="auto">
          <a:xfrm>
            <a:off x="1097091" y="3044090"/>
            <a:ext cx="348557" cy="341655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0931" tIns="45461" rIns="90931" bIns="45461" numCol="1" anchor="t" anchorCtr="0" compatLnSpc="1"/>
          <a:lstStyle/>
          <a:p>
            <a:endParaRPr lang="zh-CN" altLang="en-US"/>
          </a:p>
        </p:txBody>
      </p:sp>
      <p:sp>
        <p:nvSpPr>
          <p:cNvPr id="27" name="Freeform 170"/>
          <p:cNvSpPr>
            <a:spLocks noEditPoints="1"/>
          </p:cNvSpPr>
          <p:nvPr/>
        </p:nvSpPr>
        <p:spPr bwMode="auto">
          <a:xfrm>
            <a:off x="5458723" y="3030306"/>
            <a:ext cx="350281" cy="369262"/>
          </a:xfrm>
          <a:custGeom>
            <a:avLst/>
            <a:gdLst>
              <a:gd name="T0" fmla="*/ 156 w 203"/>
              <a:gd name="T1" fmla="*/ 26 h 214"/>
              <a:gd name="T2" fmla="*/ 166 w 203"/>
              <a:gd name="T3" fmla="*/ 7 h 214"/>
              <a:gd name="T4" fmla="*/ 138 w 203"/>
              <a:gd name="T5" fmla="*/ 18 h 214"/>
              <a:gd name="T6" fmla="*/ 7 w 203"/>
              <a:gd name="T7" fmla="*/ 145 h 214"/>
              <a:gd name="T8" fmla="*/ 28 w 203"/>
              <a:gd name="T9" fmla="*/ 203 h 214"/>
              <a:gd name="T10" fmla="*/ 28 w 203"/>
              <a:gd name="T11" fmla="*/ 156 h 214"/>
              <a:gd name="T12" fmla="*/ 100 w 203"/>
              <a:gd name="T13" fmla="*/ 104 h 214"/>
              <a:gd name="T14" fmla="*/ 106 w 203"/>
              <a:gd name="T15" fmla="*/ 84 h 214"/>
              <a:gd name="T16" fmla="*/ 80 w 203"/>
              <a:gd name="T17" fmla="*/ 95 h 214"/>
              <a:gd name="T18" fmla="*/ 69 w 203"/>
              <a:gd name="T19" fmla="*/ 91 h 214"/>
              <a:gd name="T20" fmla="*/ 106 w 203"/>
              <a:gd name="T21" fmla="*/ 76 h 214"/>
              <a:gd name="T22" fmla="*/ 121 w 203"/>
              <a:gd name="T23" fmla="*/ 82 h 214"/>
              <a:gd name="T24" fmla="*/ 121 w 203"/>
              <a:gd name="T25" fmla="*/ 18 h 214"/>
              <a:gd name="T26" fmla="*/ 164 w 203"/>
              <a:gd name="T27" fmla="*/ 0 h 214"/>
              <a:gd name="T28" fmla="*/ 166 w 203"/>
              <a:gd name="T29" fmla="*/ 0 h 214"/>
              <a:gd name="T30" fmla="*/ 203 w 203"/>
              <a:gd name="T31" fmla="*/ 18 h 214"/>
              <a:gd name="T32" fmla="*/ 158 w 203"/>
              <a:gd name="T33" fmla="*/ 171 h 214"/>
              <a:gd name="T34" fmla="*/ 145 w 203"/>
              <a:gd name="T35" fmla="*/ 164 h 214"/>
              <a:gd name="T36" fmla="*/ 97 w 203"/>
              <a:gd name="T37" fmla="*/ 192 h 214"/>
              <a:gd name="T38" fmla="*/ 82 w 203"/>
              <a:gd name="T39" fmla="*/ 184 h 214"/>
              <a:gd name="T40" fmla="*/ 35 w 203"/>
              <a:gd name="T41" fmla="*/ 214 h 214"/>
              <a:gd name="T42" fmla="*/ 3 w 203"/>
              <a:gd name="T43" fmla="*/ 199 h 214"/>
              <a:gd name="T44" fmla="*/ 0 w 203"/>
              <a:gd name="T45" fmla="*/ 194 h 214"/>
              <a:gd name="T46" fmla="*/ 0 w 203"/>
              <a:gd name="T47" fmla="*/ 134 h 214"/>
              <a:gd name="T48" fmla="*/ 44 w 203"/>
              <a:gd name="T49" fmla="*/ 117 h 214"/>
              <a:gd name="T50" fmla="*/ 46 w 203"/>
              <a:gd name="T51" fmla="*/ 117 h 214"/>
              <a:gd name="T52" fmla="*/ 82 w 203"/>
              <a:gd name="T53" fmla="*/ 134 h 214"/>
              <a:gd name="T54" fmla="*/ 91 w 203"/>
              <a:gd name="T55" fmla="*/ 181 h 214"/>
              <a:gd name="T56" fmla="*/ 69 w 203"/>
              <a:gd name="T57" fmla="*/ 104 h 214"/>
              <a:gd name="T58" fmla="*/ 63 w 203"/>
              <a:gd name="T59" fmla="*/ 125 h 214"/>
              <a:gd name="T60" fmla="*/ 63 w 203"/>
              <a:gd name="T61" fmla="*/ 93 h 214"/>
              <a:gd name="T62" fmla="*/ 128 w 203"/>
              <a:gd name="T63" fmla="*/ 87 h 214"/>
              <a:gd name="T64" fmla="*/ 145 w 203"/>
              <a:gd name="T65" fmla="*/ 93 h 214"/>
              <a:gd name="T66" fmla="*/ 151 w 203"/>
              <a:gd name="T67" fmla="*/ 160 h 214"/>
              <a:gd name="T68" fmla="*/ 128 w 203"/>
              <a:gd name="T69" fmla="*/ 28 h 214"/>
              <a:gd name="T70" fmla="*/ 128 w 203"/>
              <a:gd name="T71" fmla="*/ 87 h 214"/>
              <a:gd name="T72" fmla="*/ 35 w 203"/>
              <a:gd name="T73" fmla="*/ 145 h 214"/>
              <a:gd name="T74" fmla="*/ 44 w 203"/>
              <a:gd name="T75" fmla="*/ 125 h 214"/>
              <a:gd name="T76" fmla="*/ 18 w 203"/>
              <a:gd name="T77" fmla="*/ 136 h 214"/>
              <a:gd name="T78" fmla="*/ 158 w 203"/>
              <a:gd name="T79" fmla="*/ 33 h 214"/>
              <a:gd name="T80" fmla="*/ 158 w 203"/>
              <a:gd name="T81" fmla="*/ 3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0931" tIns="45461" rIns="90931" bIns="45461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2"/>
          <p:cNvSpPr>
            <a:spLocks noEditPoints="1"/>
          </p:cNvSpPr>
          <p:nvPr/>
        </p:nvSpPr>
        <p:spPr bwMode="auto">
          <a:xfrm>
            <a:off x="3286547" y="3014403"/>
            <a:ext cx="331301" cy="35200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0931" tIns="45461" rIns="90931" bIns="45461" numCol="1" anchor="t" anchorCtr="0" compatLnSpc="1"/>
          <a:lstStyle/>
          <a:p>
            <a:endParaRPr lang="zh-CN" altLang="en-US"/>
          </a:p>
        </p:txBody>
      </p:sp>
      <p:sp>
        <p:nvSpPr>
          <p:cNvPr id="29" name="文本框 146"/>
          <p:cNvSpPr txBox="1"/>
          <p:nvPr/>
        </p:nvSpPr>
        <p:spPr>
          <a:xfrm>
            <a:off x="611560" y="3888903"/>
            <a:ext cx="1356738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30" name="文本框 145"/>
          <p:cNvSpPr txBox="1"/>
          <p:nvPr/>
        </p:nvSpPr>
        <p:spPr>
          <a:xfrm>
            <a:off x="611565" y="3599134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31" name="文本框 146"/>
          <p:cNvSpPr txBox="1"/>
          <p:nvPr/>
        </p:nvSpPr>
        <p:spPr>
          <a:xfrm>
            <a:off x="2806967" y="3888903"/>
            <a:ext cx="1367258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32" name="文本框 145"/>
          <p:cNvSpPr txBox="1"/>
          <p:nvPr/>
        </p:nvSpPr>
        <p:spPr>
          <a:xfrm>
            <a:off x="2795808" y="3599134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33" name="文本框 146"/>
          <p:cNvSpPr txBox="1"/>
          <p:nvPr/>
        </p:nvSpPr>
        <p:spPr>
          <a:xfrm>
            <a:off x="5012894" y="3888903"/>
            <a:ext cx="1312726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34" name="文本框 145"/>
          <p:cNvSpPr txBox="1"/>
          <p:nvPr/>
        </p:nvSpPr>
        <p:spPr>
          <a:xfrm>
            <a:off x="4980051" y="3599134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35" name="文本框 146"/>
          <p:cNvSpPr txBox="1"/>
          <p:nvPr/>
        </p:nvSpPr>
        <p:spPr>
          <a:xfrm>
            <a:off x="7164288" y="3888903"/>
            <a:ext cx="1344732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36" name="文本框 145"/>
          <p:cNvSpPr txBox="1"/>
          <p:nvPr/>
        </p:nvSpPr>
        <p:spPr>
          <a:xfrm>
            <a:off x="7164293" y="3599134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15007" y="1516055"/>
            <a:ext cx="945123" cy="944781"/>
            <a:chOff x="4229236" y="3968984"/>
            <a:chExt cx="792000" cy="792000"/>
          </a:xfrm>
        </p:grpSpPr>
        <p:sp>
          <p:nvSpPr>
            <p:cNvPr id="38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</a:rPr>
                <a:t>61</a:t>
              </a:r>
              <a:r>
                <a:rPr lang="en-US" altLang="zh-CN" sz="1500" dirty="0">
                  <a:latin typeface="Impact" panose="020B0806030902050204" pitchFamily="34" charset="0"/>
                </a:rPr>
                <a:t>%</a:t>
              </a:r>
              <a:endParaRPr lang="en-US" altLang="zh-CN" sz="15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90092" y="1516055"/>
            <a:ext cx="945123" cy="944781"/>
            <a:chOff x="4229236" y="3968984"/>
            <a:chExt cx="792000" cy="792000"/>
          </a:xfrm>
        </p:grpSpPr>
        <p:sp>
          <p:nvSpPr>
            <p:cNvPr id="41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</a:rPr>
                <a:t>35</a:t>
              </a:r>
              <a:r>
                <a:rPr lang="en-US" altLang="zh-CN" sz="1500" dirty="0">
                  <a:latin typeface="Impact" panose="020B0806030902050204" pitchFamily="34" charset="0"/>
                </a:rPr>
                <a:t>%</a:t>
              </a:r>
              <a:endParaRPr lang="en-US" altLang="zh-CN" sz="15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65172" y="1516055"/>
            <a:ext cx="945123" cy="944781"/>
            <a:chOff x="4229236" y="3968984"/>
            <a:chExt cx="792000" cy="792000"/>
          </a:xfrm>
        </p:grpSpPr>
        <p:sp>
          <p:nvSpPr>
            <p:cNvPr id="44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</a:rPr>
                <a:t>90</a:t>
              </a:r>
              <a:r>
                <a:rPr lang="en-US" altLang="zh-CN" sz="1500" dirty="0">
                  <a:latin typeface="Impact" panose="020B0806030902050204" pitchFamily="34" charset="0"/>
                </a:rPr>
                <a:t>%</a:t>
              </a:r>
              <a:endParaRPr lang="en-US" altLang="zh-CN" sz="15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40262" y="1516055"/>
            <a:ext cx="945123" cy="944781"/>
            <a:chOff x="4229236" y="3968984"/>
            <a:chExt cx="792000" cy="792000"/>
          </a:xfrm>
        </p:grpSpPr>
        <p:sp>
          <p:nvSpPr>
            <p:cNvPr id="47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</a:rPr>
                <a:t>25</a:t>
              </a:r>
              <a:r>
                <a:rPr lang="en-US" altLang="zh-CN" sz="1500" dirty="0">
                  <a:latin typeface="Impact" panose="020B0806030902050204" pitchFamily="34" charset="0"/>
                </a:rPr>
                <a:t>%</a:t>
              </a:r>
              <a:endParaRPr lang="en-US" altLang="zh-CN" sz="1500" dirty="0">
                <a:latin typeface="Impact" panose="020B0806030902050204" pitchFamily="34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4" name="MH_Other_3"/>
          <p:cNvSpPr/>
          <p:nvPr>
            <p:custDataLst>
              <p:tags r:id="rId1"/>
            </p:custDataLst>
          </p:nvPr>
        </p:nvSpPr>
        <p:spPr bwMode="auto">
          <a:xfrm rot="5400000">
            <a:off x="2459464" y="2523296"/>
            <a:ext cx="3078956" cy="114300"/>
          </a:xfrm>
          <a:custGeom>
            <a:avLst/>
            <a:gdLst>
              <a:gd name="T0" fmla="*/ 0 w 4725143"/>
              <a:gd name="T1" fmla="*/ 109318 h 114543"/>
              <a:gd name="T2" fmla="*/ 0 w 4725143"/>
              <a:gd name="T3" fmla="*/ 0 h 114543"/>
              <a:gd name="T4" fmla="*/ 214198 w 4725143"/>
              <a:gd name="T5" fmla="*/ 0 h 114543"/>
              <a:gd name="T6" fmla="*/ 214198 w 4725143"/>
              <a:gd name="T7" fmla="*/ 109318 h 114543"/>
              <a:gd name="T8" fmla="*/ 0 w 4725143"/>
              <a:gd name="T9" fmla="*/ 109318 h 114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5143" h="114543">
                <a:moveTo>
                  <a:pt x="0" y="114543"/>
                </a:moveTo>
                <a:lnTo>
                  <a:pt x="0" y="0"/>
                </a:lnTo>
                <a:lnTo>
                  <a:pt x="4725143" y="0"/>
                </a:lnTo>
                <a:lnTo>
                  <a:pt x="4725143" y="114543"/>
                </a:lnTo>
                <a:lnTo>
                  <a:pt x="0" y="114543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5" name="MH_Other_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385310"/>
            <a:ext cx="9144000" cy="857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6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25841"/>
            <a:ext cx="9144000" cy="728663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7" name="MH_Other_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1413" y="3525804"/>
            <a:ext cx="666750" cy="731044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6238" y="3525804"/>
            <a:ext cx="665162" cy="731044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Picture_1" descr="黄昏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" y="1040969"/>
            <a:ext cx="3941763" cy="234195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Picture_2" descr="自然风景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56075" y="3632997"/>
            <a:ext cx="2460625" cy="12430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88139" y="3632997"/>
            <a:ext cx="2460625" cy="12430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2124366"/>
            <a:ext cx="410445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 您的内容打在这里，或者通过复制您的文本后，在此框中选项粘贴，并选择只保留文字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04048" y="1318101"/>
            <a:ext cx="3312000" cy="540000"/>
            <a:chOff x="4532138" y="2977854"/>
            <a:chExt cx="1564211" cy="379451"/>
          </a:xfrm>
        </p:grpSpPr>
        <p:sp>
          <p:nvSpPr>
            <p:cNvPr id="14" name="MH_SubTitle_1"/>
            <p:cNvSpPr/>
            <p:nvPr>
              <p:custDataLst>
                <p:tags r:id="rId12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MH_SubTitle_1"/>
            <p:cNvSpPr/>
            <p:nvPr>
              <p:custDataLst>
                <p:tags r:id="rId13"/>
              </p:custDataLst>
            </p:nvPr>
          </p:nvSpPr>
          <p:spPr>
            <a:xfrm>
              <a:off x="4564676" y="3023580"/>
              <a:ext cx="1499135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就医环境逐步改善</a:t>
              </a:r>
              <a:endParaRPr lang="zh-CN" altLang="en-US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2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79663"/>
            <a:ext cx="9144000" cy="2088232"/>
          </a:xfrm>
          <a:custGeom>
            <a:avLst/>
            <a:gdLst/>
            <a:ahLst/>
            <a:cxnLst/>
            <a:rect l="l" t="t" r="r" b="b"/>
            <a:pathLst>
              <a:path w="9144000" h="2088232">
                <a:moveTo>
                  <a:pt x="0" y="0"/>
                </a:moveTo>
                <a:lnTo>
                  <a:pt x="3816349" y="0"/>
                </a:lnTo>
                <a:lnTo>
                  <a:pt x="3815397" y="194197"/>
                </a:lnTo>
                <a:cubicBezTo>
                  <a:pt x="3815639" y="203899"/>
                  <a:pt x="3815881" y="213599"/>
                  <a:pt x="3816123" y="223301"/>
                </a:cubicBezTo>
                <a:cubicBezTo>
                  <a:pt x="3815485" y="285565"/>
                  <a:pt x="3825627" y="323840"/>
                  <a:pt x="3858310" y="352306"/>
                </a:cubicBezTo>
                <a:cubicBezTo>
                  <a:pt x="3881863" y="374186"/>
                  <a:pt x="3885380" y="375377"/>
                  <a:pt x="3918032" y="397060"/>
                </a:cubicBezTo>
                <a:cubicBezTo>
                  <a:pt x="4077997" y="488212"/>
                  <a:pt x="4205762" y="552810"/>
                  <a:pt x="4362649" y="637807"/>
                </a:cubicBezTo>
                <a:cubicBezTo>
                  <a:pt x="4506032" y="713448"/>
                  <a:pt x="4580496" y="685782"/>
                  <a:pt x="4677699" y="644009"/>
                </a:cubicBezTo>
                <a:cubicBezTo>
                  <a:pt x="4888543" y="533160"/>
                  <a:pt x="5015771" y="470067"/>
                  <a:pt x="5093398" y="425358"/>
                </a:cubicBezTo>
                <a:cubicBezTo>
                  <a:pt x="5189998" y="369721"/>
                  <a:pt x="5153077" y="389285"/>
                  <a:pt x="5151235" y="389737"/>
                </a:cubicBezTo>
                <a:cubicBezTo>
                  <a:pt x="5229523" y="352156"/>
                  <a:pt x="5228181" y="330135"/>
                  <a:pt x="5233105" y="228248"/>
                </a:cubicBezTo>
                <a:cubicBezTo>
                  <a:pt x="5233287" y="209652"/>
                  <a:pt x="5231995" y="192531"/>
                  <a:pt x="5232177" y="173935"/>
                </a:cubicBezTo>
                <a:cubicBezTo>
                  <a:pt x="5232188" y="153706"/>
                  <a:pt x="5232933" y="81947"/>
                  <a:pt x="5233810" y="0"/>
                </a:cubicBezTo>
                <a:lnTo>
                  <a:pt x="9144000" y="0"/>
                </a:lnTo>
                <a:lnTo>
                  <a:pt x="9144000" y="2088232"/>
                </a:lnTo>
                <a:lnTo>
                  <a:pt x="0" y="2088232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10"/>
          <p:cNvSpPr>
            <a:spLocks noChangeAspect="1"/>
          </p:cNvSpPr>
          <p:nvPr/>
        </p:nvSpPr>
        <p:spPr>
          <a:xfrm>
            <a:off x="3905300" y="987640"/>
            <a:ext cx="1257200" cy="13705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0498" y="2561954"/>
            <a:ext cx="53701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重视学科建设和人才培养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55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324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755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324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897" y="3157345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2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7"/>
          <p:cNvSpPr/>
          <p:nvPr>
            <p:custDataLst>
              <p:tags r:id="rId8"/>
            </p:custDataLst>
          </p:nvPr>
        </p:nvSpPr>
        <p:spPr>
          <a:xfrm flipH="1">
            <a:off x="3348157" y="4733814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9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11"/>
          <p:cNvSpPr/>
          <p:nvPr>
            <p:custDataLst>
              <p:tags r:id="rId11"/>
            </p:custDataLst>
          </p:nvPr>
        </p:nvSpPr>
        <p:spPr>
          <a:xfrm flipH="1">
            <a:off x="-418155" y="4577572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9281" y="1284533"/>
            <a:ext cx="712539" cy="776806"/>
            <a:chOff x="2207046" y="403072"/>
            <a:chExt cx="712539" cy="776806"/>
          </a:xfrm>
        </p:grpSpPr>
        <p:sp>
          <p:nvSpPr>
            <p:cNvPr id="26" name="矩形 10"/>
            <p:cNvSpPr/>
            <p:nvPr/>
          </p:nvSpPr>
          <p:spPr>
            <a:xfrm>
              <a:off x="2207046" y="403072"/>
              <a:ext cx="712539" cy="77680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2408068" y="571267"/>
              <a:ext cx="310494" cy="440417"/>
            </a:xfrm>
            <a:custGeom>
              <a:avLst/>
              <a:gdLst>
                <a:gd name="T0" fmla="*/ 235585 w 1423988"/>
                <a:gd name="T1" fmla="*/ 1122113 h 2019300"/>
                <a:gd name="T2" fmla="*/ 155575 w 1423988"/>
                <a:gd name="T3" fmla="*/ 1202145 h 2019300"/>
                <a:gd name="T4" fmla="*/ 123190 w 1423988"/>
                <a:gd name="T5" fmla="*/ 1313619 h 2019300"/>
                <a:gd name="T6" fmla="*/ 161290 w 1423988"/>
                <a:gd name="T7" fmla="*/ 1358081 h 2019300"/>
                <a:gd name="T8" fmla="*/ 238125 w 1423988"/>
                <a:gd name="T9" fmla="*/ 1440972 h 2019300"/>
                <a:gd name="T10" fmla="*/ 352108 w 1423988"/>
                <a:gd name="T11" fmla="*/ 1468284 h 2019300"/>
                <a:gd name="T12" fmla="*/ 393383 w 1423988"/>
                <a:gd name="T13" fmla="*/ 1424775 h 2019300"/>
                <a:gd name="T14" fmla="*/ 479108 w 1423988"/>
                <a:gd name="T15" fmla="*/ 1351094 h 2019300"/>
                <a:gd name="T16" fmla="*/ 500380 w 1423988"/>
                <a:gd name="T17" fmla="*/ 1234857 h 2019300"/>
                <a:gd name="T18" fmla="*/ 452438 w 1423988"/>
                <a:gd name="T19" fmla="*/ 1197381 h 2019300"/>
                <a:gd name="T20" fmla="*/ 381318 w 1423988"/>
                <a:gd name="T21" fmla="*/ 1108139 h 2019300"/>
                <a:gd name="T22" fmla="*/ 374968 w 1423988"/>
                <a:gd name="T23" fmla="*/ 878205 h 2019300"/>
                <a:gd name="T24" fmla="*/ 634683 w 1423988"/>
                <a:gd name="T25" fmla="*/ 1018261 h 2019300"/>
                <a:gd name="T26" fmla="*/ 595630 w 1423988"/>
                <a:gd name="T27" fmla="*/ 1343154 h 2019300"/>
                <a:gd name="T28" fmla="*/ 573723 w 1423988"/>
                <a:gd name="T29" fmla="*/ 1632160 h 2019300"/>
                <a:gd name="T30" fmla="*/ 622935 w 1423988"/>
                <a:gd name="T31" fmla="*/ 1801752 h 2019300"/>
                <a:gd name="T32" fmla="*/ 682943 w 1423988"/>
                <a:gd name="T33" fmla="*/ 1884008 h 2019300"/>
                <a:gd name="T34" fmla="*/ 730885 w 1423988"/>
                <a:gd name="T35" fmla="*/ 1884643 h 2019300"/>
                <a:gd name="T36" fmla="*/ 795020 w 1423988"/>
                <a:gd name="T37" fmla="*/ 1802705 h 2019300"/>
                <a:gd name="T38" fmla="*/ 850900 w 1423988"/>
                <a:gd name="T39" fmla="*/ 1632477 h 2019300"/>
                <a:gd name="T40" fmla="*/ 840423 w 1423988"/>
                <a:gd name="T41" fmla="*/ 1343472 h 2019300"/>
                <a:gd name="T42" fmla="*/ 815975 w 1423988"/>
                <a:gd name="T43" fmla="*/ 1010004 h 2019300"/>
                <a:gd name="T44" fmla="*/ 844868 w 1423988"/>
                <a:gd name="T45" fmla="*/ 914410 h 2019300"/>
                <a:gd name="T46" fmla="*/ 1116013 w 1423988"/>
                <a:gd name="T47" fmla="*/ 883921 h 2019300"/>
                <a:gd name="T48" fmla="*/ 1223646 w 1423988"/>
                <a:gd name="T49" fmla="*/ 919174 h 2019300"/>
                <a:gd name="T50" fmla="*/ 1315721 w 1423988"/>
                <a:gd name="T51" fmla="*/ 981421 h 2019300"/>
                <a:gd name="T52" fmla="*/ 1383666 w 1423988"/>
                <a:gd name="T53" fmla="*/ 1065900 h 2019300"/>
                <a:gd name="T54" fmla="*/ 1420178 w 1423988"/>
                <a:gd name="T55" fmla="*/ 1167210 h 2019300"/>
                <a:gd name="T56" fmla="*/ 1359536 w 1423988"/>
                <a:gd name="T57" fmla="*/ 1679481 h 2019300"/>
                <a:gd name="T58" fmla="*/ 1265873 w 1423988"/>
                <a:gd name="T59" fmla="*/ 1880832 h 2019300"/>
                <a:gd name="T60" fmla="*/ 1150303 w 1423988"/>
                <a:gd name="T61" fmla="*/ 1981825 h 2019300"/>
                <a:gd name="T62" fmla="*/ 1051561 w 1423988"/>
                <a:gd name="T63" fmla="*/ 2015172 h 2019300"/>
                <a:gd name="T64" fmla="*/ 381635 w 1423988"/>
                <a:gd name="T65" fmla="*/ 2016442 h 2019300"/>
                <a:gd name="T66" fmla="*/ 281305 w 1423988"/>
                <a:gd name="T67" fmla="*/ 1986906 h 2019300"/>
                <a:gd name="T68" fmla="*/ 168910 w 1423988"/>
                <a:gd name="T69" fmla="*/ 1897981 h 2019300"/>
                <a:gd name="T70" fmla="*/ 69532 w 1423988"/>
                <a:gd name="T71" fmla="*/ 1703935 h 2019300"/>
                <a:gd name="T72" fmla="*/ 2540 w 1423988"/>
                <a:gd name="T73" fmla="*/ 1180549 h 2019300"/>
                <a:gd name="T74" fmla="*/ 36195 w 1423988"/>
                <a:gd name="T75" fmla="*/ 1076698 h 2019300"/>
                <a:gd name="T76" fmla="*/ 101917 w 1423988"/>
                <a:gd name="T77" fmla="*/ 989361 h 2019300"/>
                <a:gd name="T78" fmla="*/ 192405 w 1423988"/>
                <a:gd name="T79" fmla="*/ 923937 h 2019300"/>
                <a:gd name="T80" fmla="*/ 298767 w 1423988"/>
                <a:gd name="T81" fmla="*/ 885827 h 2019300"/>
                <a:gd name="T82" fmla="*/ 741045 w 1423988"/>
                <a:gd name="T83" fmla="*/ 953 h 2019300"/>
                <a:gd name="T84" fmla="*/ 850900 w 1423988"/>
                <a:gd name="T85" fmla="*/ 26353 h 2019300"/>
                <a:gd name="T86" fmla="*/ 945833 w 1423988"/>
                <a:gd name="T87" fmla="*/ 80645 h 2019300"/>
                <a:gd name="T88" fmla="*/ 1020763 w 1423988"/>
                <a:gd name="T89" fmla="*/ 159385 h 2019300"/>
                <a:gd name="T90" fmla="*/ 1070611 w 1423988"/>
                <a:gd name="T91" fmla="*/ 257175 h 2019300"/>
                <a:gd name="T92" fmla="*/ 1090296 w 1423988"/>
                <a:gd name="T93" fmla="*/ 368618 h 2019300"/>
                <a:gd name="T94" fmla="*/ 1076326 w 1423988"/>
                <a:gd name="T95" fmla="*/ 482283 h 2019300"/>
                <a:gd name="T96" fmla="*/ 1030923 w 1423988"/>
                <a:gd name="T97" fmla="*/ 582613 h 2019300"/>
                <a:gd name="T98" fmla="*/ 960121 w 1423988"/>
                <a:gd name="T99" fmla="*/ 664846 h 2019300"/>
                <a:gd name="T100" fmla="*/ 867728 w 1423988"/>
                <a:gd name="T101" fmla="*/ 723583 h 2019300"/>
                <a:gd name="T102" fmla="*/ 760095 w 1423988"/>
                <a:gd name="T103" fmla="*/ 754381 h 2019300"/>
                <a:gd name="T104" fmla="*/ 644843 w 1423988"/>
                <a:gd name="T105" fmla="*/ 751523 h 2019300"/>
                <a:gd name="T106" fmla="*/ 539750 w 1423988"/>
                <a:gd name="T107" fmla="*/ 715646 h 2019300"/>
                <a:gd name="T108" fmla="*/ 450533 w 1423988"/>
                <a:gd name="T109" fmla="*/ 652781 h 2019300"/>
                <a:gd name="T110" fmla="*/ 383540 w 1423988"/>
                <a:gd name="T111" fmla="*/ 567056 h 2019300"/>
                <a:gd name="T112" fmla="*/ 343218 w 1423988"/>
                <a:gd name="T113" fmla="*/ 463868 h 2019300"/>
                <a:gd name="T114" fmla="*/ 334645 w 1423988"/>
                <a:gd name="T115" fmla="*/ 349250 h 2019300"/>
                <a:gd name="T116" fmla="*/ 359410 w 1423988"/>
                <a:gd name="T117" fmla="*/ 239713 h 2019300"/>
                <a:gd name="T118" fmla="*/ 414020 w 1423988"/>
                <a:gd name="T119" fmla="*/ 144780 h 2019300"/>
                <a:gd name="T120" fmla="*/ 492760 w 1423988"/>
                <a:gd name="T121" fmla="*/ 69850 h 2019300"/>
                <a:gd name="T122" fmla="*/ 590550 w 1423988"/>
                <a:gd name="T123" fmla="*/ 19685 h 2019300"/>
                <a:gd name="T124" fmla="*/ 701993 w 1423988"/>
                <a:gd name="T125" fmla="*/ 0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3988" h="2019300">
                  <a:moveTo>
                    <a:pt x="278130" y="1089719"/>
                  </a:moveTo>
                  <a:lnTo>
                    <a:pt x="273367" y="1090036"/>
                  </a:lnTo>
                  <a:lnTo>
                    <a:pt x="268287" y="1091307"/>
                  </a:lnTo>
                  <a:lnTo>
                    <a:pt x="263525" y="1092577"/>
                  </a:lnTo>
                  <a:lnTo>
                    <a:pt x="259397" y="1094800"/>
                  </a:lnTo>
                  <a:lnTo>
                    <a:pt x="254952" y="1097341"/>
                  </a:lnTo>
                  <a:lnTo>
                    <a:pt x="251142" y="1100517"/>
                  </a:lnTo>
                  <a:lnTo>
                    <a:pt x="247332" y="1104010"/>
                  </a:lnTo>
                  <a:lnTo>
                    <a:pt x="244157" y="1108139"/>
                  </a:lnTo>
                  <a:lnTo>
                    <a:pt x="240982" y="1112267"/>
                  </a:lnTo>
                  <a:lnTo>
                    <a:pt x="238125" y="1117349"/>
                  </a:lnTo>
                  <a:lnTo>
                    <a:pt x="235585" y="1122113"/>
                  </a:lnTo>
                  <a:lnTo>
                    <a:pt x="233680" y="1127512"/>
                  </a:lnTo>
                  <a:lnTo>
                    <a:pt x="232092" y="1133228"/>
                  </a:lnTo>
                  <a:lnTo>
                    <a:pt x="230822" y="1139262"/>
                  </a:lnTo>
                  <a:lnTo>
                    <a:pt x="230187" y="1145297"/>
                  </a:lnTo>
                  <a:lnTo>
                    <a:pt x="229870" y="1151966"/>
                  </a:lnTo>
                  <a:lnTo>
                    <a:pt x="229870" y="1196428"/>
                  </a:lnTo>
                  <a:lnTo>
                    <a:pt x="185420" y="1196428"/>
                  </a:lnTo>
                  <a:lnTo>
                    <a:pt x="179070" y="1196746"/>
                  </a:lnTo>
                  <a:lnTo>
                    <a:pt x="172720" y="1197381"/>
                  </a:lnTo>
                  <a:lnTo>
                    <a:pt x="167005" y="1198334"/>
                  </a:lnTo>
                  <a:lnTo>
                    <a:pt x="161290" y="1200239"/>
                  </a:lnTo>
                  <a:lnTo>
                    <a:pt x="155575" y="1202145"/>
                  </a:lnTo>
                  <a:lnTo>
                    <a:pt x="150812" y="1204686"/>
                  </a:lnTo>
                  <a:lnTo>
                    <a:pt x="145732" y="1207544"/>
                  </a:lnTo>
                  <a:lnTo>
                    <a:pt x="141605" y="1210720"/>
                  </a:lnTo>
                  <a:lnTo>
                    <a:pt x="137477" y="1213896"/>
                  </a:lnTo>
                  <a:lnTo>
                    <a:pt x="133985" y="1217707"/>
                  </a:lnTo>
                  <a:lnTo>
                    <a:pt x="130810" y="1221518"/>
                  </a:lnTo>
                  <a:lnTo>
                    <a:pt x="128270" y="1225964"/>
                  </a:lnTo>
                  <a:lnTo>
                    <a:pt x="126047" y="1230093"/>
                  </a:lnTo>
                  <a:lnTo>
                    <a:pt x="124777" y="1234857"/>
                  </a:lnTo>
                  <a:lnTo>
                    <a:pt x="123507" y="1239938"/>
                  </a:lnTo>
                  <a:lnTo>
                    <a:pt x="123190" y="1244702"/>
                  </a:lnTo>
                  <a:lnTo>
                    <a:pt x="123190" y="1313619"/>
                  </a:lnTo>
                  <a:lnTo>
                    <a:pt x="123507" y="1318700"/>
                  </a:lnTo>
                  <a:lnTo>
                    <a:pt x="124777" y="1323464"/>
                  </a:lnTo>
                  <a:lnTo>
                    <a:pt x="126047" y="1328228"/>
                  </a:lnTo>
                  <a:lnTo>
                    <a:pt x="128270" y="1332356"/>
                  </a:lnTo>
                  <a:lnTo>
                    <a:pt x="130810" y="1336802"/>
                  </a:lnTo>
                  <a:lnTo>
                    <a:pt x="133985" y="1340614"/>
                  </a:lnTo>
                  <a:lnTo>
                    <a:pt x="137477" y="1344425"/>
                  </a:lnTo>
                  <a:lnTo>
                    <a:pt x="141605" y="1347918"/>
                  </a:lnTo>
                  <a:lnTo>
                    <a:pt x="145732" y="1351094"/>
                  </a:lnTo>
                  <a:lnTo>
                    <a:pt x="150812" y="1353952"/>
                  </a:lnTo>
                  <a:lnTo>
                    <a:pt x="155575" y="1356175"/>
                  </a:lnTo>
                  <a:lnTo>
                    <a:pt x="161290" y="1358081"/>
                  </a:lnTo>
                  <a:lnTo>
                    <a:pt x="167005" y="1359986"/>
                  </a:lnTo>
                  <a:lnTo>
                    <a:pt x="172720" y="1360939"/>
                  </a:lnTo>
                  <a:lnTo>
                    <a:pt x="179070" y="1361574"/>
                  </a:lnTo>
                  <a:lnTo>
                    <a:pt x="185420" y="1361892"/>
                  </a:lnTo>
                  <a:lnTo>
                    <a:pt x="229870" y="1361892"/>
                  </a:lnTo>
                  <a:lnTo>
                    <a:pt x="229870" y="1406037"/>
                  </a:lnTo>
                  <a:lnTo>
                    <a:pt x="230187" y="1412706"/>
                  </a:lnTo>
                  <a:lnTo>
                    <a:pt x="230822" y="1419058"/>
                  </a:lnTo>
                  <a:lnTo>
                    <a:pt x="232092" y="1424775"/>
                  </a:lnTo>
                  <a:lnTo>
                    <a:pt x="233680" y="1430491"/>
                  </a:lnTo>
                  <a:lnTo>
                    <a:pt x="235585" y="1436208"/>
                  </a:lnTo>
                  <a:lnTo>
                    <a:pt x="238125" y="1440972"/>
                  </a:lnTo>
                  <a:lnTo>
                    <a:pt x="240982" y="1445735"/>
                  </a:lnTo>
                  <a:lnTo>
                    <a:pt x="244157" y="1450499"/>
                  </a:lnTo>
                  <a:lnTo>
                    <a:pt x="247332" y="1454310"/>
                  </a:lnTo>
                  <a:lnTo>
                    <a:pt x="251142" y="1457804"/>
                  </a:lnTo>
                  <a:lnTo>
                    <a:pt x="254952" y="1460980"/>
                  </a:lnTo>
                  <a:lnTo>
                    <a:pt x="259397" y="1463520"/>
                  </a:lnTo>
                  <a:lnTo>
                    <a:pt x="263525" y="1465743"/>
                  </a:lnTo>
                  <a:lnTo>
                    <a:pt x="268287" y="1467014"/>
                  </a:lnTo>
                  <a:lnTo>
                    <a:pt x="273367" y="1468284"/>
                  </a:lnTo>
                  <a:lnTo>
                    <a:pt x="278130" y="1468602"/>
                  </a:lnTo>
                  <a:lnTo>
                    <a:pt x="347028" y="1468602"/>
                  </a:lnTo>
                  <a:lnTo>
                    <a:pt x="352108" y="1468284"/>
                  </a:lnTo>
                  <a:lnTo>
                    <a:pt x="356870" y="1467014"/>
                  </a:lnTo>
                  <a:lnTo>
                    <a:pt x="361633" y="1465743"/>
                  </a:lnTo>
                  <a:lnTo>
                    <a:pt x="365760" y="1463520"/>
                  </a:lnTo>
                  <a:lnTo>
                    <a:pt x="370205" y="1460980"/>
                  </a:lnTo>
                  <a:lnTo>
                    <a:pt x="374015" y="1457804"/>
                  </a:lnTo>
                  <a:lnTo>
                    <a:pt x="377508" y="1454310"/>
                  </a:lnTo>
                  <a:lnTo>
                    <a:pt x="381318" y="1450499"/>
                  </a:lnTo>
                  <a:lnTo>
                    <a:pt x="384493" y="1445735"/>
                  </a:lnTo>
                  <a:lnTo>
                    <a:pt x="387350" y="1440972"/>
                  </a:lnTo>
                  <a:lnTo>
                    <a:pt x="389573" y="1436208"/>
                  </a:lnTo>
                  <a:lnTo>
                    <a:pt x="391478" y="1430491"/>
                  </a:lnTo>
                  <a:lnTo>
                    <a:pt x="393383" y="1424775"/>
                  </a:lnTo>
                  <a:lnTo>
                    <a:pt x="394335" y="1419058"/>
                  </a:lnTo>
                  <a:lnTo>
                    <a:pt x="394970" y="1412706"/>
                  </a:lnTo>
                  <a:lnTo>
                    <a:pt x="395288" y="1406037"/>
                  </a:lnTo>
                  <a:lnTo>
                    <a:pt x="395288" y="1361892"/>
                  </a:lnTo>
                  <a:lnTo>
                    <a:pt x="440055" y="1361892"/>
                  </a:lnTo>
                  <a:lnTo>
                    <a:pt x="446088" y="1361574"/>
                  </a:lnTo>
                  <a:lnTo>
                    <a:pt x="452438" y="1360939"/>
                  </a:lnTo>
                  <a:lnTo>
                    <a:pt x="458153" y="1359986"/>
                  </a:lnTo>
                  <a:lnTo>
                    <a:pt x="463868" y="1358081"/>
                  </a:lnTo>
                  <a:lnTo>
                    <a:pt x="469583" y="1356175"/>
                  </a:lnTo>
                  <a:lnTo>
                    <a:pt x="474345" y="1353952"/>
                  </a:lnTo>
                  <a:lnTo>
                    <a:pt x="479108" y="1351094"/>
                  </a:lnTo>
                  <a:lnTo>
                    <a:pt x="483870" y="1347918"/>
                  </a:lnTo>
                  <a:lnTo>
                    <a:pt x="487680" y="1344425"/>
                  </a:lnTo>
                  <a:lnTo>
                    <a:pt x="491173" y="1340614"/>
                  </a:lnTo>
                  <a:lnTo>
                    <a:pt x="494348" y="1336802"/>
                  </a:lnTo>
                  <a:lnTo>
                    <a:pt x="496888" y="1332356"/>
                  </a:lnTo>
                  <a:lnTo>
                    <a:pt x="499110" y="1328228"/>
                  </a:lnTo>
                  <a:lnTo>
                    <a:pt x="500380" y="1323464"/>
                  </a:lnTo>
                  <a:lnTo>
                    <a:pt x="501650" y="1318700"/>
                  </a:lnTo>
                  <a:lnTo>
                    <a:pt x="501968" y="1313619"/>
                  </a:lnTo>
                  <a:lnTo>
                    <a:pt x="501968" y="1244702"/>
                  </a:lnTo>
                  <a:lnTo>
                    <a:pt x="501650" y="1239938"/>
                  </a:lnTo>
                  <a:lnTo>
                    <a:pt x="500380" y="1234857"/>
                  </a:lnTo>
                  <a:lnTo>
                    <a:pt x="499110" y="1230093"/>
                  </a:lnTo>
                  <a:lnTo>
                    <a:pt x="496888" y="1225964"/>
                  </a:lnTo>
                  <a:lnTo>
                    <a:pt x="494348" y="1221518"/>
                  </a:lnTo>
                  <a:lnTo>
                    <a:pt x="491173" y="1217707"/>
                  </a:lnTo>
                  <a:lnTo>
                    <a:pt x="487680" y="1213896"/>
                  </a:lnTo>
                  <a:lnTo>
                    <a:pt x="483870" y="1210720"/>
                  </a:lnTo>
                  <a:lnTo>
                    <a:pt x="479108" y="1207544"/>
                  </a:lnTo>
                  <a:lnTo>
                    <a:pt x="474345" y="1204686"/>
                  </a:lnTo>
                  <a:lnTo>
                    <a:pt x="469583" y="1202145"/>
                  </a:lnTo>
                  <a:lnTo>
                    <a:pt x="463868" y="1200239"/>
                  </a:lnTo>
                  <a:lnTo>
                    <a:pt x="458153" y="1198334"/>
                  </a:lnTo>
                  <a:lnTo>
                    <a:pt x="452438" y="1197381"/>
                  </a:lnTo>
                  <a:lnTo>
                    <a:pt x="446088" y="1196746"/>
                  </a:lnTo>
                  <a:lnTo>
                    <a:pt x="440055" y="1196428"/>
                  </a:lnTo>
                  <a:lnTo>
                    <a:pt x="395288" y="1196428"/>
                  </a:lnTo>
                  <a:lnTo>
                    <a:pt x="395288" y="1151966"/>
                  </a:lnTo>
                  <a:lnTo>
                    <a:pt x="394970" y="1145297"/>
                  </a:lnTo>
                  <a:lnTo>
                    <a:pt x="394335" y="1139262"/>
                  </a:lnTo>
                  <a:lnTo>
                    <a:pt x="393383" y="1133228"/>
                  </a:lnTo>
                  <a:lnTo>
                    <a:pt x="391478" y="1127512"/>
                  </a:lnTo>
                  <a:lnTo>
                    <a:pt x="389573" y="1122113"/>
                  </a:lnTo>
                  <a:lnTo>
                    <a:pt x="387350" y="1117349"/>
                  </a:lnTo>
                  <a:lnTo>
                    <a:pt x="384493" y="1112267"/>
                  </a:lnTo>
                  <a:lnTo>
                    <a:pt x="381318" y="1108139"/>
                  </a:lnTo>
                  <a:lnTo>
                    <a:pt x="377508" y="1104010"/>
                  </a:lnTo>
                  <a:lnTo>
                    <a:pt x="374015" y="1100517"/>
                  </a:lnTo>
                  <a:lnTo>
                    <a:pt x="370205" y="1097341"/>
                  </a:lnTo>
                  <a:lnTo>
                    <a:pt x="365760" y="1094800"/>
                  </a:lnTo>
                  <a:lnTo>
                    <a:pt x="361633" y="1092577"/>
                  </a:lnTo>
                  <a:lnTo>
                    <a:pt x="356870" y="1091307"/>
                  </a:lnTo>
                  <a:lnTo>
                    <a:pt x="352108" y="1090036"/>
                  </a:lnTo>
                  <a:lnTo>
                    <a:pt x="347028" y="1089719"/>
                  </a:lnTo>
                  <a:lnTo>
                    <a:pt x="278130" y="1089719"/>
                  </a:lnTo>
                  <a:close/>
                  <a:moveTo>
                    <a:pt x="365125" y="877887"/>
                  </a:moveTo>
                  <a:lnTo>
                    <a:pt x="374968" y="877887"/>
                  </a:lnTo>
                  <a:lnTo>
                    <a:pt x="374968" y="878205"/>
                  </a:lnTo>
                  <a:lnTo>
                    <a:pt x="599440" y="878205"/>
                  </a:lnTo>
                  <a:lnTo>
                    <a:pt x="601345" y="899483"/>
                  </a:lnTo>
                  <a:lnTo>
                    <a:pt x="603568" y="918856"/>
                  </a:lnTo>
                  <a:lnTo>
                    <a:pt x="605790" y="936323"/>
                  </a:lnTo>
                  <a:lnTo>
                    <a:pt x="608648" y="951885"/>
                  </a:lnTo>
                  <a:lnTo>
                    <a:pt x="611823" y="965859"/>
                  </a:lnTo>
                  <a:lnTo>
                    <a:pt x="615633" y="977928"/>
                  </a:lnTo>
                  <a:lnTo>
                    <a:pt x="619125" y="988726"/>
                  </a:lnTo>
                  <a:lnTo>
                    <a:pt x="622935" y="997936"/>
                  </a:lnTo>
                  <a:lnTo>
                    <a:pt x="627063" y="1005875"/>
                  </a:lnTo>
                  <a:lnTo>
                    <a:pt x="630873" y="1012545"/>
                  </a:lnTo>
                  <a:lnTo>
                    <a:pt x="634683" y="1018261"/>
                  </a:lnTo>
                  <a:lnTo>
                    <a:pt x="638810" y="1022707"/>
                  </a:lnTo>
                  <a:lnTo>
                    <a:pt x="642620" y="1026519"/>
                  </a:lnTo>
                  <a:lnTo>
                    <a:pt x="646113" y="1029377"/>
                  </a:lnTo>
                  <a:lnTo>
                    <a:pt x="649288" y="1031282"/>
                  </a:lnTo>
                  <a:lnTo>
                    <a:pt x="652463" y="1032870"/>
                  </a:lnTo>
                  <a:lnTo>
                    <a:pt x="648335" y="1053514"/>
                  </a:lnTo>
                  <a:lnTo>
                    <a:pt x="636588" y="1109727"/>
                  </a:lnTo>
                  <a:lnTo>
                    <a:pt x="628968" y="1147837"/>
                  </a:lnTo>
                  <a:lnTo>
                    <a:pt x="621030" y="1191665"/>
                  </a:lnTo>
                  <a:lnTo>
                    <a:pt x="612458" y="1239303"/>
                  </a:lnTo>
                  <a:lnTo>
                    <a:pt x="603885" y="1290435"/>
                  </a:lnTo>
                  <a:lnTo>
                    <a:pt x="595630" y="1343154"/>
                  </a:lnTo>
                  <a:lnTo>
                    <a:pt x="591820" y="1369832"/>
                  </a:lnTo>
                  <a:lnTo>
                    <a:pt x="588010" y="1396509"/>
                  </a:lnTo>
                  <a:lnTo>
                    <a:pt x="584518" y="1422869"/>
                  </a:lnTo>
                  <a:lnTo>
                    <a:pt x="581660" y="1449229"/>
                  </a:lnTo>
                  <a:lnTo>
                    <a:pt x="578803" y="1474954"/>
                  </a:lnTo>
                  <a:lnTo>
                    <a:pt x="576580" y="1500361"/>
                  </a:lnTo>
                  <a:lnTo>
                    <a:pt x="574993" y="1524815"/>
                  </a:lnTo>
                  <a:lnTo>
                    <a:pt x="573405" y="1548634"/>
                  </a:lnTo>
                  <a:lnTo>
                    <a:pt x="572770" y="1571500"/>
                  </a:lnTo>
                  <a:lnTo>
                    <a:pt x="572453" y="1592779"/>
                  </a:lnTo>
                  <a:lnTo>
                    <a:pt x="572770" y="1613104"/>
                  </a:lnTo>
                  <a:lnTo>
                    <a:pt x="573723" y="1632160"/>
                  </a:lnTo>
                  <a:lnTo>
                    <a:pt x="574993" y="1641052"/>
                  </a:lnTo>
                  <a:lnTo>
                    <a:pt x="575945" y="1649627"/>
                  </a:lnTo>
                  <a:lnTo>
                    <a:pt x="577215" y="1657249"/>
                  </a:lnTo>
                  <a:lnTo>
                    <a:pt x="578485" y="1664871"/>
                  </a:lnTo>
                  <a:lnTo>
                    <a:pt x="581343" y="1677893"/>
                  </a:lnTo>
                  <a:lnTo>
                    <a:pt x="584835" y="1693137"/>
                  </a:lnTo>
                  <a:lnTo>
                    <a:pt x="589598" y="1709334"/>
                  </a:lnTo>
                  <a:lnTo>
                    <a:pt x="594995" y="1727119"/>
                  </a:lnTo>
                  <a:lnTo>
                    <a:pt x="600710" y="1745221"/>
                  </a:lnTo>
                  <a:lnTo>
                    <a:pt x="607378" y="1764277"/>
                  </a:lnTo>
                  <a:lnTo>
                    <a:pt x="614680" y="1783014"/>
                  </a:lnTo>
                  <a:lnTo>
                    <a:pt x="622935" y="1801752"/>
                  </a:lnTo>
                  <a:lnTo>
                    <a:pt x="627380" y="1810645"/>
                  </a:lnTo>
                  <a:lnTo>
                    <a:pt x="631508" y="1819537"/>
                  </a:lnTo>
                  <a:lnTo>
                    <a:pt x="636270" y="1827794"/>
                  </a:lnTo>
                  <a:lnTo>
                    <a:pt x="640715" y="1835734"/>
                  </a:lnTo>
                  <a:lnTo>
                    <a:pt x="645795" y="1843674"/>
                  </a:lnTo>
                  <a:lnTo>
                    <a:pt x="650875" y="1851296"/>
                  </a:lnTo>
                  <a:lnTo>
                    <a:pt x="655638" y="1857965"/>
                  </a:lnTo>
                  <a:lnTo>
                    <a:pt x="661035" y="1864317"/>
                  </a:lnTo>
                  <a:lnTo>
                    <a:pt x="666433" y="1870351"/>
                  </a:lnTo>
                  <a:lnTo>
                    <a:pt x="671830" y="1875433"/>
                  </a:lnTo>
                  <a:lnTo>
                    <a:pt x="677228" y="1879879"/>
                  </a:lnTo>
                  <a:lnTo>
                    <a:pt x="682943" y="1884008"/>
                  </a:lnTo>
                  <a:lnTo>
                    <a:pt x="688975" y="1886866"/>
                  </a:lnTo>
                  <a:lnTo>
                    <a:pt x="694690" y="1889407"/>
                  </a:lnTo>
                  <a:lnTo>
                    <a:pt x="697548" y="1890042"/>
                  </a:lnTo>
                  <a:lnTo>
                    <a:pt x="700723" y="1890677"/>
                  </a:lnTo>
                  <a:lnTo>
                    <a:pt x="703580" y="1890994"/>
                  </a:lnTo>
                  <a:lnTo>
                    <a:pt x="706755" y="1891312"/>
                  </a:lnTo>
                  <a:lnTo>
                    <a:pt x="709930" y="1891312"/>
                  </a:lnTo>
                  <a:lnTo>
                    <a:pt x="712788" y="1890994"/>
                  </a:lnTo>
                  <a:lnTo>
                    <a:pt x="715963" y="1890359"/>
                  </a:lnTo>
                  <a:lnTo>
                    <a:pt x="718820" y="1889724"/>
                  </a:lnTo>
                  <a:lnTo>
                    <a:pt x="724853" y="1887501"/>
                  </a:lnTo>
                  <a:lnTo>
                    <a:pt x="730885" y="1884643"/>
                  </a:lnTo>
                  <a:lnTo>
                    <a:pt x="736918" y="1880832"/>
                  </a:lnTo>
                  <a:lnTo>
                    <a:pt x="742633" y="1876385"/>
                  </a:lnTo>
                  <a:lnTo>
                    <a:pt x="748348" y="1870986"/>
                  </a:lnTo>
                  <a:lnTo>
                    <a:pt x="754063" y="1865270"/>
                  </a:lnTo>
                  <a:lnTo>
                    <a:pt x="759778" y="1859236"/>
                  </a:lnTo>
                  <a:lnTo>
                    <a:pt x="765175" y="1852249"/>
                  </a:lnTo>
                  <a:lnTo>
                    <a:pt x="770573" y="1845262"/>
                  </a:lnTo>
                  <a:lnTo>
                    <a:pt x="775970" y="1837322"/>
                  </a:lnTo>
                  <a:lnTo>
                    <a:pt x="780733" y="1829065"/>
                  </a:lnTo>
                  <a:lnTo>
                    <a:pt x="785813" y="1820490"/>
                  </a:lnTo>
                  <a:lnTo>
                    <a:pt x="790575" y="1811915"/>
                  </a:lnTo>
                  <a:lnTo>
                    <a:pt x="795020" y="1802705"/>
                  </a:lnTo>
                  <a:lnTo>
                    <a:pt x="803910" y="1784285"/>
                  </a:lnTo>
                  <a:lnTo>
                    <a:pt x="812165" y="1765229"/>
                  </a:lnTo>
                  <a:lnTo>
                    <a:pt x="820103" y="1746492"/>
                  </a:lnTo>
                  <a:lnTo>
                    <a:pt x="826770" y="1727436"/>
                  </a:lnTo>
                  <a:lnTo>
                    <a:pt x="832803" y="1709651"/>
                  </a:lnTo>
                  <a:lnTo>
                    <a:pt x="837883" y="1693454"/>
                  </a:lnTo>
                  <a:lnTo>
                    <a:pt x="842010" y="1677893"/>
                  </a:lnTo>
                  <a:lnTo>
                    <a:pt x="845503" y="1664871"/>
                  </a:lnTo>
                  <a:lnTo>
                    <a:pt x="847408" y="1657249"/>
                  </a:lnTo>
                  <a:lnTo>
                    <a:pt x="848995" y="1649627"/>
                  </a:lnTo>
                  <a:lnTo>
                    <a:pt x="849948" y="1641370"/>
                  </a:lnTo>
                  <a:lnTo>
                    <a:pt x="850900" y="1632477"/>
                  </a:lnTo>
                  <a:lnTo>
                    <a:pt x="852805" y="1613422"/>
                  </a:lnTo>
                  <a:lnTo>
                    <a:pt x="854075" y="1593732"/>
                  </a:lnTo>
                  <a:lnTo>
                    <a:pt x="854393" y="1571818"/>
                  </a:lnTo>
                  <a:lnTo>
                    <a:pt x="854393" y="1548952"/>
                  </a:lnTo>
                  <a:lnTo>
                    <a:pt x="854075" y="1525450"/>
                  </a:lnTo>
                  <a:lnTo>
                    <a:pt x="853123" y="1500996"/>
                  </a:lnTo>
                  <a:lnTo>
                    <a:pt x="852170" y="1475589"/>
                  </a:lnTo>
                  <a:lnTo>
                    <a:pt x="850265" y="1449546"/>
                  </a:lnTo>
                  <a:lnTo>
                    <a:pt x="848043" y="1423504"/>
                  </a:lnTo>
                  <a:lnTo>
                    <a:pt x="845503" y="1396827"/>
                  </a:lnTo>
                  <a:lnTo>
                    <a:pt x="843280" y="1370149"/>
                  </a:lnTo>
                  <a:lnTo>
                    <a:pt x="840423" y="1343472"/>
                  </a:lnTo>
                  <a:lnTo>
                    <a:pt x="833755" y="1290752"/>
                  </a:lnTo>
                  <a:lnTo>
                    <a:pt x="827405" y="1239938"/>
                  </a:lnTo>
                  <a:lnTo>
                    <a:pt x="820420" y="1191665"/>
                  </a:lnTo>
                  <a:lnTo>
                    <a:pt x="814070" y="1147837"/>
                  </a:lnTo>
                  <a:lnTo>
                    <a:pt x="808038" y="1109409"/>
                  </a:lnTo>
                  <a:lnTo>
                    <a:pt x="798195" y="1053196"/>
                  </a:lnTo>
                  <a:lnTo>
                    <a:pt x="794703" y="1032553"/>
                  </a:lnTo>
                  <a:lnTo>
                    <a:pt x="799783" y="1028424"/>
                  </a:lnTo>
                  <a:lnTo>
                    <a:pt x="804228" y="1024295"/>
                  </a:lnTo>
                  <a:lnTo>
                    <a:pt x="808673" y="1019532"/>
                  </a:lnTo>
                  <a:lnTo>
                    <a:pt x="812483" y="1015085"/>
                  </a:lnTo>
                  <a:lnTo>
                    <a:pt x="815975" y="1010004"/>
                  </a:lnTo>
                  <a:lnTo>
                    <a:pt x="819785" y="1004923"/>
                  </a:lnTo>
                  <a:lnTo>
                    <a:pt x="822325" y="999841"/>
                  </a:lnTo>
                  <a:lnTo>
                    <a:pt x="825818" y="994442"/>
                  </a:lnTo>
                  <a:lnTo>
                    <a:pt x="828040" y="988726"/>
                  </a:lnTo>
                  <a:lnTo>
                    <a:pt x="830580" y="983009"/>
                  </a:lnTo>
                  <a:lnTo>
                    <a:pt x="832803" y="976975"/>
                  </a:lnTo>
                  <a:lnTo>
                    <a:pt x="834708" y="971258"/>
                  </a:lnTo>
                  <a:lnTo>
                    <a:pt x="838200" y="959507"/>
                  </a:lnTo>
                  <a:lnTo>
                    <a:pt x="840740" y="947757"/>
                  </a:lnTo>
                  <a:lnTo>
                    <a:pt x="842328" y="936323"/>
                  </a:lnTo>
                  <a:lnTo>
                    <a:pt x="843915" y="924890"/>
                  </a:lnTo>
                  <a:lnTo>
                    <a:pt x="844868" y="914410"/>
                  </a:lnTo>
                  <a:lnTo>
                    <a:pt x="845185" y="904882"/>
                  </a:lnTo>
                  <a:lnTo>
                    <a:pt x="845503" y="895990"/>
                  </a:lnTo>
                  <a:lnTo>
                    <a:pt x="845503" y="888685"/>
                  </a:lnTo>
                  <a:lnTo>
                    <a:pt x="845185" y="878205"/>
                  </a:lnTo>
                  <a:lnTo>
                    <a:pt x="1049021" y="878205"/>
                  </a:lnTo>
                  <a:lnTo>
                    <a:pt x="1058546" y="878205"/>
                  </a:lnTo>
                  <a:lnTo>
                    <a:pt x="1068388" y="878522"/>
                  </a:lnTo>
                  <a:lnTo>
                    <a:pt x="1077913" y="879157"/>
                  </a:lnTo>
                  <a:lnTo>
                    <a:pt x="1087438" y="880110"/>
                  </a:lnTo>
                  <a:lnTo>
                    <a:pt x="1096646" y="881063"/>
                  </a:lnTo>
                  <a:lnTo>
                    <a:pt x="1106488" y="882333"/>
                  </a:lnTo>
                  <a:lnTo>
                    <a:pt x="1116013" y="883921"/>
                  </a:lnTo>
                  <a:lnTo>
                    <a:pt x="1125221" y="885827"/>
                  </a:lnTo>
                  <a:lnTo>
                    <a:pt x="1134428" y="887732"/>
                  </a:lnTo>
                  <a:lnTo>
                    <a:pt x="1143636" y="889955"/>
                  </a:lnTo>
                  <a:lnTo>
                    <a:pt x="1153161" y="892496"/>
                  </a:lnTo>
                  <a:lnTo>
                    <a:pt x="1162051" y="895037"/>
                  </a:lnTo>
                  <a:lnTo>
                    <a:pt x="1171258" y="897895"/>
                  </a:lnTo>
                  <a:lnTo>
                    <a:pt x="1180148" y="901071"/>
                  </a:lnTo>
                  <a:lnTo>
                    <a:pt x="1189038" y="904247"/>
                  </a:lnTo>
                  <a:lnTo>
                    <a:pt x="1197928" y="907740"/>
                  </a:lnTo>
                  <a:lnTo>
                    <a:pt x="1206501" y="911234"/>
                  </a:lnTo>
                  <a:lnTo>
                    <a:pt x="1215073" y="915363"/>
                  </a:lnTo>
                  <a:lnTo>
                    <a:pt x="1223646" y="919174"/>
                  </a:lnTo>
                  <a:lnTo>
                    <a:pt x="1232218" y="923302"/>
                  </a:lnTo>
                  <a:lnTo>
                    <a:pt x="1240156" y="927749"/>
                  </a:lnTo>
                  <a:lnTo>
                    <a:pt x="1248411" y="932512"/>
                  </a:lnTo>
                  <a:lnTo>
                    <a:pt x="1256348" y="937276"/>
                  </a:lnTo>
                  <a:lnTo>
                    <a:pt x="1264286" y="942358"/>
                  </a:lnTo>
                  <a:lnTo>
                    <a:pt x="1271906" y="947439"/>
                  </a:lnTo>
                  <a:lnTo>
                    <a:pt x="1279843" y="952520"/>
                  </a:lnTo>
                  <a:lnTo>
                    <a:pt x="1287146" y="957919"/>
                  </a:lnTo>
                  <a:lnTo>
                    <a:pt x="1294448" y="963636"/>
                  </a:lnTo>
                  <a:lnTo>
                    <a:pt x="1301751" y="969670"/>
                  </a:lnTo>
                  <a:lnTo>
                    <a:pt x="1308736" y="975387"/>
                  </a:lnTo>
                  <a:lnTo>
                    <a:pt x="1315721" y="981421"/>
                  </a:lnTo>
                  <a:lnTo>
                    <a:pt x="1322071" y="988090"/>
                  </a:lnTo>
                  <a:lnTo>
                    <a:pt x="1329056" y="994442"/>
                  </a:lnTo>
                  <a:lnTo>
                    <a:pt x="1335406" y="1001111"/>
                  </a:lnTo>
                  <a:lnTo>
                    <a:pt x="1341438" y="1007463"/>
                  </a:lnTo>
                  <a:lnTo>
                    <a:pt x="1347471" y="1014768"/>
                  </a:lnTo>
                  <a:lnTo>
                    <a:pt x="1353186" y="1021437"/>
                  </a:lnTo>
                  <a:lnTo>
                    <a:pt x="1358901" y="1028424"/>
                  </a:lnTo>
                  <a:lnTo>
                    <a:pt x="1364298" y="1036046"/>
                  </a:lnTo>
                  <a:lnTo>
                    <a:pt x="1369696" y="1043033"/>
                  </a:lnTo>
                  <a:lnTo>
                    <a:pt x="1374458" y="1050655"/>
                  </a:lnTo>
                  <a:lnTo>
                    <a:pt x="1379221" y="1058595"/>
                  </a:lnTo>
                  <a:lnTo>
                    <a:pt x="1383666" y="1065900"/>
                  </a:lnTo>
                  <a:lnTo>
                    <a:pt x="1388428" y="1073839"/>
                  </a:lnTo>
                  <a:lnTo>
                    <a:pt x="1392238" y="1082097"/>
                  </a:lnTo>
                  <a:lnTo>
                    <a:pt x="1396366" y="1090036"/>
                  </a:lnTo>
                  <a:lnTo>
                    <a:pt x="1399858" y="1098294"/>
                  </a:lnTo>
                  <a:lnTo>
                    <a:pt x="1403351" y="1106551"/>
                  </a:lnTo>
                  <a:lnTo>
                    <a:pt x="1406526" y="1114808"/>
                  </a:lnTo>
                  <a:lnTo>
                    <a:pt x="1409383" y="1123383"/>
                  </a:lnTo>
                  <a:lnTo>
                    <a:pt x="1412241" y="1131958"/>
                  </a:lnTo>
                  <a:lnTo>
                    <a:pt x="1414463" y="1140850"/>
                  </a:lnTo>
                  <a:lnTo>
                    <a:pt x="1417003" y="1149425"/>
                  </a:lnTo>
                  <a:lnTo>
                    <a:pt x="1418591" y="1158318"/>
                  </a:lnTo>
                  <a:lnTo>
                    <a:pt x="1420178" y="1167210"/>
                  </a:lnTo>
                  <a:lnTo>
                    <a:pt x="1421448" y="1176103"/>
                  </a:lnTo>
                  <a:lnTo>
                    <a:pt x="1422718" y="1185313"/>
                  </a:lnTo>
                  <a:lnTo>
                    <a:pt x="1423353" y="1194205"/>
                  </a:lnTo>
                  <a:lnTo>
                    <a:pt x="1423671" y="1203415"/>
                  </a:lnTo>
                  <a:lnTo>
                    <a:pt x="1423988" y="1212625"/>
                  </a:lnTo>
                  <a:lnTo>
                    <a:pt x="1423671" y="1222471"/>
                  </a:lnTo>
                  <a:lnTo>
                    <a:pt x="1423353" y="1231681"/>
                  </a:lnTo>
                  <a:lnTo>
                    <a:pt x="1422718" y="1240891"/>
                  </a:lnTo>
                  <a:lnTo>
                    <a:pt x="1421448" y="1250418"/>
                  </a:lnTo>
                  <a:lnTo>
                    <a:pt x="1368108" y="1641052"/>
                  </a:lnTo>
                  <a:lnTo>
                    <a:pt x="1364298" y="1660108"/>
                  </a:lnTo>
                  <a:lnTo>
                    <a:pt x="1359536" y="1679481"/>
                  </a:lnTo>
                  <a:lnTo>
                    <a:pt x="1354773" y="1697901"/>
                  </a:lnTo>
                  <a:lnTo>
                    <a:pt x="1349058" y="1716638"/>
                  </a:lnTo>
                  <a:lnTo>
                    <a:pt x="1342708" y="1735059"/>
                  </a:lnTo>
                  <a:lnTo>
                    <a:pt x="1336041" y="1752843"/>
                  </a:lnTo>
                  <a:lnTo>
                    <a:pt x="1329056" y="1770311"/>
                  </a:lnTo>
                  <a:lnTo>
                    <a:pt x="1321436" y="1787461"/>
                  </a:lnTo>
                  <a:lnTo>
                    <a:pt x="1313498" y="1804293"/>
                  </a:lnTo>
                  <a:lnTo>
                    <a:pt x="1305243" y="1820490"/>
                  </a:lnTo>
                  <a:lnTo>
                    <a:pt x="1295718" y="1836052"/>
                  </a:lnTo>
                  <a:lnTo>
                    <a:pt x="1286511" y="1851614"/>
                  </a:lnTo>
                  <a:lnTo>
                    <a:pt x="1276668" y="1866540"/>
                  </a:lnTo>
                  <a:lnTo>
                    <a:pt x="1265873" y="1880832"/>
                  </a:lnTo>
                  <a:lnTo>
                    <a:pt x="1255396" y="1894488"/>
                  </a:lnTo>
                  <a:lnTo>
                    <a:pt x="1243331" y="1907827"/>
                  </a:lnTo>
                  <a:lnTo>
                    <a:pt x="1231583" y="1920213"/>
                  </a:lnTo>
                  <a:lnTo>
                    <a:pt x="1219201" y="1932281"/>
                  </a:lnTo>
                  <a:lnTo>
                    <a:pt x="1206501" y="1943714"/>
                  </a:lnTo>
                  <a:lnTo>
                    <a:pt x="1193166" y="1954195"/>
                  </a:lnTo>
                  <a:lnTo>
                    <a:pt x="1186181" y="1959594"/>
                  </a:lnTo>
                  <a:lnTo>
                    <a:pt x="1179513" y="1964040"/>
                  </a:lnTo>
                  <a:lnTo>
                    <a:pt x="1172211" y="1968804"/>
                  </a:lnTo>
                  <a:lnTo>
                    <a:pt x="1165226" y="1973250"/>
                  </a:lnTo>
                  <a:lnTo>
                    <a:pt x="1157606" y="1977696"/>
                  </a:lnTo>
                  <a:lnTo>
                    <a:pt x="1150303" y="1981825"/>
                  </a:lnTo>
                  <a:lnTo>
                    <a:pt x="1142683" y="1985953"/>
                  </a:lnTo>
                  <a:lnTo>
                    <a:pt x="1134746" y="1989447"/>
                  </a:lnTo>
                  <a:lnTo>
                    <a:pt x="1127126" y="1992940"/>
                  </a:lnTo>
                  <a:lnTo>
                    <a:pt x="1119188" y="1996116"/>
                  </a:lnTo>
                  <a:lnTo>
                    <a:pt x="1110933" y="1999292"/>
                  </a:lnTo>
                  <a:lnTo>
                    <a:pt x="1102996" y="2002150"/>
                  </a:lnTo>
                  <a:lnTo>
                    <a:pt x="1094741" y="2005009"/>
                  </a:lnTo>
                  <a:lnTo>
                    <a:pt x="1086486" y="2007549"/>
                  </a:lnTo>
                  <a:lnTo>
                    <a:pt x="1077913" y="2009773"/>
                  </a:lnTo>
                  <a:lnTo>
                    <a:pt x="1069023" y="2011996"/>
                  </a:lnTo>
                  <a:lnTo>
                    <a:pt x="1060451" y="2013584"/>
                  </a:lnTo>
                  <a:lnTo>
                    <a:pt x="1051561" y="2015172"/>
                  </a:lnTo>
                  <a:lnTo>
                    <a:pt x="1042671" y="2016442"/>
                  </a:lnTo>
                  <a:lnTo>
                    <a:pt x="1033463" y="2017395"/>
                  </a:lnTo>
                  <a:lnTo>
                    <a:pt x="1023938" y="2018347"/>
                  </a:lnTo>
                  <a:lnTo>
                    <a:pt x="1014731" y="2018983"/>
                  </a:lnTo>
                  <a:lnTo>
                    <a:pt x="1005206" y="2019300"/>
                  </a:lnTo>
                  <a:lnTo>
                    <a:pt x="995681" y="2019300"/>
                  </a:lnTo>
                  <a:lnTo>
                    <a:pt x="428308" y="2019300"/>
                  </a:lnTo>
                  <a:lnTo>
                    <a:pt x="418465" y="2019300"/>
                  </a:lnTo>
                  <a:lnTo>
                    <a:pt x="409258" y="2018983"/>
                  </a:lnTo>
                  <a:lnTo>
                    <a:pt x="399733" y="2018347"/>
                  </a:lnTo>
                  <a:lnTo>
                    <a:pt x="390843" y="2017395"/>
                  </a:lnTo>
                  <a:lnTo>
                    <a:pt x="381635" y="2016442"/>
                  </a:lnTo>
                  <a:lnTo>
                    <a:pt x="372745" y="2015172"/>
                  </a:lnTo>
                  <a:lnTo>
                    <a:pt x="363855" y="2013584"/>
                  </a:lnTo>
                  <a:lnTo>
                    <a:pt x="354965" y="2011996"/>
                  </a:lnTo>
                  <a:lnTo>
                    <a:pt x="346393" y="2010090"/>
                  </a:lnTo>
                  <a:lnTo>
                    <a:pt x="337820" y="2007867"/>
                  </a:lnTo>
                  <a:lnTo>
                    <a:pt x="329247" y="2005326"/>
                  </a:lnTo>
                  <a:lnTo>
                    <a:pt x="320992" y="2002786"/>
                  </a:lnTo>
                  <a:lnTo>
                    <a:pt x="312737" y="2000245"/>
                  </a:lnTo>
                  <a:lnTo>
                    <a:pt x="304800" y="1996751"/>
                  </a:lnTo>
                  <a:lnTo>
                    <a:pt x="296862" y="1993576"/>
                  </a:lnTo>
                  <a:lnTo>
                    <a:pt x="288925" y="1990400"/>
                  </a:lnTo>
                  <a:lnTo>
                    <a:pt x="281305" y="1986906"/>
                  </a:lnTo>
                  <a:lnTo>
                    <a:pt x="274002" y="1983095"/>
                  </a:lnTo>
                  <a:lnTo>
                    <a:pt x="266382" y="1978966"/>
                  </a:lnTo>
                  <a:lnTo>
                    <a:pt x="259080" y="1974838"/>
                  </a:lnTo>
                  <a:lnTo>
                    <a:pt x="251777" y="1970392"/>
                  </a:lnTo>
                  <a:lnTo>
                    <a:pt x="244792" y="1965945"/>
                  </a:lnTo>
                  <a:lnTo>
                    <a:pt x="237490" y="1960864"/>
                  </a:lnTo>
                  <a:lnTo>
                    <a:pt x="230822" y="1956418"/>
                  </a:lnTo>
                  <a:lnTo>
                    <a:pt x="217805" y="1945937"/>
                  </a:lnTo>
                  <a:lnTo>
                    <a:pt x="204470" y="1934822"/>
                  </a:lnTo>
                  <a:lnTo>
                    <a:pt x="192405" y="1923071"/>
                  </a:lnTo>
                  <a:lnTo>
                    <a:pt x="180340" y="1910685"/>
                  </a:lnTo>
                  <a:lnTo>
                    <a:pt x="168910" y="1897981"/>
                  </a:lnTo>
                  <a:lnTo>
                    <a:pt x="157797" y="1884325"/>
                  </a:lnTo>
                  <a:lnTo>
                    <a:pt x="147637" y="1870351"/>
                  </a:lnTo>
                  <a:lnTo>
                    <a:pt x="137477" y="1855742"/>
                  </a:lnTo>
                  <a:lnTo>
                    <a:pt x="127952" y="1840498"/>
                  </a:lnTo>
                  <a:lnTo>
                    <a:pt x="119062" y="1825254"/>
                  </a:lnTo>
                  <a:lnTo>
                    <a:pt x="110490" y="1808739"/>
                  </a:lnTo>
                  <a:lnTo>
                    <a:pt x="102552" y="1792542"/>
                  </a:lnTo>
                  <a:lnTo>
                    <a:pt x="94932" y="1775710"/>
                  </a:lnTo>
                  <a:lnTo>
                    <a:pt x="87630" y="1758242"/>
                  </a:lnTo>
                  <a:lnTo>
                    <a:pt x="81280" y="1740458"/>
                  </a:lnTo>
                  <a:lnTo>
                    <a:pt x="75247" y="1722355"/>
                  </a:lnTo>
                  <a:lnTo>
                    <a:pt x="69532" y="1703935"/>
                  </a:lnTo>
                  <a:lnTo>
                    <a:pt x="64452" y="1685197"/>
                  </a:lnTo>
                  <a:lnTo>
                    <a:pt x="60007" y="1666142"/>
                  </a:lnTo>
                  <a:lnTo>
                    <a:pt x="55562" y="1647087"/>
                  </a:lnTo>
                  <a:lnTo>
                    <a:pt x="2540" y="1256453"/>
                  </a:lnTo>
                  <a:lnTo>
                    <a:pt x="1587" y="1246925"/>
                  </a:lnTo>
                  <a:lnTo>
                    <a:pt x="635" y="1237397"/>
                  </a:lnTo>
                  <a:lnTo>
                    <a:pt x="317" y="1227552"/>
                  </a:lnTo>
                  <a:lnTo>
                    <a:pt x="0" y="1218024"/>
                  </a:lnTo>
                  <a:lnTo>
                    <a:pt x="317" y="1208497"/>
                  </a:lnTo>
                  <a:lnTo>
                    <a:pt x="635" y="1199287"/>
                  </a:lnTo>
                  <a:lnTo>
                    <a:pt x="1587" y="1190077"/>
                  </a:lnTo>
                  <a:lnTo>
                    <a:pt x="2540" y="1180549"/>
                  </a:lnTo>
                  <a:lnTo>
                    <a:pt x="4127" y="1171339"/>
                  </a:lnTo>
                  <a:lnTo>
                    <a:pt x="5715" y="1162446"/>
                  </a:lnTo>
                  <a:lnTo>
                    <a:pt x="7620" y="1153554"/>
                  </a:lnTo>
                  <a:lnTo>
                    <a:pt x="9525" y="1144661"/>
                  </a:lnTo>
                  <a:lnTo>
                    <a:pt x="12065" y="1135769"/>
                  </a:lnTo>
                  <a:lnTo>
                    <a:pt x="14605" y="1126877"/>
                  </a:lnTo>
                  <a:lnTo>
                    <a:pt x="17780" y="1118302"/>
                  </a:lnTo>
                  <a:lnTo>
                    <a:pt x="20955" y="1109727"/>
                  </a:lnTo>
                  <a:lnTo>
                    <a:pt x="24130" y="1101152"/>
                  </a:lnTo>
                  <a:lnTo>
                    <a:pt x="28257" y="1092895"/>
                  </a:lnTo>
                  <a:lnTo>
                    <a:pt x="32067" y="1084955"/>
                  </a:lnTo>
                  <a:lnTo>
                    <a:pt x="36195" y="1076698"/>
                  </a:lnTo>
                  <a:lnTo>
                    <a:pt x="40322" y="1068758"/>
                  </a:lnTo>
                  <a:lnTo>
                    <a:pt x="45085" y="1060818"/>
                  </a:lnTo>
                  <a:lnTo>
                    <a:pt x="49847" y="1053196"/>
                  </a:lnTo>
                  <a:lnTo>
                    <a:pt x="54927" y="1045574"/>
                  </a:lnTo>
                  <a:lnTo>
                    <a:pt x="60007" y="1038269"/>
                  </a:lnTo>
                  <a:lnTo>
                    <a:pt x="65722" y="1030647"/>
                  </a:lnTo>
                  <a:lnTo>
                    <a:pt x="70802" y="1023660"/>
                  </a:lnTo>
                  <a:lnTo>
                    <a:pt x="77152" y="1016356"/>
                  </a:lnTo>
                  <a:lnTo>
                    <a:pt x="83185" y="1009369"/>
                  </a:lnTo>
                  <a:lnTo>
                    <a:pt x="89217" y="1002699"/>
                  </a:lnTo>
                  <a:lnTo>
                    <a:pt x="95567" y="995712"/>
                  </a:lnTo>
                  <a:lnTo>
                    <a:pt x="101917" y="989361"/>
                  </a:lnTo>
                  <a:lnTo>
                    <a:pt x="108585" y="983009"/>
                  </a:lnTo>
                  <a:lnTo>
                    <a:pt x="115570" y="976975"/>
                  </a:lnTo>
                  <a:lnTo>
                    <a:pt x="122555" y="970941"/>
                  </a:lnTo>
                  <a:lnTo>
                    <a:pt x="129857" y="964906"/>
                  </a:lnTo>
                  <a:lnTo>
                    <a:pt x="137160" y="959190"/>
                  </a:lnTo>
                  <a:lnTo>
                    <a:pt x="144780" y="953473"/>
                  </a:lnTo>
                  <a:lnTo>
                    <a:pt x="152082" y="948074"/>
                  </a:lnTo>
                  <a:lnTo>
                    <a:pt x="160020" y="942993"/>
                  </a:lnTo>
                  <a:lnTo>
                    <a:pt x="167957" y="937911"/>
                  </a:lnTo>
                  <a:lnTo>
                    <a:pt x="175895" y="933148"/>
                  </a:lnTo>
                  <a:lnTo>
                    <a:pt x="183832" y="928384"/>
                  </a:lnTo>
                  <a:lnTo>
                    <a:pt x="192405" y="923937"/>
                  </a:lnTo>
                  <a:lnTo>
                    <a:pt x="200660" y="919491"/>
                  </a:lnTo>
                  <a:lnTo>
                    <a:pt x="209232" y="915680"/>
                  </a:lnTo>
                  <a:lnTo>
                    <a:pt x="217805" y="911552"/>
                  </a:lnTo>
                  <a:lnTo>
                    <a:pt x="226377" y="907740"/>
                  </a:lnTo>
                  <a:lnTo>
                    <a:pt x="235267" y="904247"/>
                  </a:lnTo>
                  <a:lnTo>
                    <a:pt x="244157" y="901071"/>
                  </a:lnTo>
                  <a:lnTo>
                    <a:pt x="253047" y="897895"/>
                  </a:lnTo>
                  <a:lnTo>
                    <a:pt x="261937" y="895037"/>
                  </a:lnTo>
                  <a:lnTo>
                    <a:pt x="271145" y="892496"/>
                  </a:lnTo>
                  <a:lnTo>
                    <a:pt x="280352" y="889955"/>
                  </a:lnTo>
                  <a:lnTo>
                    <a:pt x="289560" y="887415"/>
                  </a:lnTo>
                  <a:lnTo>
                    <a:pt x="298767" y="885827"/>
                  </a:lnTo>
                  <a:lnTo>
                    <a:pt x="308292" y="883921"/>
                  </a:lnTo>
                  <a:lnTo>
                    <a:pt x="317817" y="882016"/>
                  </a:lnTo>
                  <a:lnTo>
                    <a:pt x="327025" y="881063"/>
                  </a:lnTo>
                  <a:lnTo>
                    <a:pt x="336550" y="879475"/>
                  </a:lnTo>
                  <a:lnTo>
                    <a:pt x="346393" y="878840"/>
                  </a:lnTo>
                  <a:lnTo>
                    <a:pt x="355918" y="878205"/>
                  </a:lnTo>
                  <a:lnTo>
                    <a:pt x="365125" y="877887"/>
                  </a:lnTo>
                  <a:close/>
                  <a:moveTo>
                    <a:pt x="701993" y="0"/>
                  </a:moveTo>
                  <a:lnTo>
                    <a:pt x="712153" y="0"/>
                  </a:lnTo>
                  <a:lnTo>
                    <a:pt x="721678" y="0"/>
                  </a:lnTo>
                  <a:lnTo>
                    <a:pt x="731203" y="318"/>
                  </a:lnTo>
                  <a:lnTo>
                    <a:pt x="741045" y="953"/>
                  </a:lnTo>
                  <a:lnTo>
                    <a:pt x="750570" y="1588"/>
                  </a:lnTo>
                  <a:lnTo>
                    <a:pt x="760095" y="2858"/>
                  </a:lnTo>
                  <a:lnTo>
                    <a:pt x="769620" y="4128"/>
                  </a:lnTo>
                  <a:lnTo>
                    <a:pt x="779145" y="6033"/>
                  </a:lnTo>
                  <a:lnTo>
                    <a:pt x="788353" y="7620"/>
                  </a:lnTo>
                  <a:lnTo>
                    <a:pt x="797560" y="9525"/>
                  </a:lnTo>
                  <a:lnTo>
                    <a:pt x="806450" y="11748"/>
                  </a:lnTo>
                  <a:lnTo>
                    <a:pt x="815658" y="14288"/>
                  </a:lnTo>
                  <a:lnTo>
                    <a:pt x="824548" y="17145"/>
                  </a:lnTo>
                  <a:lnTo>
                    <a:pt x="833438" y="19685"/>
                  </a:lnTo>
                  <a:lnTo>
                    <a:pt x="842010" y="22543"/>
                  </a:lnTo>
                  <a:lnTo>
                    <a:pt x="850900" y="26353"/>
                  </a:lnTo>
                  <a:lnTo>
                    <a:pt x="859473" y="29528"/>
                  </a:lnTo>
                  <a:lnTo>
                    <a:pt x="867728" y="33338"/>
                  </a:lnTo>
                  <a:lnTo>
                    <a:pt x="876301" y="37148"/>
                  </a:lnTo>
                  <a:lnTo>
                    <a:pt x="884556" y="41275"/>
                  </a:lnTo>
                  <a:lnTo>
                    <a:pt x="892493" y="45403"/>
                  </a:lnTo>
                  <a:lnTo>
                    <a:pt x="900431" y="50165"/>
                  </a:lnTo>
                  <a:lnTo>
                    <a:pt x="908368" y="54610"/>
                  </a:lnTo>
                  <a:lnTo>
                    <a:pt x="916306" y="59373"/>
                  </a:lnTo>
                  <a:lnTo>
                    <a:pt x="923608" y="64453"/>
                  </a:lnTo>
                  <a:lnTo>
                    <a:pt x="931228" y="69850"/>
                  </a:lnTo>
                  <a:lnTo>
                    <a:pt x="938531" y="74930"/>
                  </a:lnTo>
                  <a:lnTo>
                    <a:pt x="945833" y="80645"/>
                  </a:lnTo>
                  <a:lnTo>
                    <a:pt x="952818" y="86360"/>
                  </a:lnTo>
                  <a:lnTo>
                    <a:pt x="960121" y="92075"/>
                  </a:lnTo>
                  <a:lnTo>
                    <a:pt x="966788" y="98108"/>
                  </a:lnTo>
                  <a:lnTo>
                    <a:pt x="973138" y="104140"/>
                  </a:lnTo>
                  <a:lnTo>
                    <a:pt x="979806" y="110808"/>
                  </a:lnTo>
                  <a:lnTo>
                    <a:pt x="985838" y="117475"/>
                  </a:lnTo>
                  <a:lnTo>
                    <a:pt x="992506" y="123825"/>
                  </a:lnTo>
                  <a:lnTo>
                    <a:pt x="998538" y="130493"/>
                  </a:lnTo>
                  <a:lnTo>
                    <a:pt x="1004253" y="137795"/>
                  </a:lnTo>
                  <a:lnTo>
                    <a:pt x="1009968" y="144780"/>
                  </a:lnTo>
                  <a:lnTo>
                    <a:pt x="1015683" y="152083"/>
                  </a:lnTo>
                  <a:lnTo>
                    <a:pt x="1020763" y="159385"/>
                  </a:lnTo>
                  <a:lnTo>
                    <a:pt x="1025843" y="167005"/>
                  </a:lnTo>
                  <a:lnTo>
                    <a:pt x="1030923" y="174308"/>
                  </a:lnTo>
                  <a:lnTo>
                    <a:pt x="1035686" y="182245"/>
                  </a:lnTo>
                  <a:lnTo>
                    <a:pt x="1040448" y="190183"/>
                  </a:lnTo>
                  <a:lnTo>
                    <a:pt x="1045211" y="197803"/>
                  </a:lnTo>
                  <a:lnTo>
                    <a:pt x="1049338" y="206058"/>
                  </a:lnTo>
                  <a:lnTo>
                    <a:pt x="1053148" y="214313"/>
                  </a:lnTo>
                  <a:lnTo>
                    <a:pt x="1057276" y="222568"/>
                  </a:lnTo>
                  <a:lnTo>
                    <a:pt x="1060768" y="231140"/>
                  </a:lnTo>
                  <a:lnTo>
                    <a:pt x="1064261" y="239713"/>
                  </a:lnTo>
                  <a:lnTo>
                    <a:pt x="1067436" y="248285"/>
                  </a:lnTo>
                  <a:lnTo>
                    <a:pt x="1070611" y="257175"/>
                  </a:lnTo>
                  <a:lnTo>
                    <a:pt x="1073468" y="266065"/>
                  </a:lnTo>
                  <a:lnTo>
                    <a:pt x="1076326" y="274955"/>
                  </a:lnTo>
                  <a:lnTo>
                    <a:pt x="1078548" y="283845"/>
                  </a:lnTo>
                  <a:lnTo>
                    <a:pt x="1081088" y="293053"/>
                  </a:lnTo>
                  <a:lnTo>
                    <a:pt x="1082993" y="302260"/>
                  </a:lnTo>
                  <a:lnTo>
                    <a:pt x="1084581" y="311468"/>
                  </a:lnTo>
                  <a:lnTo>
                    <a:pt x="1086486" y="320675"/>
                  </a:lnTo>
                  <a:lnTo>
                    <a:pt x="1087438" y="330518"/>
                  </a:lnTo>
                  <a:lnTo>
                    <a:pt x="1088708" y="339725"/>
                  </a:lnTo>
                  <a:lnTo>
                    <a:pt x="1089661" y="349250"/>
                  </a:lnTo>
                  <a:lnTo>
                    <a:pt x="1089978" y="358775"/>
                  </a:lnTo>
                  <a:lnTo>
                    <a:pt x="1090296" y="368618"/>
                  </a:lnTo>
                  <a:lnTo>
                    <a:pt x="1090613" y="378460"/>
                  </a:lnTo>
                  <a:lnTo>
                    <a:pt x="1090296" y="387985"/>
                  </a:lnTo>
                  <a:lnTo>
                    <a:pt x="1089978" y="398145"/>
                  </a:lnTo>
                  <a:lnTo>
                    <a:pt x="1089661" y="407670"/>
                  </a:lnTo>
                  <a:lnTo>
                    <a:pt x="1088708" y="417195"/>
                  </a:lnTo>
                  <a:lnTo>
                    <a:pt x="1087438" y="426720"/>
                  </a:lnTo>
                  <a:lnTo>
                    <a:pt x="1086486" y="436245"/>
                  </a:lnTo>
                  <a:lnTo>
                    <a:pt x="1084581" y="445453"/>
                  </a:lnTo>
                  <a:lnTo>
                    <a:pt x="1082993" y="454660"/>
                  </a:lnTo>
                  <a:lnTo>
                    <a:pt x="1081088" y="463868"/>
                  </a:lnTo>
                  <a:lnTo>
                    <a:pt x="1078548" y="473393"/>
                  </a:lnTo>
                  <a:lnTo>
                    <a:pt x="1076326" y="482283"/>
                  </a:lnTo>
                  <a:lnTo>
                    <a:pt x="1073468" y="491173"/>
                  </a:lnTo>
                  <a:lnTo>
                    <a:pt x="1070611" y="500063"/>
                  </a:lnTo>
                  <a:lnTo>
                    <a:pt x="1067436" y="508953"/>
                  </a:lnTo>
                  <a:lnTo>
                    <a:pt x="1064261" y="517525"/>
                  </a:lnTo>
                  <a:lnTo>
                    <a:pt x="1060768" y="526098"/>
                  </a:lnTo>
                  <a:lnTo>
                    <a:pt x="1057276" y="534036"/>
                  </a:lnTo>
                  <a:lnTo>
                    <a:pt x="1053148" y="542608"/>
                  </a:lnTo>
                  <a:lnTo>
                    <a:pt x="1049338" y="550863"/>
                  </a:lnTo>
                  <a:lnTo>
                    <a:pt x="1045211" y="559118"/>
                  </a:lnTo>
                  <a:lnTo>
                    <a:pt x="1040448" y="567056"/>
                  </a:lnTo>
                  <a:lnTo>
                    <a:pt x="1035686" y="574676"/>
                  </a:lnTo>
                  <a:lnTo>
                    <a:pt x="1030923" y="582613"/>
                  </a:lnTo>
                  <a:lnTo>
                    <a:pt x="1025843" y="589916"/>
                  </a:lnTo>
                  <a:lnTo>
                    <a:pt x="1020763" y="597536"/>
                  </a:lnTo>
                  <a:lnTo>
                    <a:pt x="1015683" y="605156"/>
                  </a:lnTo>
                  <a:lnTo>
                    <a:pt x="1009968" y="612141"/>
                  </a:lnTo>
                  <a:lnTo>
                    <a:pt x="1004253" y="619126"/>
                  </a:lnTo>
                  <a:lnTo>
                    <a:pt x="998538" y="626428"/>
                  </a:lnTo>
                  <a:lnTo>
                    <a:pt x="992506" y="633096"/>
                  </a:lnTo>
                  <a:lnTo>
                    <a:pt x="985838" y="640081"/>
                  </a:lnTo>
                  <a:lnTo>
                    <a:pt x="979806" y="646431"/>
                  </a:lnTo>
                  <a:lnTo>
                    <a:pt x="973138" y="652781"/>
                  </a:lnTo>
                  <a:lnTo>
                    <a:pt x="966788" y="658813"/>
                  </a:lnTo>
                  <a:lnTo>
                    <a:pt x="960121" y="664846"/>
                  </a:lnTo>
                  <a:lnTo>
                    <a:pt x="952818" y="670561"/>
                  </a:lnTo>
                  <a:lnTo>
                    <a:pt x="945833" y="676276"/>
                  </a:lnTo>
                  <a:lnTo>
                    <a:pt x="938531" y="681991"/>
                  </a:lnTo>
                  <a:lnTo>
                    <a:pt x="931228" y="687388"/>
                  </a:lnTo>
                  <a:lnTo>
                    <a:pt x="923608" y="692786"/>
                  </a:lnTo>
                  <a:lnTo>
                    <a:pt x="916306" y="697548"/>
                  </a:lnTo>
                  <a:lnTo>
                    <a:pt x="908368" y="702311"/>
                  </a:lnTo>
                  <a:lnTo>
                    <a:pt x="900431" y="706756"/>
                  </a:lnTo>
                  <a:lnTo>
                    <a:pt x="892493" y="711518"/>
                  </a:lnTo>
                  <a:lnTo>
                    <a:pt x="884556" y="715646"/>
                  </a:lnTo>
                  <a:lnTo>
                    <a:pt x="876301" y="719773"/>
                  </a:lnTo>
                  <a:lnTo>
                    <a:pt x="867728" y="723583"/>
                  </a:lnTo>
                  <a:lnTo>
                    <a:pt x="859473" y="727393"/>
                  </a:lnTo>
                  <a:lnTo>
                    <a:pt x="850900" y="730886"/>
                  </a:lnTo>
                  <a:lnTo>
                    <a:pt x="842010" y="734378"/>
                  </a:lnTo>
                  <a:lnTo>
                    <a:pt x="833438" y="737236"/>
                  </a:lnTo>
                  <a:lnTo>
                    <a:pt x="824548" y="740093"/>
                  </a:lnTo>
                  <a:lnTo>
                    <a:pt x="815658" y="742951"/>
                  </a:lnTo>
                  <a:lnTo>
                    <a:pt x="806450" y="745491"/>
                  </a:lnTo>
                  <a:lnTo>
                    <a:pt x="797560" y="747396"/>
                  </a:lnTo>
                  <a:lnTo>
                    <a:pt x="788353" y="749618"/>
                  </a:lnTo>
                  <a:lnTo>
                    <a:pt x="779145" y="751523"/>
                  </a:lnTo>
                  <a:lnTo>
                    <a:pt x="769620" y="752793"/>
                  </a:lnTo>
                  <a:lnTo>
                    <a:pt x="760095" y="754381"/>
                  </a:lnTo>
                  <a:lnTo>
                    <a:pt x="750570" y="755333"/>
                  </a:lnTo>
                  <a:lnTo>
                    <a:pt x="741045" y="755968"/>
                  </a:lnTo>
                  <a:lnTo>
                    <a:pt x="731203" y="756603"/>
                  </a:lnTo>
                  <a:lnTo>
                    <a:pt x="721678" y="757238"/>
                  </a:lnTo>
                  <a:lnTo>
                    <a:pt x="712153" y="757238"/>
                  </a:lnTo>
                  <a:lnTo>
                    <a:pt x="701993" y="757238"/>
                  </a:lnTo>
                  <a:lnTo>
                    <a:pt x="692468" y="756603"/>
                  </a:lnTo>
                  <a:lnTo>
                    <a:pt x="682943" y="755968"/>
                  </a:lnTo>
                  <a:lnTo>
                    <a:pt x="673100" y="755333"/>
                  </a:lnTo>
                  <a:lnTo>
                    <a:pt x="663575" y="754381"/>
                  </a:lnTo>
                  <a:lnTo>
                    <a:pt x="654368" y="752793"/>
                  </a:lnTo>
                  <a:lnTo>
                    <a:pt x="644843" y="751523"/>
                  </a:lnTo>
                  <a:lnTo>
                    <a:pt x="635635" y="749618"/>
                  </a:lnTo>
                  <a:lnTo>
                    <a:pt x="626428" y="747396"/>
                  </a:lnTo>
                  <a:lnTo>
                    <a:pt x="617220" y="745491"/>
                  </a:lnTo>
                  <a:lnTo>
                    <a:pt x="608330" y="742951"/>
                  </a:lnTo>
                  <a:lnTo>
                    <a:pt x="599440" y="740093"/>
                  </a:lnTo>
                  <a:lnTo>
                    <a:pt x="590550" y="737236"/>
                  </a:lnTo>
                  <a:lnTo>
                    <a:pt x="581660" y="734378"/>
                  </a:lnTo>
                  <a:lnTo>
                    <a:pt x="573088" y="730886"/>
                  </a:lnTo>
                  <a:lnTo>
                    <a:pt x="564515" y="727393"/>
                  </a:lnTo>
                  <a:lnTo>
                    <a:pt x="555943" y="723583"/>
                  </a:lnTo>
                  <a:lnTo>
                    <a:pt x="548005" y="719773"/>
                  </a:lnTo>
                  <a:lnTo>
                    <a:pt x="539750" y="715646"/>
                  </a:lnTo>
                  <a:lnTo>
                    <a:pt x="531495" y="711518"/>
                  </a:lnTo>
                  <a:lnTo>
                    <a:pt x="523558" y="706756"/>
                  </a:lnTo>
                  <a:lnTo>
                    <a:pt x="515303" y="702311"/>
                  </a:lnTo>
                  <a:lnTo>
                    <a:pt x="508000" y="697548"/>
                  </a:lnTo>
                  <a:lnTo>
                    <a:pt x="500063" y="692786"/>
                  </a:lnTo>
                  <a:lnTo>
                    <a:pt x="492760" y="687388"/>
                  </a:lnTo>
                  <a:lnTo>
                    <a:pt x="485458" y="681991"/>
                  </a:lnTo>
                  <a:lnTo>
                    <a:pt x="478155" y="676276"/>
                  </a:lnTo>
                  <a:lnTo>
                    <a:pt x="470853" y="670561"/>
                  </a:lnTo>
                  <a:lnTo>
                    <a:pt x="464185" y="664846"/>
                  </a:lnTo>
                  <a:lnTo>
                    <a:pt x="457518" y="658813"/>
                  </a:lnTo>
                  <a:lnTo>
                    <a:pt x="450533" y="652781"/>
                  </a:lnTo>
                  <a:lnTo>
                    <a:pt x="444183" y="646431"/>
                  </a:lnTo>
                  <a:lnTo>
                    <a:pt x="437833" y="640081"/>
                  </a:lnTo>
                  <a:lnTo>
                    <a:pt x="431800" y="633096"/>
                  </a:lnTo>
                  <a:lnTo>
                    <a:pt x="425768" y="626428"/>
                  </a:lnTo>
                  <a:lnTo>
                    <a:pt x="419735" y="619126"/>
                  </a:lnTo>
                  <a:lnTo>
                    <a:pt x="414020" y="612141"/>
                  </a:lnTo>
                  <a:lnTo>
                    <a:pt x="408623" y="605156"/>
                  </a:lnTo>
                  <a:lnTo>
                    <a:pt x="403225" y="597536"/>
                  </a:lnTo>
                  <a:lnTo>
                    <a:pt x="397828" y="589916"/>
                  </a:lnTo>
                  <a:lnTo>
                    <a:pt x="393065" y="582613"/>
                  </a:lnTo>
                  <a:lnTo>
                    <a:pt x="388303" y="574676"/>
                  </a:lnTo>
                  <a:lnTo>
                    <a:pt x="383540" y="567056"/>
                  </a:lnTo>
                  <a:lnTo>
                    <a:pt x="379095" y="559118"/>
                  </a:lnTo>
                  <a:lnTo>
                    <a:pt x="374650" y="550863"/>
                  </a:lnTo>
                  <a:lnTo>
                    <a:pt x="370840" y="542608"/>
                  </a:lnTo>
                  <a:lnTo>
                    <a:pt x="367030" y="534036"/>
                  </a:lnTo>
                  <a:lnTo>
                    <a:pt x="362903" y="526098"/>
                  </a:lnTo>
                  <a:lnTo>
                    <a:pt x="359410" y="517525"/>
                  </a:lnTo>
                  <a:lnTo>
                    <a:pt x="356235" y="508953"/>
                  </a:lnTo>
                  <a:lnTo>
                    <a:pt x="353378" y="500063"/>
                  </a:lnTo>
                  <a:lnTo>
                    <a:pt x="350520" y="491173"/>
                  </a:lnTo>
                  <a:lnTo>
                    <a:pt x="347663" y="482283"/>
                  </a:lnTo>
                  <a:lnTo>
                    <a:pt x="345123" y="473393"/>
                  </a:lnTo>
                  <a:lnTo>
                    <a:pt x="343218" y="463868"/>
                  </a:lnTo>
                  <a:lnTo>
                    <a:pt x="340995" y="454660"/>
                  </a:lnTo>
                  <a:lnTo>
                    <a:pt x="339090" y="445453"/>
                  </a:lnTo>
                  <a:lnTo>
                    <a:pt x="337820" y="436245"/>
                  </a:lnTo>
                  <a:lnTo>
                    <a:pt x="336233" y="426720"/>
                  </a:lnTo>
                  <a:lnTo>
                    <a:pt x="335280" y="417195"/>
                  </a:lnTo>
                  <a:lnTo>
                    <a:pt x="334645" y="407670"/>
                  </a:lnTo>
                  <a:lnTo>
                    <a:pt x="333693" y="398145"/>
                  </a:lnTo>
                  <a:lnTo>
                    <a:pt x="333375" y="387985"/>
                  </a:lnTo>
                  <a:lnTo>
                    <a:pt x="333375" y="378460"/>
                  </a:lnTo>
                  <a:lnTo>
                    <a:pt x="333375" y="368618"/>
                  </a:lnTo>
                  <a:lnTo>
                    <a:pt x="333693" y="358775"/>
                  </a:lnTo>
                  <a:lnTo>
                    <a:pt x="334645" y="349250"/>
                  </a:lnTo>
                  <a:lnTo>
                    <a:pt x="335280" y="339725"/>
                  </a:lnTo>
                  <a:lnTo>
                    <a:pt x="336233" y="330518"/>
                  </a:lnTo>
                  <a:lnTo>
                    <a:pt x="337820" y="320675"/>
                  </a:lnTo>
                  <a:lnTo>
                    <a:pt x="339090" y="311468"/>
                  </a:lnTo>
                  <a:lnTo>
                    <a:pt x="340995" y="302260"/>
                  </a:lnTo>
                  <a:lnTo>
                    <a:pt x="343218" y="293053"/>
                  </a:lnTo>
                  <a:lnTo>
                    <a:pt x="345123" y="283845"/>
                  </a:lnTo>
                  <a:lnTo>
                    <a:pt x="347663" y="274955"/>
                  </a:lnTo>
                  <a:lnTo>
                    <a:pt x="350520" y="266065"/>
                  </a:lnTo>
                  <a:lnTo>
                    <a:pt x="353378" y="257175"/>
                  </a:lnTo>
                  <a:lnTo>
                    <a:pt x="356235" y="248285"/>
                  </a:lnTo>
                  <a:lnTo>
                    <a:pt x="359410" y="239713"/>
                  </a:lnTo>
                  <a:lnTo>
                    <a:pt x="362903" y="231140"/>
                  </a:lnTo>
                  <a:lnTo>
                    <a:pt x="367030" y="222568"/>
                  </a:lnTo>
                  <a:lnTo>
                    <a:pt x="370840" y="214313"/>
                  </a:lnTo>
                  <a:lnTo>
                    <a:pt x="374650" y="206058"/>
                  </a:lnTo>
                  <a:lnTo>
                    <a:pt x="379095" y="197803"/>
                  </a:lnTo>
                  <a:lnTo>
                    <a:pt x="383540" y="190183"/>
                  </a:lnTo>
                  <a:lnTo>
                    <a:pt x="388303" y="182245"/>
                  </a:lnTo>
                  <a:lnTo>
                    <a:pt x="393065" y="174308"/>
                  </a:lnTo>
                  <a:lnTo>
                    <a:pt x="397828" y="167005"/>
                  </a:lnTo>
                  <a:lnTo>
                    <a:pt x="403225" y="159385"/>
                  </a:lnTo>
                  <a:lnTo>
                    <a:pt x="408623" y="152083"/>
                  </a:lnTo>
                  <a:lnTo>
                    <a:pt x="414020" y="144780"/>
                  </a:lnTo>
                  <a:lnTo>
                    <a:pt x="419735" y="137795"/>
                  </a:lnTo>
                  <a:lnTo>
                    <a:pt x="425768" y="130493"/>
                  </a:lnTo>
                  <a:lnTo>
                    <a:pt x="431800" y="123825"/>
                  </a:lnTo>
                  <a:lnTo>
                    <a:pt x="437833" y="117475"/>
                  </a:lnTo>
                  <a:lnTo>
                    <a:pt x="444183" y="110808"/>
                  </a:lnTo>
                  <a:lnTo>
                    <a:pt x="450533" y="104140"/>
                  </a:lnTo>
                  <a:lnTo>
                    <a:pt x="457518" y="98108"/>
                  </a:lnTo>
                  <a:lnTo>
                    <a:pt x="464185" y="92075"/>
                  </a:lnTo>
                  <a:lnTo>
                    <a:pt x="470853" y="86360"/>
                  </a:lnTo>
                  <a:lnTo>
                    <a:pt x="478155" y="80645"/>
                  </a:lnTo>
                  <a:lnTo>
                    <a:pt x="485458" y="74930"/>
                  </a:lnTo>
                  <a:lnTo>
                    <a:pt x="492760" y="69850"/>
                  </a:lnTo>
                  <a:lnTo>
                    <a:pt x="500063" y="64453"/>
                  </a:lnTo>
                  <a:lnTo>
                    <a:pt x="508000" y="59373"/>
                  </a:lnTo>
                  <a:lnTo>
                    <a:pt x="515303" y="54610"/>
                  </a:lnTo>
                  <a:lnTo>
                    <a:pt x="523558" y="50165"/>
                  </a:lnTo>
                  <a:lnTo>
                    <a:pt x="531495" y="45403"/>
                  </a:lnTo>
                  <a:lnTo>
                    <a:pt x="539750" y="41275"/>
                  </a:lnTo>
                  <a:lnTo>
                    <a:pt x="548005" y="37148"/>
                  </a:lnTo>
                  <a:lnTo>
                    <a:pt x="555943" y="33338"/>
                  </a:lnTo>
                  <a:lnTo>
                    <a:pt x="564515" y="29528"/>
                  </a:lnTo>
                  <a:lnTo>
                    <a:pt x="573088" y="26353"/>
                  </a:lnTo>
                  <a:lnTo>
                    <a:pt x="581660" y="22543"/>
                  </a:lnTo>
                  <a:lnTo>
                    <a:pt x="590550" y="19685"/>
                  </a:lnTo>
                  <a:lnTo>
                    <a:pt x="599440" y="17145"/>
                  </a:lnTo>
                  <a:lnTo>
                    <a:pt x="608330" y="14288"/>
                  </a:lnTo>
                  <a:lnTo>
                    <a:pt x="617220" y="11748"/>
                  </a:lnTo>
                  <a:lnTo>
                    <a:pt x="626428" y="9525"/>
                  </a:lnTo>
                  <a:lnTo>
                    <a:pt x="635635" y="7620"/>
                  </a:lnTo>
                  <a:lnTo>
                    <a:pt x="644843" y="6033"/>
                  </a:lnTo>
                  <a:lnTo>
                    <a:pt x="654368" y="4128"/>
                  </a:lnTo>
                  <a:lnTo>
                    <a:pt x="663575" y="2858"/>
                  </a:lnTo>
                  <a:lnTo>
                    <a:pt x="673100" y="1588"/>
                  </a:lnTo>
                  <a:lnTo>
                    <a:pt x="682943" y="953"/>
                  </a:lnTo>
                  <a:lnTo>
                    <a:pt x="692468" y="318"/>
                  </a:lnTo>
                  <a:lnTo>
                    <a:pt x="7019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26897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2" y="1429197"/>
            <a:ext cx="6448425" cy="2846784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MH_Other_1"/>
          <p:cNvCxnSpPr/>
          <p:nvPr>
            <p:custDataLst>
              <p:tags r:id="rId3"/>
            </p:custDataLst>
          </p:nvPr>
        </p:nvCxnSpPr>
        <p:spPr>
          <a:xfrm>
            <a:off x="4343406" y="1277989"/>
            <a:ext cx="2447925" cy="32908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H_Other_2"/>
          <p:cNvCxnSpPr/>
          <p:nvPr>
            <p:custDataLst>
              <p:tags r:id="rId4"/>
            </p:custDataLst>
          </p:nvPr>
        </p:nvCxnSpPr>
        <p:spPr>
          <a:xfrm>
            <a:off x="4143375" y="4568874"/>
            <a:ext cx="26479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MH_Other_3"/>
          <p:cNvCxnSpPr/>
          <p:nvPr>
            <p:custDataLst>
              <p:tags r:id="rId5"/>
            </p:custDataLst>
          </p:nvPr>
        </p:nvCxnSpPr>
        <p:spPr>
          <a:xfrm flipV="1">
            <a:off x="4143375" y="1825674"/>
            <a:ext cx="2076450" cy="2743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H_Other_4"/>
          <p:cNvCxnSpPr/>
          <p:nvPr>
            <p:custDataLst>
              <p:tags r:id="rId6"/>
            </p:custDataLst>
          </p:nvPr>
        </p:nvCxnSpPr>
        <p:spPr>
          <a:xfrm>
            <a:off x="6219839" y="1825674"/>
            <a:ext cx="29241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H_Other_5"/>
          <p:cNvCxnSpPr/>
          <p:nvPr>
            <p:custDataLst>
              <p:tags r:id="rId7"/>
            </p:custDataLst>
          </p:nvPr>
        </p:nvCxnSpPr>
        <p:spPr>
          <a:xfrm>
            <a:off x="0" y="1275606"/>
            <a:ext cx="4343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Text_1"/>
          <p:cNvSpPr/>
          <p:nvPr>
            <p:custDataLst>
              <p:tags r:id="rId8"/>
            </p:custDataLst>
          </p:nvPr>
        </p:nvSpPr>
        <p:spPr>
          <a:xfrm flipH="1">
            <a:off x="4810145" y="1979265"/>
            <a:ext cx="4333875" cy="1913334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1" name="MH_Text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84168" y="2090292"/>
            <a:ext cx="3059832" cy="1777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cs typeface="+mn-ea"/>
              </a:rPr>
              <a:t>        您</a:t>
            </a:r>
            <a:r>
              <a:rPr lang="zh-CN" altLang="en-US" sz="1200" dirty="0">
                <a:solidFill>
                  <a:schemeClr val="bg1"/>
                </a:solidFill>
                <a:cs typeface="+mn-ea"/>
              </a:rPr>
              <a:t>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</a:rPr>
              <a:t>。</a:t>
            </a:r>
            <a:endParaRPr lang="zh-CN" altLang="en-US" sz="12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463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引进顶尖医护人才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3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2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3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2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727337"/>
            <a:ext cx="7996658" cy="3686055"/>
          </a:xfrm>
          <a:custGeom>
            <a:avLst/>
            <a:gdLst>
              <a:gd name="connsiteX0" fmla="*/ 0 w 8064896"/>
              <a:gd name="connsiteY0" fmla="*/ 0 h 3672408"/>
              <a:gd name="connsiteX1" fmla="*/ 8064896 w 8064896"/>
              <a:gd name="connsiteY1" fmla="*/ 0 h 3672408"/>
              <a:gd name="connsiteX2" fmla="*/ 8064896 w 8064896"/>
              <a:gd name="connsiteY2" fmla="*/ 3672408 h 3672408"/>
              <a:gd name="connsiteX3" fmla="*/ 0 w 8064896"/>
              <a:gd name="connsiteY3" fmla="*/ 3672408 h 3672408"/>
              <a:gd name="connsiteX4" fmla="*/ 0 w 8064896"/>
              <a:gd name="connsiteY4" fmla="*/ 0 h 3672408"/>
              <a:gd name="connsiteX0-1" fmla="*/ 0 w 8064896"/>
              <a:gd name="connsiteY0-2" fmla="*/ 0 h 3672408"/>
              <a:gd name="connsiteX1-3" fmla="*/ 8010305 w 8064896"/>
              <a:gd name="connsiteY1-4" fmla="*/ 245659 h 3672408"/>
              <a:gd name="connsiteX2-5" fmla="*/ 8064896 w 8064896"/>
              <a:gd name="connsiteY2-6" fmla="*/ 3672408 h 3672408"/>
              <a:gd name="connsiteX3-7" fmla="*/ 0 w 8064896"/>
              <a:gd name="connsiteY3-8" fmla="*/ 3672408 h 3672408"/>
              <a:gd name="connsiteX4-9" fmla="*/ 0 w 8064896"/>
              <a:gd name="connsiteY4-10" fmla="*/ 0 h 3672408"/>
              <a:gd name="connsiteX0-11" fmla="*/ 0 w 8010305"/>
              <a:gd name="connsiteY0-12" fmla="*/ 0 h 3699703"/>
              <a:gd name="connsiteX1-13" fmla="*/ 8010305 w 8010305"/>
              <a:gd name="connsiteY1-14" fmla="*/ 245659 h 3699703"/>
              <a:gd name="connsiteX2-15" fmla="*/ 7573576 w 8010305"/>
              <a:gd name="connsiteY2-16" fmla="*/ 3699703 h 3699703"/>
              <a:gd name="connsiteX3-17" fmla="*/ 0 w 8010305"/>
              <a:gd name="connsiteY3-18" fmla="*/ 3672408 h 3699703"/>
              <a:gd name="connsiteX4-19" fmla="*/ 0 w 8010305"/>
              <a:gd name="connsiteY4-20" fmla="*/ 0 h 3699703"/>
              <a:gd name="connsiteX0-21" fmla="*/ 0 w 8010305"/>
              <a:gd name="connsiteY0-22" fmla="*/ 0 h 3699703"/>
              <a:gd name="connsiteX1-23" fmla="*/ 8010305 w 8010305"/>
              <a:gd name="connsiteY1-24" fmla="*/ 245659 h 3699703"/>
              <a:gd name="connsiteX2-25" fmla="*/ 7573576 w 8010305"/>
              <a:gd name="connsiteY2-26" fmla="*/ 3699703 h 3699703"/>
              <a:gd name="connsiteX3-27" fmla="*/ 750627 w 8010305"/>
              <a:gd name="connsiteY3-28" fmla="*/ 3672408 h 3699703"/>
              <a:gd name="connsiteX4-29" fmla="*/ 0 w 8010305"/>
              <a:gd name="connsiteY4-30" fmla="*/ 0 h 3699703"/>
              <a:gd name="connsiteX0-31" fmla="*/ 0 w 7996658"/>
              <a:gd name="connsiteY0-32" fmla="*/ 0 h 3686055"/>
              <a:gd name="connsiteX1-33" fmla="*/ 7996658 w 7996658"/>
              <a:gd name="connsiteY1-34" fmla="*/ 232011 h 3686055"/>
              <a:gd name="connsiteX2-35" fmla="*/ 7559929 w 7996658"/>
              <a:gd name="connsiteY2-36" fmla="*/ 3686055 h 3686055"/>
              <a:gd name="connsiteX3-37" fmla="*/ 736980 w 7996658"/>
              <a:gd name="connsiteY3-38" fmla="*/ 3658760 h 3686055"/>
              <a:gd name="connsiteX4-39" fmla="*/ 0 w 7996658"/>
              <a:gd name="connsiteY4-40" fmla="*/ 0 h 3686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996658" h="3686055">
                <a:moveTo>
                  <a:pt x="0" y="0"/>
                </a:moveTo>
                <a:lnTo>
                  <a:pt x="7996658" y="232011"/>
                </a:lnTo>
                <a:lnTo>
                  <a:pt x="7559929" y="3686055"/>
                </a:lnTo>
                <a:lnTo>
                  <a:pt x="736980" y="36587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9" name="MH_Other_4"/>
          <p:cNvSpPr/>
          <p:nvPr>
            <p:custDataLst>
              <p:tags r:id="rId1"/>
            </p:custDataLst>
          </p:nvPr>
        </p:nvSpPr>
        <p:spPr>
          <a:xfrm>
            <a:off x="3104544" y="758809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2"/>
            </p:custDataLst>
          </p:nvPr>
        </p:nvSpPr>
        <p:spPr>
          <a:xfrm>
            <a:off x="2960544" y="602590"/>
            <a:ext cx="144000" cy="144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21240000">
            <a:off x="4672324" y="542186"/>
            <a:ext cx="1728192" cy="11195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152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1240000">
            <a:off x="6727658" y="528536"/>
            <a:ext cx="1728192" cy="11195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>
                <a:lumMod val="95000"/>
              </a:schemeClr>
            </a:solidFill>
          </a:ln>
          <a:effectLst>
            <a:outerShdw blurRad="152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 rot="21600000">
            <a:off x="2675443" y="2511181"/>
            <a:ext cx="5496973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 smtClean="0">
                <a:solidFill>
                  <a:schemeClr val="bg1"/>
                </a:solidFill>
              </a:rPr>
              <a:t>        回顾</a:t>
            </a:r>
            <a:r>
              <a:rPr lang="en-US" altLang="zh-CN" sz="1300" dirty="0" smtClean="0">
                <a:solidFill>
                  <a:schemeClr val="bg1"/>
                </a:solidFill>
              </a:rPr>
              <a:t>20xx</a:t>
            </a:r>
            <a:r>
              <a:rPr lang="zh-CN" altLang="en-US" sz="1300" dirty="0" smtClean="0">
                <a:solidFill>
                  <a:schemeClr val="bg1"/>
                </a:solidFill>
              </a:rPr>
              <a:t>，是极为</a:t>
            </a:r>
            <a:r>
              <a:rPr lang="zh-CN" altLang="en-US" sz="1300" dirty="0">
                <a:solidFill>
                  <a:schemeClr val="bg1"/>
                </a:solidFill>
              </a:rPr>
              <a:t>不平凡的一年，是突飞猛进的一年，是我院不断深化改革、加快发展、增进效益的一年，也是医院树立全新经营管理理念，提升核心竞争力的关键一年，更是落实以病人为中心、提高医疗质量为主题的医院管理年，紧紧围绕“全面落实科学发展观的重要思想为指导，不断提高全面推进卫生改革与发展的能力”这一总体要求，突出重点，真抓实干，创造性地开展工作，圆满地完成了全年的各项工作任务。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1450" y="2067694"/>
            <a:ext cx="528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珍爱生命，救死扶伤；医患同心，创造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奇迹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954" y="2604045"/>
            <a:ext cx="2097459" cy="2235970"/>
          </a:xfrm>
          <a:prstGeom prst="rect">
            <a:avLst/>
          </a:prstGeom>
          <a:effectLst>
            <a:outerShdw blurRad="444500" dist="139700" dir="8100000" algn="tr" rotWithShape="0">
              <a:prstClr val="black">
                <a:alpha val="35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693210" y="454929"/>
            <a:ext cx="1296000" cy="1296000"/>
            <a:chOff x="1452855" y="-854721"/>
            <a:chExt cx="1296000" cy="1296000"/>
          </a:xfrm>
        </p:grpSpPr>
        <p:sp>
          <p:nvSpPr>
            <p:cNvPr id="16" name="MH_Other_3"/>
            <p:cNvSpPr/>
            <p:nvPr>
              <p:custDataLst>
                <p:tags r:id="rId6"/>
              </p:custDataLst>
            </p:nvPr>
          </p:nvSpPr>
          <p:spPr>
            <a:xfrm>
              <a:off x="1452855" y="-854721"/>
              <a:ext cx="1296000" cy="129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476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7"/>
              </p:custDataLst>
            </p:nvPr>
          </p:nvSpPr>
          <p:spPr>
            <a:xfrm>
              <a:off x="1591769" y="-715807"/>
              <a:ext cx="1018172" cy="1018172"/>
            </a:xfrm>
            <a:prstGeom prst="ellipse">
              <a:avLst/>
            </a:pr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Impact" panose="020B0806030902050204" pitchFamily="34" charset="0"/>
                </a:rPr>
                <a:t>前 言</a:t>
              </a:r>
              <a:endParaRPr lang="zh-CN" altLang="en-US" sz="2400" b="1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1331680" y="134761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000">
        <p14:doors dir="vert"/>
      </p:transition>
    </mc:Choice>
    <mc:Fallback>
      <p:transition spd="slow" advTm="17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5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5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/>
          <p:bldP spid="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Other_1"/>
          <p:cNvSpPr/>
          <p:nvPr>
            <p:custDataLst>
              <p:tags r:id="rId1"/>
            </p:custDataLst>
          </p:nvPr>
        </p:nvSpPr>
        <p:spPr>
          <a:xfrm>
            <a:off x="1664212" y="3064145"/>
            <a:ext cx="0" cy="645921"/>
          </a:xfrm>
          <a:custGeom>
            <a:avLst/>
            <a:gdLst>
              <a:gd name="connsiteX0" fmla="*/ 0 w 0"/>
              <a:gd name="connsiteY0" fmla="*/ 836023 h 836023"/>
              <a:gd name="connsiteX1" fmla="*/ 0 w 0"/>
              <a:gd name="connsiteY1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6023">
                <a:moveTo>
                  <a:pt x="0" y="836023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  <a:headEnd type="diamond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MH_Other_2"/>
          <p:cNvSpPr/>
          <p:nvPr>
            <p:custDataLst>
              <p:tags r:id="rId2"/>
            </p:custDataLst>
          </p:nvPr>
        </p:nvSpPr>
        <p:spPr>
          <a:xfrm>
            <a:off x="3576249" y="2436210"/>
            <a:ext cx="36217" cy="1273854"/>
          </a:xfrm>
          <a:custGeom>
            <a:avLst/>
            <a:gdLst>
              <a:gd name="connsiteX0" fmla="*/ 0 w 0"/>
              <a:gd name="connsiteY0" fmla="*/ 836023 h 836023"/>
              <a:gd name="connsiteX1" fmla="*/ 0 w 0"/>
              <a:gd name="connsiteY1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6023">
                <a:moveTo>
                  <a:pt x="0" y="836023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  <a:headEnd type="diamond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MH_Other_3"/>
          <p:cNvSpPr/>
          <p:nvPr>
            <p:custDataLst>
              <p:tags r:id="rId3"/>
            </p:custDataLst>
          </p:nvPr>
        </p:nvSpPr>
        <p:spPr>
          <a:xfrm>
            <a:off x="5526937" y="3064145"/>
            <a:ext cx="0" cy="645921"/>
          </a:xfrm>
          <a:custGeom>
            <a:avLst/>
            <a:gdLst>
              <a:gd name="connsiteX0" fmla="*/ 0 w 0"/>
              <a:gd name="connsiteY0" fmla="*/ 836023 h 836023"/>
              <a:gd name="connsiteX1" fmla="*/ 0 w 0"/>
              <a:gd name="connsiteY1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6023">
                <a:moveTo>
                  <a:pt x="0" y="836023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  <a:headEnd type="diamond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4"/>
            </p:custDataLst>
          </p:nvPr>
        </p:nvSpPr>
        <p:spPr>
          <a:xfrm flipH="1">
            <a:off x="7398652" y="2436210"/>
            <a:ext cx="36217" cy="1273854"/>
          </a:xfrm>
          <a:custGeom>
            <a:avLst/>
            <a:gdLst>
              <a:gd name="connsiteX0" fmla="*/ 0 w 0"/>
              <a:gd name="connsiteY0" fmla="*/ 836023 h 836023"/>
              <a:gd name="connsiteX1" fmla="*/ 0 w 0"/>
              <a:gd name="connsiteY1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6023">
                <a:moveTo>
                  <a:pt x="0" y="836023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  <a:headEnd type="diamond" w="med" len="med"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94" name="MH_PageTitle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框 146"/>
          <p:cNvSpPr txBox="1"/>
          <p:nvPr/>
        </p:nvSpPr>
        <p:spPr>
          <a:xfrm>
            <a:off x="935763" y="2016896"/>
            <a:ext cx="1356738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20" name="文本框 145"/>
          <p:cNvSpPr txBox="1"/>
          <p:nvPr/>
        </p:nvSpPr>
        <p:spPr>
          <a:xfrm>
            <a:off x="935768" y="1727128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21" name="文本框 146"/>
          <p:cNvSpPr txBox="1"/>
          <p:nvPr/>
        </p:nvSpPr>
        <p:spPr>
          <a:xfrm>
            <a:off x="2891138" y="1584848"/>
            <a:ext cx="1367258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22" name="文本框 145"/>
          <p:cNvSpPr txBox="1"/>
          <p:nvPr/>
        </p:nvSpPr>
        <p:spPr>
          <a:xfrm>
            <a:off x="2879979" y="1295080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27" name="文本框 146"/>
          <p:cNvSpPr txBox="1"/>
          <p:nvPr/>
        </p:nvSpPr>
        <p:spPr>
          <a:xfrm>
            <a:off x="4857038" y="2016896"/>
            <a:ext cx="1312726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28" name="文本框 145"/>
          <p:cNvSpPr txBox="1"/>
          <p:nvPr/>
        </p:nvSpPr>
        <p:spPr>
          <a:xfrm>
            <a:off x="4824195" y="1727128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sp>
        <p:nvSpPr>
          <p:cNvPr id="29" name="文本框 146"/>
          <p:cNvSpPr txBox="1"/>
          <p:nvPr/>
        </p:nvSpPr>
        <p:spPr>
          <a:xfrm>
            <a:off x="6768411" y="1584848"/>
            <a:ext cx="1344732" cy="8428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39" tIns="50918" rIns="101839" bIns="50918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60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32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004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7600"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1050" dirty="0"/>
              <a:t>您的内容打在这里，或者通过复制您的文本后，在此框中选择粘贴。</a:t>
            </a:r>
            <a:endParaRPr lang="en-US" altLang="zh-CN" sz="1050" dirty="0"/>
          </a:p>
        </p:txBody>
      </p:sp>
      <p:sp>
        <p:nvSpPr>
          <p:cNvPr id="30" name="文本框 145"/>
          <p:cNvSpPr txBox="1"/>
          <p:nvPr/>
        </p:nvSpPr>
        <p:spPr>
          <a:xfrm>
            <a:off x="6768416" y="1295080"/>
            <a:ext cx="1548000" cy="31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29" tIns="0" rIns="13362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8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/>
              <a:t>点击输入标题</a:t>
            </a:r>
            <a:endParaRPr lang="zh-CN" altLang="en-US" sz="1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079779" y="3655384"/>
            <a:ext cx="1168916" cy="1076606"/>
            <a:chOff x="1079779" y="3655384"/>
            <a:chExt cx="1168916" cy="1076606"/>
          </a:xfrm>
        </p:grpSpPr>
        <p:sp>
          <p:nvSpPr>
            <p:cNvPr id="23" name="MH_SubTitle_1"/>
            <p:cNvSpPr/>
            <p:nvPr>
              <p:custDataLst>
                <p:tags r:id="rId6"/>
              </p:custDataLst>
            </p:nvPr>
          </p:nvSpPr>
          <p:spPr>
            <a:xfrm>
              <a:off x="1079779" y="3655384"/>
              <a:ext cx="1168916" cy="1076606"/>
            </a:xfrm>
            <a:custGeom>
              <a:avLst/>
              <a:gdLst/>
              <a:ahLst/>
              <a:cxnLst/>
              <a:rect l="l" t="t" r="r" b="b"/>
              <a:pathLst>
                <a:path w="1502962" h="1393564">
                  <a:moveTo>
                    <a:pt x="766369" y="0"/>
                  </a:moveTo>
                  <a:cubicBezTo>
                    <a:pt x="985098" y="0"/>
                    <a:pt x="1162413" y="177315"/>
                    <a:pt x="1162413" y="396044"/>
                  </a:cubicBezTo>
                  <a:cubicBezTo>
                    <a:pt x="1162413" y="550110"/>
                    <a:pt x="1074441" y="683629"/>
                    <a:pt x="945205" y="747570"/>
                  </a:cubicBezTo>
                  <a:cubicBezTo>
                    <a:pt x="1243758" y="823667"/>
                    <a:pt x="1469352" y="1079873"/>
                    <a:pt x="1502962" y="1393564"/>
                  </a:cubicBezTo>
                  <a:lnTo>
                    <a:pt x="0" y="1393564"/>
                  </a:lnTo>
                  <a:cubicBezTo>
                    <a:pt x="34346" y="1073000"/>
                    <a:pt x="269183" y="812468"/>
                    <a:pt x="577188" y="741955"/>
                  </a:cubicBezTo>
                  <a:cubicBezTo>
                    <a:pt x="453549" y="676307"/>
                    <a:pt x="370325" y="545894"/>
                    <a:pt x="370325" y="396044"/>
                  </a:cubicBezTo>
                  <a:cubicBezTo>
                    <a:pt x="370325" y="177315"/>
                    <a:pt x="547640" y="0"/>
                    <a:pt x="766369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2374" y="4363630"/>
              <a:ext cx="1043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博士生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09911" y="3655384"/>
            <a:ext cx="1168916" cy="1076606"/>
            <a:chOff x="3009911" y="3655384"/>
            <a:chExt cx="1168916" cy="1076606"/>
          </a:xfrm>
        </p:grpSpPr>
        <p:sp>
          <p:nvSpPr>
            <p:cNvPr id="24" name="MH_SubTitle_2"/>
            <p:cNvSpPr/>
            <p:nvPr>
              <p:custDataLst>
                <p:tags r:id="rId7"/>
              </p:custDataLst>
            </p:nvPr>
          </p:nvSpPr>
          <p:spPr>
            <a:xfrm>
              <a:off x="3009911" y="3655384"/>
              <a:ext cx="1168916" cy="1076606"/>
            </a:xfrm>
            <a:custGeom>
              <a:avLst/>
              <a:gdLst/>
              <a:ahLst/>
              <a:cxnLst/>
              <a:rect l="l" t="t" r="r" b="b"/>
              <a:pathLst>
                <a:path w="1502962" h="1393564">
                  <a:moveTo>
                    <a:pt x="751481" y="0"/>
                  </a:moveTo>
                  <a:cubicBezTo>
                    <a:pt x="970210" y="0"/>
                    <a:pt x="1147525" y="177315"/>
                    <a:pt x="1147525" y="396044"/>
                  </a:cubicBezTo>
                  <a:cubicBezTo>
                    <a:pt x="1147525" y="548003"/>
                    <a:pt x="1061942" y="679974"/>
                    <a:pt x="935490" y="744763"/>
                  </a:cubicBezTo>
                  <a:cubicBezTo>
                    <a:pt x="1238785" y="818053"/>
                    <a:pt x="1468984" y="1076431"/>
                    <a:pt x="1502962" y="1393564"/>
                  </a:cubicBezTo>
                  <a:lnTo>
                    <a:pt x="0" y="1393564"/>
                  </a:lnTo>
                  <a:cubicBezTo>
                    <a:pt x="33979" y="1076431"/>
                    <a:pt x="264178" y="818053"/>
                    <a:pt x="567473" y="744763"/>
                  </a:cubicBezTo>
                  <a:cubicBezTo>
                    <a:pt x="441020" y="679974"/>
                    <a:pt x="355437" y="548003"/>
                    <a:pt x="355437" y="396044"/>
                  </a:cubicBezTo>
                  <a:cubicBezTo>
                    <a:pt x="355437" y="177315"/>
                    <a:pt x="532752" y="0"/>
                    <a:pt x="751481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endPara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2506" y="4363630"/>
              <a:ext cx="1043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硕士生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2527" y="3655384"/>
            <a:ext cx="1168916" cy="1076606"/>
            <a:chOff x="4942527" y="3655384"/>
            <a:chExt cx="1168916" cy="1076606"/>
          </a:xfrm>
        </p:grpSpPr>
        <p:sp>
          <p:nvSpPr>
            <p:cNvPr id="25" name="MH_SubTitle_3"/>
            <p:cNvSpPr/>
            <p:nvPr>
              <p:custDataLst>
                <p:tags r:id="rId8"/>
              </p:custDataLst>
            </p:nvPr>
          </p:nvSpPr>
          <p:spPr>
            <a:xfrm>
              <a:off x="4942527" y="3655384"/>
              <a:ext cx="1168916" cy="1076606"/>
            </a:xfrm>
            <a:custGeom>
              <a:avLst/>
              <a:gdLst/>
              <a:ahLst/>
              <a:cxnLst/>
              <a:rect l="l" t="t" r="r" b="b"/>
              <a:pathLst>
                <a:path w="1502962" h="1393564">
                  <a:moveTo>
                    <a:pt x="736593" y="0"/>
                  </a:moveTo>
                  <a:cubicBezTo>
                    <a:pt x="955322" y="0"/>
                    <a:pt x="1132637" y="177315"/>
                    <a:pt x="1132637" y="396044"/>
                  </a:cubicBezTo>
                  <a:cubicBezTo>
                    <a:pt x="1132637" y="545894"/>
                    <a:pt x="1049414" y="676307"/>
                    <a:pt x="925774" y="741955"/>
                  </a:cubicBezTo>
                  <a:cubicBezTo>
                    <a:pt x="1233780" y="812467"/>
                    <a:pt x="1468616" y="1072999"/>
                    <a:pt x="1502962" y="1393564"/>
                  </a:cubicBezTo>
                  <a:lnTo>
                    <a:pt x="0" y="1393564"/>
                  </a:lnTo>
                  <a:cubicBezTo>
                    <a:pt x="33610" y="1079873"/>
                    <a:pt x="259205" y="823667"/>
                    <a:pt x="557757" y="747571"/>
                  </a:cubicBezTo>
                  <a:cubicBezTo>
                    <a:pt x="428521" y="683629"/>
                    <a:pt x="340549" y="550110"/>
                    <a:pt x="340549" y="396044"/>
                  </a:cubicBezTo>
                  <a:cubicBezTo>
                    <a:pt x="340549" y="177315"/>
                    <a:pt x="517864" y="0"/>
                    <a:pt x="736593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05122" y="4363630"/>
              <a:ext cx="1043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本科生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5145" y="3655384"/>
            <a:ext cx="1168916" cy="1076606"/>
            <a:chOff x="6875145" y="3655384"/>
            <a:chExt cx="1168916" cy="1076606"/>
          </a:xfrm>
        </p:grpSpPr>
        <p:sp>
          <p:nvSpPr>
            <p:cNvPr id="26" name="MH_SubTitle_4"/>
            <p:cNvSpPr/>
            <p:nvPr>
              <p:custDataLst>
                <p:tags r:id="rId9"/>
              </p:custDataLst>
            </p:nvPr>
          </p:nvSpPr>
          <p:spPr>
            <a:xfrm>
              <a:off x="6875145" y="3655384"/>
              <a:ext cx="1168916" cy="1076606"/>
            </a:xfrm>
            <a:custGeom>
              <a:avLst/>
              <a:gdLst/>
              <a:ahLst/>
              <a:cxnLst/>
              <a:rect l="l" t="t" r="r" b="b"/>
              <a:pathLst>
                <a:path w="1502962" h="1393564">
                  <a:moveTo>
                    <a:pt x="721705" y="0"/>
                  </a:moveTo>
                  <a:cubicBezTo>
                    <a:pt x="940434" y="0"/>
                    <a:pt x="1117749" y="177315"/>
                    <a:pt x="1117749" y="396044"/>
                  </a:cubicBezTo>
                  <a:cubicBezTo>
                    <a:pt x="1117749" y="543784"/>
                    <a:pt x="1036853" y="672629"/>
                    <a:pt x="916059" y="739148"/>
                  </a:cubicBezTo>
                  <a:cubicBezTo>
                    <a:pt x="1228745" y="806914"/>
                    <a:pt x="1468249" y="1069578"/>
                    <a:pt x="1502962" y="1393564"/>
                  </a:cubicBezTo>
                  <a:lnTo>
                    <a:pt x="0" y="1393564"/>
                  </a:lnTo>
                  <a:cubicBezTo>
                    <a:pt x="33240" y="1083322"/>
                    <a:pt x="254267" y="829309"/>
                    <a:pt x="548042" y="750378"/>
                  </a:cubicBezTo>
                  <a:cubicBezTo>
                    <a:pt x="416051" y="687270"/>
                    <a:pt x="325661" y="552213"/>
                    <a:pt x="325661" y="396044"/>
                  </a:cubicBezTo>
                  <a:cubicBezTo>
                    <a:pt x="325661" y="177315"/>
                    <a:pt x="502976" y="0"/>
                    <a:pt x="721705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endPara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37740" y="4363630"/>
              <a:ext cx="1043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其他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0"/>
    </p:custData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11" name="MH_Other_1"/>
          <p:cNvSpPr/>
          <p:nvPr>
            <p:custDataLst>
              <p:tags r:id="rId1"/>
            </p:custDataLst>
          </p:nvPr>
        </p:nvSpPr>
        <p:spPr>
          <a:xfrm>
            <a:off x="721892" y="1131592"/>
            <a:ext cx="3850480" cy="244827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Picture_1"/>
          <p:cNvSpPr/>
          <p:nvPr>
            <p:custDataLst>
              <p:tags r:id="rId2"/>
            </p:custDataLst>
          </p:nvPr>
        </p:nvSpPr>
        <p:spPr>
          <a:xfrm>
            <a:off x="844765" y="1203599"/>
            <a:ext cx="3604734" cy="230425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0"/>
          <p:cNvSpPr>
            <a:spLocks noChangeAspect="1"/>
          </p:cNvSpPr>
          <p:nvPr/>
        </p:nvSpPr>
        <p:spPr>
          <a:xfrm>
            <a:off x="721892" y="3873469"/>
            <a:ext cx="672881" cy="7329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矩形 10"/>
          <p:cNvSpPr>
            <a:spLocks noChangeAspect="1"/>
          </p:cNvSpPr>
          <p:nvPr/>
        </p:nvSpPr>
        <p:spPr>
          <a:xfrm>
            <a:off x="1731250" y="3873469"/>
            <a:ext cx="672881" cy="7329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5" name="矩形 10"/>
          <p:cNvSpPr>
            <a:spLocks noChangeAspect="1"/>
          </p:cNvSpPr>
          <p:nvPr/>
        </p:nvSpPr>
        <p:spPr>
          <a:xfrm>
            <a:off x="2740829" y="3873469"/>
            <a:ext cx="672881" cy="7329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6" name="矩形 10"/>
          <p:cNvSpPr>
            <a:spLocks noChangeAspect="1"/>
          </p:cNvSpPr>
          <p:nvPr/>
        </p:nvSpPr>
        <p:spPr>
          <a:xfrm>
            <a:off x="3750367" y="3873469"/>
            <a:ext cx="672881" cy="7329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7" name="矩形 10"/>
          <p:cNvSpPr>
            <a:spLocks noChangeAspect="1"/>
          </p:cNvSpPr>
          <p:nvPr/>
        </p:nvSpPr>
        <p:spPr>
          <a:xfrm>
            <a:off x="889923" y="3867894"/>
            <a:ext cx="671747" cy="732334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专业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1" name="矩形 10"/>
          <p:cNvSpPr>
            <a:spLocks noChangeAspect="1"/>
          </p:cNvSpPr>
          <p:nvPr/>
        </p:nvSpPr>
        <p:spPr>
          <a:xfrm>
            <a:off x="3920329" y="3867894"/>
            <a:ext cx="671747" cy="732334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 smtClean="0">
                <a:solidFill>
                  <a:schemeClr val="accent1"/>
                </a:solidFill>
              </a:rPr>
              <a:t>有</a:t>
            </a:r>
            <a:endParaRPr lang="en-US" altLang="zh-CN" sz="1600" b="1" dirty="0" smtClean="0">
              <a:solidFill>
                <a:schemeClr val="accent1"/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梦想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2" name="矩形 10"/>
          <p:cNvSpPr>
            <a:spLocks noChangeAspect="1"/>
          </p:cNvSpPr>
          <p:nvPr/>
        </p:nvSpPr>
        <p:spPr>
          <a:xfrm>
            <a:off x="1900174" y="3867894"/>
            <a:ext cx="671747" cy="732334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年轻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6" name="矩形 10"/>
          <p:cNvSpPr>
            <a:spLocks noChangeAspect="1"/>
          </p:cNvSpPr>
          <p:nvPr/>
        </p:nvSpPr>
        <p:spPr>
          <a:xfrm>
            <a:off x="2910070" y="3867894"/>
            <a:ext cx="671747" cy="732334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</a:rPr>
              <a:t>专注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760607" y="1123677"/>
            <a:ext cx="4147083" cy="346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团队是指拥有共同目标，并且具有不同能力的一小群人有愈识的协调行为或力的系统，这群人就如同人的五官一样，共同协作维持一个人的生存，缺一不可。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我们是</a:t>
            </a:r>
            <a:r>
              <a:rPr lang="en-US" altLang="zh-CN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支专业的团队。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我们的成员拥有多年的信息安全专业技术背景，来自国内知名安全公司的一线骨干。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我们是</a:t>
            </a:r>
            <a:r>
              <a:rPr lang="en-US" altLang="zh-CN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支年轻的团队。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我们的平均年龄仅有</a:t>
            </a: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岁，充满了朝气和创新精神。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我们是</a:t>
            </a:r>
            <a:r>
              <a:rPr lang="en-US" altLang="zh-CN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支专注的团队。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我们坚信，安全的品牌源自客户的信任。只有专注，才能做好安全。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我们是</a:t>
            </a:r>
            <a:r>
              <a:rPr lang="en-US" altLang="zh-CN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支有梦想的团队。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我们来自五湖四海，因为一个共同的梦想</a:t>
            </a: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做一家真正优秀的信息安全企业。为客户提供最可靠的互联网安全防护</a:t>
            </a: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6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4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131" y="4170881"/>
            <a:ext cx="1653061" cy="3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创新务实</a:t>
            </a:r>
            <a:endParaRPr lang="en-US" altLang="zh-CN" sz="15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MH_SubTitle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68464" y="4170881"/>
            <a:ext cx="1653062" cy="3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/>
          <a:lstStyle>
            <a:defPPr>
              <a:defRPr lang="zh-CN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500" dirty="0"/>
              <a:t>追求卓越</a:t>
            </a:r>
            <a:endParaRPr lang="en-US" altLang="zh-CN" sz="1500" dirty="0"/>
          </a:p>
        </p:txBody>
      </p:sp>
      <p:sp>
        <p:nvSpPr>
          <p:cNvPr id="6" name="MH_SubTitle_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9850" y="4170881"/>
            <a:ext cx="1654518" cy="39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/>
          <a:lstStyle>
            <a:defPPr>
              <a:defRPr lang="zh-CN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500" dirty="0"/>
              <a:t>团结奋斗</a:t>
            </a:r>
            <a:endParaRPr lang="en-US" altLang="zh-CN" sz="1500" dirty="0"/>
          </a:p>
        </p:txBody>
      </p:sp>
      <p:sp>
        <p:nvSpPr>
          <p:cNvPr id="7" name="MH_SubTitle_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7701" y="1094309"/>
            <a:ext cx="1653062" cy="3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/>
          <a:lstStyle>
            <a:defPPr>
              <a:defRPr lang="zh-CN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500" dirty="0"/>
              <a:t>勇于创新</a:t>
            </a:r>
            <a:endParaRPr lang="en-US" altLang="zh-CN" sz="1500" dirty="0"/>
          </a:p>
        </p:txBody>
      </p:sp>
      <p:sp>
        <p:nvSpPr>
          <p:cNvPr id="8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1327" y="1140842"/>
            <a:ext cx="1651605" cy="3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超越自我</a:t>
            </a:r>
            <a:endParaRPr lang="en-US" altLang="zh-CN" sz="15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21336" y="1563578"/>
            <a:ext cx="1229237" cy="1227993"/>
            <a:chOff x="2721282" y="1528821"/>
            <a:chExt cx="1229237" cy="1227993"/>
          </a:xfrm>
        </p:grpSpPr>
        <p:sp>
          <p:nvSpPr>
            <p:cNvPr id="10" name="MH_Other_1"/>
            <p:cNvSpPr/>
            <p:nvPr>
              <p:custDataLst>
                <p:tags r:id="rId6"/>
              </p:custDataLst>
            </p:nvPr>
          </p:nvSpPr>
          <p:spPr>
            <a:xfrm>
              <a:off x="2721282" y="1528821"/>
              <a:ext cx="1229237" cy="12279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90500" dir="81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MH_Other_6"/>
            <p:cNvSpPr/>
            <p:nvPr>
              <p:custDataLst>
                <p:tags r:id="rId7"/>
              </p:custDataLst>
            </p:nvPr>
          </p:nvSpPr>
          <p:spPr>
            <a:xfrm flipH="1">
              <a:off x="2721282" y="1528821"/>
              <a:ext cx="1229237" cy="1227993"/>
            </a:xfrm>
            <a:prstGeom prst="rtTriangl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MH_Other_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2901684" y="1708054"/>
              <a:ext cx="933720" cy="932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 dist="114300" dir="18900000">
                <a:prstClr val="black">
                  <a:alpha val="3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1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162585" y="1988591"/>
              <a:ext cx="412173" cy="371017"/>
            </a:xfrm>
            <a:custGeom>
              <a:avLst/>
              <a:gdLst>
                <a:gd name="T0" fmla="*/ 198935783 w 116"/>
                <a:gd name="T1" fmla="*/ 349570235 h 104"/>
                <a:gd name="T2" fmla="*/ 298402238 w 116"/>
                <a:gd name="T3" fmla="*/ 482740947 h 104"/>
                <a:gd name="T4" fmla="*/ 431025136 w 116"/>
                <a:gd name="T5" fmla="*/ 391186082 h 104"/>
                <a:gd name="T6" fmla="*/ 331558681 w 116"/>
                <a:gd name="T7" fmla="*/ 258015370 h 104"/>
                <a:gd name="T8" fmla="*/ 439313528 w 116"/>
                <a:gd name="T9" fmla="*/ 199756068 h 104"/>
                <a:gd name="T10" fmla="*/ 58021620 w 116"/>
                <a:gd name="T11" fmla="*/ 0 h 104"/>
                <a:gd name="T12" fmla="*/ 91178063 w 116"/>
                <a:gd name="T13" fmla="*/ 424478761 h 104"/>
                <a:gd name="T14" fmla="*/ 198935783 w 116"/>
                <a:gd name="T15" fmla="*/ 349570235 h 104"/>
                <a:gd name="T16" fmla="*/ 770872209 w 116"/>
                <a:gd name="T17" fmla="*/ 357893404 h 104"/>
                <a:gd name="T18" fmla="*/ 878627056 w 116"/>
                <a:gd name="T19" fmla="*/ 432801930 h 104"/>
                <a:gd name="T20" fmla="*/ 920071891 w 116"/>
                <a:gd name="T21" fmla="*/ 8323170 h 104"/>
                <a:gd name="T22" fmla="*/ 538779983 w 116"/>
                <a:gd name="T23" fmla="*/ 199756068 h 104"/>
                <a:gd name="T24" fmla="*/ 638249311 w 116"/>
                <a:gd name="T25" fmla="*/ 266338540 h 104"/>
                <a:gd name="T26" fmla="*/ 0 w 116"/>
                <a:gd name="T27" fmla="*/ 690817300 h 104"/>
                <a:gd name="T28" fmla="*/ 24868051 w 116"/>
                <a:gd name="T29" fmla="*/ 848957521 h 104"/>
                <a:gd name="T30" fmla="*/ 770872209 w 116"/>
                <a:gd name="T31" fmla="*/ 357893404 h 104"/>
                <a:gd name="T32" fmla="*/ 671402880 w 116"/>
                <a:gd name="T33" fmla="*/ 582618981 h 104"/>
                <a:gd name="T34" fmla="*/ 538779983 w 116"/>
                <a:gd name="T35" fmla="*/ 690817300 h 104"/>
                <a:gd name="T36" fmla="*/ 920071891 w 116"/>
                <a:gd name="T37" fmla="*/ 865603860 h 104"/>
                <a:gd name="T38" fmla="*/ 961516726 w 116"/>
                <a:gd name="T39" fmla="*/ 707463639 h 104"/>
                <a:gd name="T40" fmla="*/ 671402880 w 116"/>
                <a:gd name="T41" fmla="*/ 58261898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79811" y="1563578"/>
            <a:ext cx="1229237" cy="1227993"/>
            <a:chOff x="5179756" y="1528821"/>
            <a:chExt cx="1229237" cy="1227993"/>
          </a:xfrm>
        </p:grpSpPr>
        <p:sp>
          <p:nvSpPr>
            <p:cNvPr id="15" name="MH_Other_4"/>
            <p:cNvSpPr/>
            <p:nvPr>
              <p:custDataLst>
                <p:tags r:id="rId10"/>
              </p:custDataLst>
            </p:nvPr>
          </p:nvSpPr>
          <p:spPr>
            <a:xfrm>
              <a:off x="5179756" y="1528821"/>
              <a:ext cx="1229237" cy="12279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90500" dir="81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MH_Other_7"/>
            <p:cNvSpPr/>
            <p:nvPr>
              <p:custDataLst>
                <p:tags r:id="rId11"/>
              </p:custDataLst>
            </p:nvPr>
          </p:nvSpPr>
          <p:spPr>
            <a:xfrm flipH="1">
              <a:off x="5179756" y="1528821"/>
              <a:ext cx="1229237" cy="1227993"/>
            </a:xfrm>
            <a:prstGeom prst="rtTriangl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MH_Other_1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5328548" y="1708054"/>
              <a:ext cx="933720" cy="932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 dist="114300" dir="18900000">
                <a:prstClr val="black">
                  <a:alpha val="3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MH_Other_17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599212" y="1959491"/>
              <a:ext cx="393239" cy="430670"/>
            </a:xfrm>
            <a:custGeom>
              <a:avLst/>
              <a:gdLst>
                <a:gd name="T0" fmla="*/ 734054227 w 110"/>
                <a:gd name="T1" fmla="*/ 139634158 h 122"/>
                <a:gd name="T2" fmla="*/ 650638318 w 110"/>
                <a:gd name="T3" fmla="*/ 254626152 h 122"/>
                <a:gd name="T4" fmla="*/ 775759295 w 110"/>
                <a:gd name="T5" fmla="*/ 501036340 h 122"/>
                <a:gd name="T6" fmla="*/ 475464909 w 110"/>
                <a:gd name="T7" fmla="*/ 813157057 h 122"/>
                <a:gd name="T8" fmla="*/ 475464909 w 110"/>
                <a:gd name="T9" fmla="*/ 763875592 h 122"/>
                <a:gd name="T10" fmla="*/ 266928023 w 110"/>
                <a:gd name="T11" fmla="*/ 887080686 h 122"/>
                <a:gd name="T12" fmla="*/ 475464909 w 110"/>
                <a:gd name="T13" fmla="*/ 1002072680 h 122"/>
                <a:gd name="T14" fmla="*/ 475464909 w 110"/>
                <a:gd name="T15" fmla="*/ 952791215 h 122"/>
                <a:gd name="T16" fmla="*/ 917566341 w 110"/>
                <a:gd name="T17" fmla="*/ 501036340 h 122"/>
                <a:gd name="T18" fmla="*/ 734054227 w 110"/>
                <a:gd name="T19" fmla="*/ 139634158 h 122"/>
                <a:gd name="T20" fmla="*/ 417076659 w 110"/>
                <a:gd name="T21" fmla="*/ 0 h 122"/>
                <a:gd name="T22" fmla="*/ 417076659 w 110"/>
                <a:gd name="T23" fmla="*/ 49281465 h 122"/>
                <a:gd name="T24" fmla="*/ 0 w 110"/>
                <a:gd name="T25" fmla="*/ 501036340 h 122"/>
                <a:gd name="T26" fmla="*/ 158487341 w 110"/>
                <a:gd name="T27" fmla="*/ 846012322 h 122"/>
                <a:gd name="T28" fmla="*/ 250244841 w 110"/>
                <a:gd name="T29" fmla="*/ 739233428 h 122"/>
                <a:gd name="T30" fmla="*/ 141807045 w 110"/>
                <a:gd name="T31" fmla="*/ 501036340 h 122"/>
                <a:gd name="T32" fmla="*/ 417076659 w 110"/>
                <a:gd name="T33" fmla="*/ 188915623 h 122"/>
                <a:gd name="T34" fmla="*/ 417076659 w 110"/>
                <a:gd name="T35" fmla="*/ 238197088 h 122"/>
                <a:gd name="T36" fmla="*/ 625613545 w 110"/>
                <a:gd name="T37" fmla="*/ 123205094 h 122"/>
                <a:gd name="T38" fmla="*/ 417076659 w 110"/>
                <a:gd name="T39" fmla="*/ 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22">
                  <a:moveTo>
                    <a:pt x="88" y="17"/>
                  </a:moveTo>
                  <a:cubicBezTo>
                    <a:pt x="78" y="31"/>
                    <a:pt x="78" y="31"/>
                    <a:pt x="78" y="31"/>
                  </a:cubicBezTo>
                  <a:cubicBezTo>
                    <a:pt x="88" y="38"/>
                    <a:pt x="93" y="49"/>
                    <a:pt x="93" y="61"/>
                  </a:cubicBezTo>
                  <a:cubicBezTo>
                    <a:pt x="93" y="81"/>
                    <a:pt x="77" y="98"/>
                    <a:pt x="57" y="99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87" y="115"/>
                    <a:pt x="110" y="91"/>
                    <a:pt x="110" y="61"/>
                  </a:cubicBezTo>
                  <a:cubicBezTo>
                    <a:pt x="110" y="44"/>
                    <a:pt x="102" y="27"/>
                    <a:pt x="88" y="17"/>
                  </a:cubicBezTo>
                  <a:moveTo>
                    <a:pt x="50" y="0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22" y="9"/>
                    <a:pt x="0" y="32"/>
                    <a:pt x="0" y="61"/>
                  </a:cubicBezTo>
                  <a:cubicBezTo>
                    <a:pt x="0" y="77"/>
                    <a:pt x="7" y="92"/>
                    <a:pt x="19" y="103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2" y="83"/>
                    <a:pt x="17" y="72"/>
                    <a:pt x="17" y="61"/>
                  </a:cubicBezTo>
                  <a:cubicBezTo>
                    <a:pt x="17" y="42"/>
                    <a:pt x="32" y="26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92105" y="2794448"/>
            <a:ext cx="1233605" cy="1229448"/>
            <a:chOff x="1492046" y="2759722"/>
            <a:chExt cx="1233605" cy="1229448"/>
          </a:xfrm>
        </p:grpSpPr>
        <p:sp>
          <p:nvSpPr>
            <p:cNvPr id="20" name="MH_Other_2"/>
            <p:cNvSpPr/>
            <p:nvPr>
              <p:custDataLst>
                <p:tags r:id="rId14"/>
              </p:custDataLst>
            </p:nvPr>
          </p:nvSpPr>
          <p:spPr>
            <a:xfrm>
              <a:off x="1492046" y="2759722"/>
              <a:ext cx="1229237" cy="12294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90500" dir="81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MH_Other_10"/>
            <p:cNvSpPr/>
            <p:nvPr>
              <p:custDataLst>
                <p:tags r:id="rId15"/>
              </p:custDataLst>
            </p:nvPr>
          </p:nvSpPr>
          <p:spPr>
            <a:xfrm flipH="1">
              <a:off x="1496414" y="2759722"/>
              <a:ext cx="1229237" cy="1229448"/>
            </a:xfrm>
            <a:prstGeom prst="rtTriangl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MH_Other_14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1639926" y="2907577"/>
              <a:ext cx="933720" cy="932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 dist="114300" dir="18900000">
                <a:prstClr val="black">
                  <a:alpha val="3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MH_Other_18"/>
            <p:cNvSpPr>
              <a:spLocks noChangeAspect="1"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872176" y="3140924"/>
              <a:ext cx="461692" cy="465589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09010" y="2794448"/>
            <a:ext cx="1230693" cy="1229448"/>
            <a:chOff x="6408994" y="2759722"/>
            <a:chExt cx="1230693" cy="1229448"/>
          </a:xfrm>
        </p:grpSpPr>
        <p:sp>
          <p:nvSpPr>
            <p:cNvPr id="25" name="MH_Other_5"/>
            <p:cNvSpPr/>
            <p:nvPr>
              <p:custDataLst>
                <p:tags r:id="rId18"/>
              </p:custDataLst>
            </p:nvPr>
          </p:nvSpPr>
          <p:spPr>
            <a:xfrm>
              <a:off x="6408994" y="2759722"/>
              <a:ext cx="1230693" cy="12294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90500" dir="81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MH_Other_8"/>
            <p:cNvSpPr/>
            <p:nvPr>
              <p:custDataLst>
                <p:tags r:id="rId19"/>
              </p:custDataLst>
            </p:nvPr>
          </p:nvSpPr>
          <p:spPr>
            <a:xfrm flipH="1">
              <a:off x="6408994" y="2759722"/>
              <a:ext cx="1230693" cy="1229448"/>
            </a:xfrm>
            <a:prstGeom prst="rtTriangl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MH_Other_1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6558088" y="2907577"/>
              <a:ext cx="933720" cy="932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 dist="114300" dir="18900000">
                <a:prstClr val="black">
                  <a:alpha val="3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MH_Other_20"/>
            <p:cNvSpPr>
              <a:spLocks noChangeAspect="1"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6639112" y="3149654"/>
              <a:ext cx="771914" cy="449586"/>
            </a:xfrm>
            <a:custGeom>
              <a:avLst/>
              <a:gdLst>
                <a:gd name="T0" fmla="*/ 2147483646 w 132"/>
                <a:gd name="T1" fmla="*/ 764995792 h 67"/>
                <a:gd name="T2" fmla="*/ 2147483646 w 132"/>
                <a:gd name="T3" fmla="*/ 941533700 h 67"/>
                <a:gd name="T4" fmla="*/ 2147483646 w 132"/>
                <a:gd name="T5" fmla="*/ 1088646815 h 67"/>
                <a:gd name="T6" fmla="*/ 2147483646 w 132"/>
                <a:gd name="T7" fmla="*/ 1618255113 h 67"/>
                <a:gd name="T8" fmla="*/ 2147483646 w 132"/>
                <a:gd name="T9" fmla="*/ 1618255113 h 67"/>
                <a:gd name="T10" fmla="*/ 2147483646 w 132"/>
                <a:gd name="T11" fmla="*/ 1441717205 h 67"/>
                <a:gd name="T12" fmla="*/ 2147483646 w 132"/>
                <a:gd name="T13" fmla="*/ 1971330929 h 67"/>
                <a:gd name="T14" fmla="*/ 2147483646 w 132"/>
                <a:gd name="T15" fmla="*/ 1971330929 h 67"/>
                <a:gd name="T16" fmla="*/ 2147483646 w 132"/>
                <a:gd name="T17" fmla="*/ 1765373653 h 67"/>
                <a:gd name="T18" fmla="*/ 2147483646 w 132"/>
                <a:gd name="T19" fmla="*/ 1971330929 h 67"/>
                <a:gd name="T20" fmla="*/ 2147483646 w 132"/>
                <a:gd name="T21" fmla="*/ 1971330929 h 67"/>
                <a:gd name="T22" fmla="*/ 2147483646 w 132"/>
                <a:gd name="T23" fmla="*/ 1441717205 h 67"/>
                <a:gd name="T24" fmla="*/ 2147483646 w 132"/>
                <a:gd name="T25" fmla="*/ 1618255113 h 67"/>
                <a:gd name="T26" fmla="*/ 2147483646 w 132"/>
                <a:gd name="T27" fmla="*/ 1618255113 h 67"/>
                <a:gd name="T28" fmla="*/ 2147483646 w 132"/>
                <a:gd name="T29" fmla="*/ 1088646815 h 67"/>
                <a:gd name="T30" fmla="*/ 2147483646 w 132"/>
                <a:gd name="T31" fmla="*/ 941533700 h 67"/>
                <a:gd name="T32" fmla="*/ 2147483646 w 132"/>
                <a:gd name="T33" fmla="*/ 764995792 h 67"/>
                <a:gd name="T34" fmla="*/ 404748663 w 132"/>
                <a:gd name="T35" fmla="*/ 764995792 h 67"/>
                <a:gd name="T36" fmla="*/ 247346932 w 132"/>
                <a:gd name="T37" fmla="*/ 941533700 h 67"/>
                <a:gd name="T38" fmla="*/ 292319532 w 132"/>
                <a:gd name="T39" fmla="*/ 1088646815 h 67"/>
                <a:gd name="T40" fmla="*/ 44972600 w 132"/>
                <a:gd name="T41" fmla="*/ 1618255113 h 67"/>
                <a:gd name="T42" fmla="*/ 67456531 w 132"/>
                <a:gd name="T43" fmla="*/ 1618255113 h 67"/>
                <a:gd name="T44" fmla="*/ 247346932 w 132"/>
                <a:gd name="T45" fmla="*/ 1441717205 h 67"/>
                <a:gd name="T46" fmla="*/ 157401731 w 132"/>
                <a:gd name="T47" fmla="*/ 1971330929 h 67"/>
                <a:gd name="T48" fmla="*/ 292319532 w 132"/>
                <a:gd name="T49" fmla="*/ 1971330929 h 67"/>
                <a:gd name="T50" fmla="*/ 404748663 w 132"/>
                <a:gd name="T51" fmla="*/ 1765373653 h 67"/>
                <a:gd name="T52" fmla="*/ 494693864 w 132"/>
                <a:gd name="T53" fmla="*/ 1971330929 h 67"/>
                <a:gd name="T54" fmla="*/ 629611664 w 132"/>
                <a:gd name="T55" fmla="*/ 1971330929 h 67"/>
                <a:gd name="T56" fmla="*/ 539666464 w 132"/>
                <a:gd name="T57" fmla="*/ 1441717205 h 67"/>
                <a:gd name="T58" fmla="*/ 719552126 w 132"/>
                <a:gd name="T59" fmla="*/ 1618255113 h 67"/>
                <a:gd name="T60" fmla="*/ 742040795 w 132"/>
                <a:gd name="T61" fmla="*/ 1618255113 h 67"/>
                <a:gd name="T62" fmla="*/ 494693864 w 132"/>
                <a:gd name="T63" fmla="*/ 1088646815 h 67"/>
                <a:gd name="T64" fmla="*/ 539666464 w 132"/>
                <a:gd name="T65" fmla="*/ 941533700 h 67"/>
                <a:gd name="T66" fmla="*/ 404748663 w 132"/>
                <a:gd name="T67" fmla="*/ 764995792 h 67"/>
                <a:gd name="T68" fmla="*/ 1506565522 w 132"/>
                <a:gd name="T69" fmla="*/ 0 h 67"/>
                <a:gd name="T70" fmla="*/ 1281702521 w 132"/>
                <a:gd name="T71" fmla="*/ 294226229 h 67"/>
                <a:gd name="T72" fmla="*/ 1349163790 w 132"/>
                <a:gd name="T73" fmla="*/ 529613724 h 67"/>
                <a:gd name="T74" fmla="*/ 944415127 w 132"/>
                <a:gd name="T75" fmla="*/ 1382873044 h 67"/>
                <a:gd name="T76" fmla="*/ 989387727 w 132"/>
                <a:gd name="T77" fmla="*/ 1412297838 h 67"/>
                <a:gd name="T78" fmla="*/ 1259218590 w 132"/>
                <a:gd name="T79" fmla="*/ 1118066182 h 67"/>
                <a:gd name="T80" fmla="*/ 1124300789 w 132"/>
                <a:gd name="T81" fmla="*/ 1971330929 h 67"/>
                <a:gd name="T82" fmla="*/ 1349163790 w 132"/>
                <a:gd name="T83" fmla="*/ 1971330929 h 67"/>
                <a:gd name="T84" fmla="*/ 1506565522 w 132"/>
                <a:gd name="T85" fmla="*/ 1618255113 h 67"/>
                <a:gd name="T86" fmla="*/ 1663967253 w 132"/>
                <a:gd name="T87" fmla="*/ 1971330929 h 67"/>
                <a:gd name="T88" fmla="*/ 1888830254 w 132"/>
                <a:gd name="T89" fmla="*/ 1971330929 h 67"/>
                <a:gd name="T90" fmla="*/ 1753912454 w 132"/>
                <a:gd name="T91" fmla="*/ 1118066182 h 67"/>
                <a:gd name="T92" fmla="*/ 2023743316 w 132"/>
                <a:gd name="T93" fmla="*/ 1412297838 h 67"/>
                <a:gd name="T94" fmla="*/ 2068715916 w 132"/>
                <a:gd name="T95" fmla="*/ 1382873044 h 67"/>
                <a:gd name="T96" fmla="*/ 1663967253 w 132"/>
                <a:gd name="T97" fmla="*/ 529613724 h 67"/>
                <a:gd name="T98" fmla="*/ 1731423784 w 132"/>
                <a:gd name="T99" fmla="*/ 294226229 h 67"/>
                <a:gd name="T100" fmla="*/ 1506565522 w 132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" h="67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12469" y="1588585"/>
            <a:ext cx="473691" cy="1232594"/>
            <a:chOff x="6412454" y="1755281"/>
            <a:chExt cx="473691" cy="1232594"/>
          </a:xfrm>
        </p:grpSpPr>
        <p:sp>
          <p:nvSpPr>
            <p:cNvPr id="30" name="MH_Other_21"/>
            <p:cNvSpPr/>
            <p:nvPr>
              <p:custDataLst>
                <p:tags r:id="rId22"/>
              </p:custDataLst>
            </p:nvPr>
          </p:nvSpPr>
          <p:spPr bwMode="auto">
            <a:xfrm>
              <a:off x="6493657" y="1852176"/>
              <a:ext cx="96994" cy="135202"/>
            </a:xfrm>
            <a:custGeom>
              <a:avLst/>
              <a:gdLst>
                <a:gd name="T0" fmla="*/ 1 w 11"/>
                <a:gd name="T1" fmla="*/ 6 h 15"/>
                <a:gd name="T2" fmla="*/ 0 w 11"/>
                <a:gd name="T3" fmla="*/ 7 h 15"/>
                <a:gd name="T4" fmla="*/ 5 w 11"/>
                <a:gd name="T5" fmla="*/ 15 h 15"/>
                <a:gd name="T6" fmla="*/ 10 w 11"/>
                <a:gd name="T7" fmla="*/ 11 h 15"/>
                <a:gd name="T8" fmla="*/ 11 w 11"/>
                <a:gd name="T9" fmla="*/ 8 h 15"/>
                <a:gd name="T10" fmla="*/ 11 w 11"/>
                <a:gd name="T11" fmla="*/ 1 h 15"/>
                <a:gd name="T12" fmla="*/ 1 w 11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2"/>
                    <a:pt x="11" y="1"/>
                  </a:cubicBezTo>
                  <a:cubicBezTo>
                    <a:pt x="1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1" name="MH_Other_22"/>
            <p:cNvSpPr/>
            <p:nvPr>
              <p:custDataLst>
                <p:tags r:id="rId23"/>
              </p:custDataLst>
            </p:nvPr>
          </p:nvSpPr>
          <p:spPr bwMode="auto">
            <a:xfrm>
              <a:off x="6475613" y="1773307"/>
              <a:ext cx="124061" cy="159989"/>
            </a:xfrm>
            <a:custGeom>
              <a:avLst/>
              <a:gdLst>
                <a:gd name="T0" fmla="*/ 0 w 14"/>
                <a:gd name="T1" fmla="*/ 4 h 18"/>
                <a:gd name="T2" fmla="*/ 0 w 14"/>
                <a:gd name="T3" fmla="*/ 8 h 18"/>
                <a:gd name="T4" fmla="*/ 1 w 14"/>
                <a:gd name="T5" fmla="*/ 12 h 18"/>
                <a:gd name="T6" fmla="*/ 4 w 14"/>
                <a:gd name="T7" fmla="*/ 17 h 18"/>
                <a:gd name="T8" fmla="*/ 7 w 14"/>
                <a:gd name="T9" fmla="*/ 18 h 18"/>
                <a:gd name="T10" fmla="*/ 10 w 14"/>
                <a:gd name="T11" fmla="*/ 16 h 18"/>
                <a:gd name="T12" fmla="*/ 13 w 14"/>
                <a:gd name="T13" fmla="*/ 11 h 18"/>
                <a:gd name="T14" fmla="*/ 13 w 14"/>
                <a:gd name="T15" fmla="*/ 11 h 18"/>
                <a:gd name="T16" fmla="*/ 14 w 14"/>
                <a:gd name="T17" fmla="*/ 9 h 18"/>
                <a:gd name="T18" fmla="*/ 13 w 14"/>
                <a:gd name="T19" fmla="*/ 7 h 18"/>
                <a:gd name="T20" fmla="*/ 10 w 14"/>
                <a:gd name="T21" fmla="*/ 1 h 18"/>
                <a:gd name="T22" fmla="*/ 0 w 14"/>
                <a:gd name="T2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8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2"/>
                    <a:pt x="1" y="12"/>
                  </a:cubicBezTo>
                  <a:cubicBezTo>
                    <a:pt x="1" y="12"/>
                    <a:pt x="2" y="15"/>
                    <a:pt x="4" y="17"/>
                  </a:cubicBezTo>
                  <a:cubicBezTo>
                    <a:pt x="4" y="17"/>
                    <a:pt x="5" y="18"/>
                    <a:pt x="7" y="18"/>
                  </a:cubicBezTo>
                  <a:cubicBezTo>
                    <a:pt x="8" y="18"/>
                    <a:pt x="9" y="16"/>
                    <a:pt x="10" y="16"/>
                  </a:cubicBezTo>
                  <a:cubicBezTo>
                    <a:pt x="10" y="16"/>
                    <a:pt x="12" y="14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9"/>
                    <a:pt x="14" y="9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2"/>
                    <a:pt x="10" y="1"/>
                  </a:cubicBezTo>
                  <a:cubicBezTo>
                    <a:pt x="7" y="0"/>
                    <a:pt x="3" y="0"/>
                    <a:pt x="0" y="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2" name="MH_Other_23"/>
            <p:cNvSpPr/>
            <p:nvPr>
              <p:custDataLst>
                <p:tags r:id="rId24"/>
              </p:custDataLst>
            </p:nvPr>
          </p:nvSpPr>
          <p:spPr bwMode="auto">
            <a:xfrm>
              <a:off x="6529750" y="1782323"/>
              <a:ext cx="69925" cy="150976"/>
            </a:xfrm>
            <a:custGeom>
              <a:avLst/>
              <a:gdLst>
                <a:gd name="T0" fmla="*/ 8 w 8"/>
                <a:gd name="T1" fmla="*/ 8 h 17"/>
                <a:gd name="T2" fmla="*/ 7 w 8"/>
                <a:gd name="T3" fmla="*/ 6 h 17"/>
                <a:gd name="T4" fmla="*/ 4 w 8"/>
                <a:gd name="T5" fmla="*/ 0 h 17"/>
                <a:gd name="T6" fmla="*/ 4 w 8"/>
                <a:gd name="T7" fmla="*/ 5 h 17"/>
                <a:gd name="T8" fmla="*/ 6 w 8"/>
                <a:gd name="T9" fmla="*/ 7 h 17"/>
                <a:gd name="T10" fmla="*/ 4 w 8"/>
                <a:gd name="T11" fmla="*/ 11 h 17"/>
                <a:gd name="T12" fmla="*/ 2 w 8"/>
                <a:gd name="T13" fmla="*/ 15 h 17"/>
                <a:gd name="T14" fmla="*/ 0 w 8"/>
                <a:gd name="T15" fmla="*/ 17 h 17"/>
                <a:gd name="T16" fmla="*/ 1 w 8"/>
                <a:gd name="T17" fmla="*/ 17 h 17"/>
                <a:gd name="T18" fmla="*/ 4 w 8"/>
                <a:gd name="T19" fmla="*/ 15 h 17"/>
                <a:gd name="T20" fmla="*/ 7 w 8"/>
                <a:gd name="T21" fmla="*/ 10 h 17"/>
                <a:gd name="T22" fmla="*/ 7 w 8"/>
                <a:gd name="T23" fmla="*/ 10 h 17"/>
                <a:gd name="T24" fmla="*/ 8 w 8"/>
                <a:gd name="T2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8" y="8"/>
                  </a:move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1"/>
                    <a:pt x="4" y="0"/>
                  </a:cubicBezTo>
                  <a:cubicBezTo>
                    <a:pt x="4" y="2"/>
                    <a:pt x="4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5" y="9"/>
                    <a:pt x="4" y="11"/>
                    <a:pt x="4" y="11"/>
                  </a:cubicBezTo>
                  <a:cubicBezTo>
                    <a:pt x="4" y="11"/>
                    <a:pt x="3" y="14"/>
                    <a:pt x="2" y="15"/>
                  </a:cubicBezTo>
                  <a:cubicBezTo>
                    <a:pt x="1" y="15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3" y="15"/>
                    <a:pt x="4" y="15"/>
                  </a:cubicBezTo>
                  <a:cubicBezTo>
                    <a:pt x="4" y="15"/>
                    <a:pt x="6" y="13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MH_Other_24"/>
            <p:cNvSpPr/>
            <p:nvPr>
              <p:custDataLst>
                <p:tags r:id="rId25"/>
              </p:custDataLst>
            </p:nvPr>
          </p:nvSpPr>
          <p:spPr bwMode="auto">
            <a:xfrm>
              <a:off x="6466592" y="1755281"/>
              <a:ext cx="133085" cy="87882"/>
            </a:xfrm>
            <a:custGeom>
              <a:avLst/>
              <a:gdLst>
                <a:gd name="T0" fmla="*/ 13 w 15"/>
                <a:gd name="T1" fmla="*/ 10 h 10"/>
                <a:gd name="T2" fmla="*/ 15 w 15"/>
                <a:gd name="T3" fmla="*/ 9 h 10"/>
                <a:gd name="T4" fmla="*/ 15 w 15"/>
                <a:gd name="T5" fmla="*/ 6 h 10"/>
                <a:gd name="T6" fmla="*/ 12 w 15"/>
                <a:gd name="T7" fmla="*/ 2 h 10"/>
                <a:gd name="T8" fmla="*/ 9 w 15"/>
                <a:gd name="T9" fmla="*/ 1 h 10"/>
                <a:gd name="T10" fmla="*/ 7 w 15"/>
                <a:gd name="T11" fmla="*/ 0 h 10"/>
                <a:gd name="T12" fmla="*/ 1 w 15"/>
                <a:gd name="T13" fmla="*/ 5 h 10"/>
                <a:gd name="T14" fmla="*/ 1 w 15"/>
                <a:gd name="T15" fmla="*/ 8 h 10"/>
                <a:gd name="T16" fmla="*/ 2 w 15"/>
                <a:gd name="T17" fmla="*/ 7 h 10"/>
                <a:gd name="T18" fmla="*/ 4 w 15"/>
                <a:gd name="T19" fmla="*/ 5 h 10"/>
                <a:gd name="T20" fmla="*/ 11 w 15"/>
                <a:gd name="T21" fmla="*/ 4 h 10"/>
                <a:gd name="T22" fmla="*/ 12 w 15"/>
                <a:gd name="T23" fmla="*/ 7 h 10"/>
                <a:gd name="T24" fmla="*/ 13 w 15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10"/>
                  </a:moveTo>
                  <a:cubicBezTo>
                    <a:pt x="13" y="10"/>
                    <a:pt x="14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10" y="5"/>
                    <a:pt x="11" y="4"/>
                  </a:cubicBezTo>
                  <a:cubicBezTo>
                    <a:pt x="11" y="4"/>
                    <a:pt x="12" y="7"/>
                    <a:pt x="12" y="7"/>
                  </a:cubicBezTo>
                  <a:cubicBezTo>
                    <a:pt x="13" y="7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MH_Other_25"/>
            <p:cNvSpPr/>
            <p:nvPr>
              <p:custDataLst>
                <p:tags r:id="rId26"/>
              </p:custDataLst>
            </p:nvPr>
          </p:nvSpPr>
          <p:spPr bwMode="auto">
            <a:xfrm>
              <a:off x="6493658" y="1906256"/>
              <a:ext cx="250379" cy="403353"/>
            </a:xfrm>
            <a:custGeom>
              <a:avLst/>
              <a:gdLst>
                <a:gd name="T0" fmla="*/ 0 w 28"/>
                <a:gd name="T1" fmla="*/ 1 h 45"/>
                <a:gd name="T2" fmla="*/ 7 w 28"/>
                <a:gd name="T3" fmla="*/ 4 h 45"/>
                <a:gd name="T4" fmla="*/ 11 w 28"/>
                <a:gd name="T5" fmla="*/ 0 h 45"/>
                <a:gd name="T6" fmla="*/ 12 w 28"/>
                <a:gd name="T7" fmla="*/ 1 h 45"/>
                <a:gd name="T8" fmla="*/ 19 w 28"/>
                <a:gd name="T9" fmla="*/ 9 h 45"/>
                <a:gd name="T10" fmla="*/ 28 w 28"/>
                <a:gd name="T11" fmla="*/ 37 h 45"/>
                <a:gd name="T12" fmla="*/ 10 w 28"/>
                <a:gd name="T13" fmla="*/ 45 h 45"/>
                <a:gd name="T14" fmla="*/ 4 w 28"/>
                <a:gd name="T15" fmla="*/ 22 h 45"/>
                <a:gd name="T16" fmla="*/ 0 w 28"/>
                <a:gd name="T17" fmla="*/ 5 h 45"/>
                <a:gd name="T18" fmla="*/ 0 w 28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5">
                  <a:moveTo>
                    <a:pt x="0" y="1"/>
                  </a:moveTo>
                  <a:cubicBezTo>
                    <a:pt x="0" y="1"/>
                    <a:pt x="6" y="4"/>
                    <a:pt x="7" y="4"/>
                  </a:cubicBezTo>
                  <a:cubicBezTo>
                    <a:pt x="7" y="4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MH_Other_26"/>
            <p:cNvSpPr/>
            <p:nvPr>
              <p:custDataLst>
                <p:tags r:id="rId27"/>
              </p:custDataLst>
            </p:nvPr>
          </p:nvSpPr>
          <p:spPr bwMode="auto">
            <a:xfrm>
              <a:off x="6538773" y="1933298"/>
              <a:ext cx="205266" cy="322231"/>
            </a:xfrm>
            <a:custGeom>
              <a:avLst/>
              <a:gdLst>
                <a:gd name="T0" fmla="*/ 3 w 23"/>
                <a:gd name="T1" fmla="*/ 3 h 36"/>
                <a:gd name="T2" fmla="*/ 4 w 23"/>
                <a:gd name="T3" fmla="*/ 2 h 36"/>
                <a:gd name="T4" fmla="*/ 6 w 23"/>
                <a:gd name="T5" fmla="*/ 6 h 36"/>
                <a:gd name="T6" fmla="*/ 13 w 23"/>
                <a:gd name="T7" fmla="*/ 26 h 36"/>
                <a:gd name="T8" fmla="*/ 18 w 23"/>
                <a:gd name="T9" fmla="*/ 30 h 36"/>
                <a:gd name="T10" fmla="*/ 19 w 23"/>
                <a:gd name="T11" fmla="*/ 36 h 36"/>
                <a:gd name="T12" fmla="*/ 23 w 23"/>
                <a:gd name="T13" fmla="*/ 34 h 36"/>
                <a:gd name="T14" fmla="*/ 20 w 23"/>
                <a:gd name="T15" fmla="*/ 25 h 36"/>
                <a:gd name="T16" fmla="*/ 8 w 23"/>
                <a:gd name="T17" fmla="*/ 4 h 36"/>
                <a:gd name="T18" fmla="*/ 4 w 23"/>
                <a:gd name="T19" fmla="*/ 1 h 36"/>
                <a:gd name="T20" fmla="*/ 2 w 23"/>
                <a:gd name="T21" fmla="*/ 2 h 36"/>
                <a:gd name="T22" fmla="*/ 1 w 23"/>
                <a:gd name="T23" fmla="*/ 2 h 36"/>
                <a:gd name="T24" fmla="*/ 1 w 23"/>
                <a:gd name="T25" fmla="*/ 6 h 36"/>
                <a:gd name="T26" fmla="*/ 3 w 23"/>
                <a:gd name="T2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6">
                  <a:moveTo>
                    <a:pt x="3" y="3"/>
                  </a:moveTo>
                  <a:cubicBezTo>
                    <a:pt x="3" y="3"/>
                    <a:pt x="2" y="2"/>
                    <a:pt x="4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7"/>
                    <a:pt x="13" y="26"/>
                    <a:pt x="13" y="26"/>
                  </a:cubicBezTo>
                  <a:cubicBezTo>
                    <a:pt x="13" y="26"/>
                    <a:pt x="17" y="30"/>
                    <a:pt x="18" y="30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2"/>
                    <a:pt x="4" y="1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1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MH_Other_27"/>
            <p:cNvSpPr/>
            <p:nvPr>
              <p:custDataLst>
                <p:tags r:id="rId28"/>
              </p:custDataLst>
            </p:nvPr>
          </p:nvSpPr>
          <p:spPr bwMode="auto">
            <a:xfrm>
              <a:off x="6563585" y="1960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MH_Other_28"/>
            <p:cNvSpPr/>
            <p:nvPr>
              <p:custDataLst>
                <p:tags r:id="rId29"/>
              </p:custDataLst>
            </p:nvPr>
          </p:nvSpPr>
          <p:spPr bwMode="auto">
            <a:xfrm>
              <a:off x="6590652" y="2165394"/>
              <a:ext cx="45113" cy="144215"/>
            </a:xfrm>
            <a:custGeom>
              <a:avLst/>
              <a:gdLst>
                <a:gd name="T0" fmla="*/ 3 w 5"/>
                <a:gd name="T1" fmla="*/ 0 h 16"/>
                <a:gd name="T2" fmla="*/ 0 w 5"/>
                <a:gd name="T3" fmla="*/ 16 h 16"/>
                <a:gd name="T4" fmla="*/ 5 w 5"/>
                <a:gd name="T5" fmla="*/ 13 h 16"/>
                <a:gd name="T6" fmla="*/ 3 w 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">
                  <a:moveTo>
                    <a:pt x="3" y="0"/>
                  </a:moveTo>
                  <a:cubicBezTo>
                    <a:pt x="3" y="0"/>
                    <a:pt x="2" y="10"/>
                    <a:pt x="0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MH_Other_29"/>
            <p:cNvSpPr/>
            <p:nvPr>
              <p:custDataLst>
                <p:tags r:id="rId30"/>
              </p:custDataLst>
            </p:nvPr>
          </p:nvSpPr>
          <p:spPr bwMode="auto">
            <a:xfrm>
              <a:off x="6554562" y="1933297"/>
              <a:ext cx="108272" cy="313220"/>
            </a:xfrm>
            <a:custGeom>
              <a:avLst/>
              <a:gdLst>
                <a:gd name="T0" fmla="*/ 0 w 12"/>
                <a:gd name="T1" fmla="*/ 2 h 35"/>
                <a:gd name="T2" fmla="*/ 1 w 12"/>
                <a:gd name="T3" fmla="*/ 4 h 35"/>
                <a:gd name="T4" fmla="*/ 1 w 12"/>
                <a:gd name="T5" fmla="*/ 7 h 35"/>
                <a:gd name="T6" fmla="*/ 9 w 12"/>
                <a:gd name="T7" fmla="*/ 34 h 35"/>
                <a:gd name="T8" fmla="*/ 11 w 12"/>
                <a:gd name="T9" fmla="*/ 35 h 35"/>
                <a:gd name="T10" fmla="*/ 12 w 12"/>
                <a:gd name="T11" fmla="*/ 33 h 35"/>
                <a:gd name="T12" fmla="*/ 3 w 12"/>
                <a:gd name="T13" fmla="*/ 5 h 35"/>
                <a:gd name="T14" fmla="*/ 2 w 12"/>
                <a:gd name="T15" fmla="*/ 4 h 35"/>
                <a:gd name="T16" fmla="*/ 2 w 12"/>
                <a:gd name="T17" fmla="*/ 1 h 35"/>
                <a:gd name="T18" fmla="*/ 0 w 12"/>
                <a:gd name="T1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5">
                  <a:moveTo>
                    <a:pt x="0" y="2"/>
                  </a:moveTo>
                  <a:cubicBezTo>
                    <a:pt x="0" y="2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32"/>
                    <a:pt x="9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9" y="16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214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MH_Other_30"/>
            <p:cNvSpPr/>
            <p:nvPr>
              <p:custDataLst>
                <p:tags r:id="rId31"/>
              </p:custDataLst>
            </p:nvPr>
          </p:nvSpPr>
          <p:spPr bwMode="auto">
            <a:xfrm>
              <a:off x="6689902" y="2881967"/>
              <a:ext cx="90227" cy="105908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6 h 12"/>
                <a:gd name="T4" fmla="*/ 2 w 10"/>
                <a:gd name="T5" fmla="*/ 8 h 12"/>
                <a:gd name="T6" fmla="*/ 3 w 10"/>
                <a:gd name="T7" fmla="*/ 11 h 12"/>
                <a:gd name="T8" fmla="*/ 8 w 10"/>
                <a:gd name="T9" fmla="*/ 11 h 12"/>
                <a:gd name="T10" fmla="*/ 10 w 10"/>
                <a:gd name="T11" fmla="*/ 8 h 12"/>
                <a:gd name="T12" fmla="*/ 8 w 10"/>
                <a:gd name="T13" fmla="*/ 5 h 12"/>
                <a:gd name="T14" fmla="*/ 7 w 10"/>
                <a:gd name="T15" fmla="*/ 2 h 12"/>
                <a:gd name="T16" fmla="*/ 0 w 1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0" y="1"/>
                  </a:moveTo>
                  <a:cubicBezTo>
                    <a:pt x="0" y="1"/>
                    <a:pt x="0" y="5"/>
                    <a:pt x="0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4" y="11"/>
                    <a:pt x="7" y="12"/>
                    <a:pt x="8" y="11"/>
                  </a:cubicBezTo>
                  <a:cubicBezTo>
                    <a:pt x="10" y="11"/>
                    <a:pt x="10" y="8"/>
                    <a:pt x="10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7" y="2"/>
                    <a:pt x="7" y="2"/>
                  </a:cubicBezTo>
                  <a:cubicBezTo>
                    <a:pt x="7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MH_Other_31"/>
            <p:cNvSpPr/>
            <p:nvPr>
              <p:custDataLst>
                <p:tags r:id="rId32"/>
              </p:custDataLst>
            </p:nvPr>
          </p:nvSpPr>
          <p:spPr bwMode="auto">
            <a:xfrm>
              <a:off x="6789151" y="2755779"/>
              <a:ext cx="96994" cy="205057"/>
            </a:xfrm>
            <a:custGeom>
              <a:avLst/>
              <a:gdLst>
                <a:gd name="T0" fmla="*/ 4 w 11"/>
                <a:gd name="T1" fmla="*/ 1 h 23"/>
                <a:gd name="T2" fmla="*/ 8 w 11"/>
                <a:gd name="T3" fmla="*/ 1 h 23"/>
                <a:gd name="T4" fmla="*/ 7 w 11"/>
                <a:gd name="T5" fmla="*/ 9 h 23"/>
                <a:gd name="T6" fmla="*/ 7 w 11"/>
                <a:gd name="T7" fmla="*/ 17 h 23"/>
                <a:gd name="T8" fmla="*/ 4 w 11"/>
                <a:gd name="T9" fmla="*/ 23 h 23"/>
                <a:gd name="T10" fmla="*/ 1 w 11"/>
                <a:gd name="T11" fmla="*/ 23 h 23"/>
                <a:gd name="T12" fmla="*/ 1 w 11"/>
                <a:gd name="T13" fmla="*/ 17 h 23"/>
                <a:gd name="T14" fmla="*/ 0 w 11"/>
                <a:gd name="T15" fmla="*/ 12 h 23"/>
                <a:gd name="T16" fmla="*/ 4 w 11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4" y="1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11" y="2"/>
                    <a:pt x="7" y="9"/>
                  </a:cubicBezTo>
                  <a:cubicBezTo>
                    <a:pt x="7" y="9"/>
                    <a:pt x="7" y="16"/>
                    <a:pt x="7" y="17"/>
                  </a:cubicBezTo>
                  <a:cubicBezTo>
                    <a:pt x="6" y="19"/>
                    <a:pt x="4" y="23"/>
                    <a:pt x="4" y="23"/>
                  </a:cubicBezTo>
                  <a:cubicBezTo>
                    <a:pt x="4" y="23"/>
                    <a:pt x="2" y="23"/>
                    <a:pt x="1" y="23"/>
                  </a:cubicBezTo>
                  <a:cubicBezTo>
                    <a:pt x="1" y="23"/>
                    <a:pt x="1" y="19"/>
                    <a:pt x="1" y="17"/>
                  </a:cubicBez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MH_Other_32"/>
            <p:cNvSpPr/>
            <p:nvPr>
              <p:custDataLst>
                <p:tags r:id="rId33"/>
              </p:custDataLst>
            </p:nvPr>
          </p:nvSpPr>
          <p:spPr bwMode="auto">
            <a:xfrm>
              <a:off x="6653812" y="2219476"/>
              <a:ext cx="144363" cy="687279"/>
            </a:xfrm>
            <a:custGeom>
              <a:avLst/>
              <a:gdLst>
                <a:gd name="T0" fmla="*/ 2 w 16"/>
                <a:gd name="T1" fmla="*/ 72 h 77"/>
                <a:gd name="T2" fmla="*/ 4 w 16"/>
                <a:gd name="T3" fmla="*/ 77 h 77"/>
                <a:gd name="T4" fmla="*/ 11 w 16"/>
                <a:gd name="T5" fmla="*/ 77 h 77"/>
                <a:gd name="T6" fmla="*/ 14 w 16"/>
                <a:gd name="T7" fmla="*/ 75 h 77"/>
                <a:gd name="T8" fmla="*/ 15 w 16"/>
                <a:gd name="T9" fmla="*/ 68 h 77"/>
                <a:gd name="T10" fmla="*/ 16 w 16"/>
                <a:gd name="T11" fmla="*/ 50 h 77"/>
                <a:gd name="T12" fmla="*/ 14 w 16"/>
                <a:gd name="T13" fmla="*/ 24 h 77"/>
                <a:gd name="T14" fmla="*/ 14 w 16"/>
                <a:gd name="T15" fmla="*/ 10 h 77"/>
                <a:gd name="T16" fmla="*/ 10 w 16"/>
                <a:gd name="T17" fmla="*/ 0 h 77"/>
                <a:gd name="T18" fmla="*/ 0 w 16"/>
                <a:gd name="T19" fmla="*/ 5 h 77"/>
                <a:gd name="T20" fmla="*/ 1 w 16"/>
                <a:gd name="T21" fmla="*/ 25 h 77"/>
                <a:gd name="T22" fmla="*/ 3 w 16"/>
                <a:gd name="T23" fmla="*/ 46 h 77"/>
                <a:gd name="T24" fmla="*/ 2 w 16"/>
                <a:gd name="T25" fmla="*/ 66 h 77"/>
                <a:gd name="T26" fmla="*/ 4 w 16"/>
                <a:gd name="T27" fmla="*/ 69 h 77"/>
                <a:gd name="T28" fmla="*/ 2 w 16"/>
                <a:gd name="T2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77">
                  <a:moveTo>
                    <a:pt x="2" y="72"/>
                  </a:moveTo>
                  <a:cubicBezTo>
                    <a:pt x="2" y="74"/>
                    <a:pt x="3" y="77"/>
                    <a:pt x="4" y="77"/>
                  </a:cubicBezTo>
                  <a:cubicBezTo>
                    <a:pt x="6" y="77"/>
                    <a:pt x="8" y="75"/>
                    <a:pt x="11" y="77"/>
                  </a:cubicBezTo>
                  <a:cubicBezTo>
                    <a:pt x="11" y="77"/>
                    <a:pt x="14" y="77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54"/>
                    <a:pt x="16" y="50"/>
                  </a:cubicBezTo>
                  <a:cubicBezTo>
                    <a:pt x="15" y="46"/>
                    <a:pt x="13" y="32"/>
                    <a:pt x="14" y="24"/>
                  </a:cubicBezTo>
                  <a:cubicBezTo>
                    <a:pt x="15" y="17"/>
                    <a:pt x="16" y="12"/>
                    <a:pt x="14" y="10"/>
                  </a:cubicBez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2" y="49"/>
                    <a:pt x="2" y="66"/>
                    <a:pt x="2" y="66"/>
                  </a:cubicBezTo>
                  <a:cubicBezTo>
                    <a:pt x="3" y="67"/>
                    <a:pt x="4" y="68"/>
                    <a:pt x="4" y="69"/>
                  </a:cubicBezTo>
                  <a:cubicBezTo>
                    <a:pt x="3" y="70"/>
                    <a:pt x="2" y="70"/>
                    <a:pt x="2" y="7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2" name="MH_Other_33"/>
            <p:cNvSpPr/>
            <p:nvPr>
              <p:custDataLst>
                <p:tags r:id="rId34"/>
              </p:custDataLst>
            </p:nvPr>
          </p:nvSpPr>
          <p:spPr bwMode="auto">
            <a:xfrm>
              <a:off x="6653812" y="2219476"/>
              <a:ext cx="144363" cy="687279"/>
            </a:xfrm>
            <a:custGeom>
              <a:avLst/>
              <a:gdLst>
                <a:gd name="T0" fmla="*/ 14 w 16"/>
                <a:gd name="T1" fmla="*/ 10 h 77"/>
                <a:gd name="T2" fmla="*/ 10 w 16"/>
                <a:gd name="T3" fmla="*/ 0 h 77"/>
                <a:gd name="T4" fmla="*/ 0 w 16"/>
                <a:gd name="T5" fmla="*/ 5 h 77"/>
                <a:gd name="T6" fmla="*/ 1 w 16"/>
                <a:gd name="T7" fmla="*/ 25 h 77"/>
                <a:gd name="T8" fmla="*/ 3 w 16"/>
                <a:gd name="T9" fmla="*/ 46 h 77"/>
                <a:gd name="T10" fmla="*/ 2 w 16"/>
                <a:gd name="T11" fmla="*/ 65 h 77"/>
                <a:gd name="T12" fmla="*/ 13 w 16"/>
                <a:gd name="T13" fmla="*/ 77 h 77"/>
                <a:gd name="T14" fmla="*/ 14 w 16"/>
                <a:gd name="T15" fmla="*/ 75 h 77"/>
                <a:gd name="T16" fmla="*/ 15 w 16"/>
                <a:gd name="T17" fmla="*/ 68 h 77"/>
                <a:gd name="T18" fmla="*/ 16 w 16"/>
                <a:gd name="T19" fmla="*/ 58 h 77"/>
                <a:gd name="T20" fmla="*/ 14 w 16"/>
                <a:gd name="T21" fmla="*/ 48 h 77"/>
                <a:gd name="T22" fmla="*/ 13 w 16"/>
                <a:gd name="T23" fmla="*/ 62 h 77"/>
                <a:gd name="T24" fmla="*/ 12 w 16"/>
                <a:gd name="T25" fmla="*/ 51 h 77"/>
                <a:gd name="T26" fmla="*/ 8 w 16"/>
                <a:gd name="T27" fmla="*/ 24 h 77"/>
                <a:gd name="T28" fmla="*/ 12 w 16"/>
                <a:gd name="T29" fmla="*/ 17 h 77"/>
                <a:gd name="T30" fmla="*/ 15 w 16"/>
                <a:gd name="T31" fmla="*/ 18 h 77"/>
                <a:gd name="T32" fmla="*/ 14 w 16"/>
                <a:gd name="T33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77">
                  <a:moveTo>
                    <a:pt x="14" y="10"/>
                  </a:move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3" y="48"/>
                    <a:pt x="2" y="61"/>
                    <a:pt x="2" y="65"/>
                  </a:cubicBezTo>
                  <a:cubicBezTo>
                    <a:pt x="6" y="68"/>
                    <a:pt x="10" y="73"/>
                    <a:pt x="13" y="77"/>
                  </a:cubicBezTo>
                  <a:cubicBezTo>
                    <a:pt x="14" y="76"/>
                    <a:pt x="14" y="76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63"/>
                    <a:pt x="16" y="58"/>
                  </a:cubicBezTo>
                  <a:cubicBezTo>
                    <a:pt x="15" y="53"/>
                    <a:pt x="14" y="48"/>
                    <a:pt x="14" y="48"/>
                  </a:cubicBezTo>
                  <a:cubicBezTo>
                    <a:pt x="14" y="50"/>
                    <a:pt x="13" y="62"/>
                    <a:pt x="13" y="62"/>
                  </a:cubicBezTo>
                  <a:cubicBezTo>
                    <a:pt x="13" y="62"/>
                    <a:pt x="11" y="56"/>
                    <a:pt x="12" y="51"/>
                  </a:cubicBezTo>
                  <a:cubicBezTo>
                    <a:pt x="12" y="45"/>
                    <a:pt x="9" y="26"/>
                    <a:pt x="8" y="24"/>
                  </a:cubicBezTo>
                  <a:cubicBezTo>
                    <a:pt x="7" y="23"/>
                    <a:pt x="10" y="17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6" y="14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MH_Other_34"/>
            <p:cNvSpPr/>
            <p:nvPr>
              <p:custDataLst>
                <p:tags r:id="rId35"/>
              </p:custDataLst>
            </p:nvPr>
          </p:nvSpPr>
          <p:spPr bwMode="auto">
            <a:xfrm>
              <a:off x="6538773" y="2219475"/>
              <a:ext cx="311282" cy="653477"/>
            </a:xfrm>
            <a:custGeom>
              <a:avLst/>
              <a:gdLst>
                <a:gd name="T0" fmla="*/ 3 w 35"/>
                <a:gd name="T1" fmla="*/ 7 h 73"/>
                <a:gd name="T2" fmla="*/ 23 w 35"/>
                <a:gd name="T3" fmla="*/ 0 h 73"/>
                <a:gd name="T4" fmla="*/ 13 w 35"/>
                <a:gd name="T5" fmla="*/ 11 h 73"/>
                <a:gd name="T6" fmla="*/ 15 w 35"/>
                <a:gd name="T7" fmla="*/ 26 h 73"/>
                <a:gd name="T8" fmla="*/ 13 w 35"/>
                <a:gd name="T9" fmla="*/ 36 h 73"/>
                <a:gd name="T10" fmla="*/ 14 w 35"/>
                <a:gd name="T11" fmla="*/ 38 h 73"/>
                <a:gd name="T12" fmla="*/ 15 w 35"/>
                <a:gd name="T13" fmla="*/ 43 h 73"/>
                <a:gd name="T14" fmla="*/ 30 w 35"/>
                <a:gd name="T15" fmla="*/ 59 h 73"/>
                <a:gd name="T16" fmla="*/ 34 w 35"/>
                <a:gd name="T17" fmla="*/ 61 h 73"/>
                <a:gd name="T18" fmla="*/ 29 w 35"/>
                <a:gd name="T19" fmla="*/ 73 h 73"/>
                <a:gd name="T20" fmla="*/ 23 w 35"/>
                <a:gd name="T21" fmla="*/ 71 h 73"/>
                <a:gd name="T22" fmla="*/ 11 w 35"/>
                <a:gd name="T23" fmla="*/ 58 h 73"/>
                <a:gd name="T24" fmla="*/ 3 w 35"/>
                <a:gd name="T25" fmla="*/ 47 h 73"/>
                <a:gd name="T26" fmla="*/ 1 w 35"/>
                <a:gd name="T27" fmla="*/ 42 h 73"/>
                <a:gd name="T28" fmla="*/ 0 w 35"/>
                <a:gd name="T29" fmla="*/ 20 h 73"/>
                <a:gd name="T30" fmla="*/ 3 w 35"/>
                <a:gd name="T3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73">
                  <a:moveTo>
                    <a:pt x="3" y="7"/>
                  </a:moveTo>
                  <a:cubicBezTo>
                    <a:pt x="3" y="7"/>
                    <a:pt x="17" y="4"/>
                    <a:pt x="23" y="0"/>
                  </a:cubicBezTo>
                  <a:cubicBezTo>
                    <a:pt x="23" y="0"/>
                    <a:pt x="13" y="9"/>
                    <a:pt x="13" y="11"/>
                  </a:cubicBezTo>
                  <a:cubicBezTo>
                    <a:pt x="13" y="13"/>
                    <a:pt x="15" y="26"/>
                    <a:pt x="15" y="2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8"/>
                    <a:pt x="14" y="38"/>
                  </a:cubicBezTo>
                  <a:cubicBezTo>
                    <a:pt x="14" y="39"/>
                    <a:pt x="14" y="42"/>
                    <a:pt x="15" y="43"/>
                  </a:cubicBezTo>
                  <a:cubicBezTo>
                    <a:pt x="16" y="44"/>
                    <a:pt x="29" y="59"/>
                    <a:pt x="30" y="59"/>
                  </a:cubicBezTo>
                  <a:cubicBezTo>
                    <a:pt x="30" y="59"/>
                    <a:pt x="33" y="59"/>
                    <a:pt x="34" y="61"/>
                  </a:cubicBezTo>
                  <a:cubicBezTo>
                    <a:pt x="34" y="61"/>
                    <a:pt x="35" y="68"/>
                    <a:pt x="29" y="73"/>
                  </a:cubicBezTo>
                  <a:cubicBezTo>
                    <a:pt x="29" y="73"/>
                    <a:pt x="25" y="73"/>
                    <a:pt x="23" y="71"/>
                  </a:cubicBezTo>
                  <a:cubicBezTo>
                    <a:pt x="20" y="69"/>
                    <a:pt x="13" y="61"/>
                    <a:pt x="11" y="58"/>
                  </a:cubicBezTo>
                  <a:cubicBezTo>
                    <a:pt x="8" y="54"/>
                    <a:pt x="5" y="49"/>
                    <a:pt x="3" y="47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39"/>
                    <a:pt x="0" y="20"/>
                    <a:pt x="0" y="2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MH_Other_35"/>
            <p:cNvSpPr/>
            <p:nvPr>
              <p:custDataLst>
                <p:tags r:id="rId36"/>
              </p:custDataLst>
            </p:nvPr>
          </p:nvSpPr>
          <p:spPr bwMode="auto">
            <a:xfrm>
              <a:off x="6538772" y="2219475"/>
              <a:ext cx="302261" cy="653477"/>
            </a:xfrm>
            <a:custGeom>
              <a:avLst/>
              <a:gdLst>
                <a:gd name="T0" fmla="*/ 32 w 34"/>
                <a:gd name="T1" fmla="*/ 65 h 73"/>
                <a:gd name="T2" fmla="*/ 21 w 34"/>
                <a:gd name="T3" fmla="*/ 65 h 73"/>
                <a:gd name="T4" fmla="*/ 15 w 34"/>
                <a:gd name="T5" fmla="*/ 59 h 73"/>
                <a:gd name="T6" fmla="*/ 27 w 34"/>
                <a:gd name="T7" fmla="*/ 60 h 73"/>
                <a:gd name="T8" fmla="*/ 29 w 34"/>
                <a:gd name="T9" fmla="*/ 58 h 73"/>
                <a:gd name="T10" fmla="*/ 28 w 34"/>
                <a:gd name="T11" fmla="*/ 57 h 73"/>
                <a:gd name="T12" fmla="*/ 22 w 34"/>
                <a:gd name="T13" fmla="*/ 59 h 73"/>
                <a:gd name="T14" fmla="*/ 14 w 34"/>
                <a:gd name="T15" fmla="*/ 54 h 73"/>
                <a:gd name="T16" fmla="*/ 15 w 34"/>
                <a:gd name="T17" fmla="*/ 57 h 73"/>
                <a:gd name="T18" fmla="*/ 10 w 34"/>
                <a:gd name="T19" fmla="*/ 52 h 73"/>
                <a:gd name="T20" fmla="*/ 19 w 34"/>
                <a:gd name="T21" fmla="*/ 53 h 73"/>
                <a:gd name="T22" fmla="*/ 23 w 34"/>
                <a:gd name="T23" fmla="*/ 57 h 73"/>
                <a:gd name="T24" fmla="*/ 18 w 34"/>
                <a:gd name="T25" fmla="*/ 49 h 73"/>
                <a:gd name="T26" fmla="*/ 6 w 34"/>
                <a:gd name="T27" fmla="*/ 47 h 73"/>
                <a:gd name="T28" fmla="*/ 17 w 34"/>
                <a:gd name="T29" fmla="*/ 48 h 73"/>
                <a:gd name="T30" fmla="*/ 18 w 34"/>
                <a:gd name="T31" fmla="*/ 47 h 73"/>
                <a:gd name="T32" fmla="*/ 17 w 34"/>
                <a:gd name="T33" fmla="*/ 45 h 73"/>
                <a:gd name="T34" fmla="*/ 14 w 34"/>
                <a:gd name="T35" fmla="*/ 46 h 73"/>
                <a:gd name="T36" fmla="*/ 10 w 34"/>
                <a:gd name="T37" fmla="*/ 45 h 73"/>
                <a:gd name="T38" fmla="*/ 4 w 34"/>
                <a:gd name="T39" fmla="*/ 38 h 73"/>
                <a:gd name="T40" fmla="*/ 10 w 34"/>
                <a:gd name="T41" fmla="*/ 33 h 73"/>
                <a:gd name="T42" fmla="*/ 7 w 34"/>
                <a:gd name="T43" fmla="*/ 32 h 73"/>
                <a:gd name="T44" fmla="*/ 12 w 34"/>
                <a:gd name="T45" fmla="*/ 28 h 73"/>
                <a:gd name="T46" fmla="*/ 4 w 34"/>
                <a:gd name="T47" fmla="*/ 31 h 73"/>
                <a:gd name="T48" fmla="*/ 3 w 34"/>
                <a:gd name="T49" fmla="*/ 24 h 73"/>
                <a:gd name="T50" fmla="*/ 9 w 34"/>
                <a:gd name="T51" fmla="*/ 21 h 73"/>
                <a:gd name="T52" fmla="*/ 14 w 34"/>
                <a:gd name="T53" fmla="*/ 25 h 73"/>
                <a:gd name="T54" fmla="*/ 15 w 34"/>
                <a:gd name="T55" fmla="*/ 28 h 73"/>
                <a:gd name="T56" fmla="*/ 15 w 34"/>
                <a:gd name="T57" fmla="*/ 26 h 73"/>
                <a:gd name="T58" fmla="*/ 13 w 34"/>
                <a:gd name="T59" fmla="*/ 11 h 73"/>
                <a:gd name="T60" fmla="*/ 23 w 34"/>
                <a:gd name="T61" fmla="*/ 0 h 73"/>
                <a:gd name="T62" fmla="*/ 3 w 34"/>
                <a:gd name="T63" fmla="*/ 7 h 73"/>
                <a:gd name="T64" fmla="*/ 0 w 34"/>
                <a:gd name="T65" fmla="*/ 20 h 73"/>
                <a:gd name="T66" fmla="*/ 1 w 34"/>
                <a:gd name="T67" fmla="*/ 42 h 73"/>
                <a:gd name="T68" fmla="*/ 3 w 34"/>
                <a:gd name="T69" fmla="*/ 47 h 73"/>
                <a:gd name="T70" fmla="*/ 11 w 34"/>
                <a:gd name="T71" fmla="*/ 58 h 73"/>
                <a:gd name="T72" fmla="*/ 23 w 34"/>
                <a:gd name="T73" fmla="*/ 71 h 73"/>
                <a:gd name="T74" fmla="*/ 29 w 34"/>
                <a:gd name="T75" fmla="*/ 73 h 73"/>
                <a:gd name="T76" fmla="*/ 34 w 34"/>
                <a:gd name="T77" fmla="*/ 65 h 73"/>
                <a:gd name="T78" fmla="*/ 32 w 34"/>
                <a:gd name="T7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" h="73">
                  <a:moveTo>
                    <a:pt x="32" y="65"/>
                  </a:moveTo>
                  <a:cubicBezTo>
                    <a:pt x="30" y="64"/>
                    <a:pt x="24" y="67"/>
                    <a:pt x="21" y="65"/>
                  </a:cubicBezTo>
                  <a:cubicBezTo>
                    <a:pt x="18" y="63"/>
                    <a:pt x="15" y="59"/>
                    <a:pt x="15" y="59"/>
                  </a:cubicBezTo>
                  <a:cubicBezTo>
                    <a:pt x="15" y="59"/>
                    <a:pt x="22" y="65"/>
                    <a:pt x="27" y="60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8" y="58"/>
                    <a:pt x="28" y="58"/>
                    <a:pt x="28" y="57"/>
                  </a:cubicBezTo>
                  <a:cubicBezTo>
                    <a:pt x="26" y="58"/>
                    <a:pt x="24" y="59"/>
                    <a:pt x="22" y="59"/>
                  </a:cubicBezTo>
                  <a:cubicBezTo>
                    <a:pt x="19" y="58"/>
                    <a:pt x="15" y="56"/>
                    <a:pt x="14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5"/>
                    <a:pt x="10" y="52"/>
                  </a:cubicBezTo>
                  <a:cubicBezTo>
                    <a:pt x="10" y="52"/>
                    <a:pt x="17" y="51"/>
                    <a:pt x="19" y="53"/>
                  </a:cubicBezTo>
                  <a:cubicBezTo>
                    <a:pt x="21" y="55"/>
                    <a:pt x="23" y="57"/>
                    <a:pt x="23" y="57"/>
                  </a:cubicBezTo>
                  <a:cubicBezTo>
                    <a:pt x="23" y="57"/>
                    <a:pt x="21" y="50"/>
                    <a:pt x="18" y="49"/>
                  </a:cubicBezTo>
                  <a:cubicBezTo>
                    <a:pt x="15" y="49"/>
                    <a:pt x="8" y="49"/>
                    <a:pt x="6" y="47"/>
                  </a:cubicBezTo>
                  <a:cubicBezTo>
                    <a:pt x="6" y="47"/>
                    <a:pt x="15" y="49"/>
                    <a:pt x="17" y="48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6"/>
                    <a:pt x="15" y="46"/>
                    <a:pt x="14" y="46"/>
                  </a:cubicBezTo>
                  <a:cubicBezTo>
                    <a:pt x="12" y="46"/>
                    <a:pt x="10" y="45"/>
                    <a:pt x="10" y="45"/>
                  </a:cubicBezTo>
                  <a:cubicBezTo>
                    <a:pt x="10" y="45"/>
                    <a:pt x="4" y="43"/>
                    <a:pt x="4" y="38"/>
                  </a:cubicBezTo>
                  <a:cubicBezTo>
                    <a:pt x="3" y="33"/>
                    <a:pt x="8" y="36"/>
                    <a:pt x="10" y="33"/>
                  </a:cubicBezTo>
                  <a:cubicBezTo>
                    <a:pt x="13" y="29"/>
                    <a:pt x="7" y="32"/>
                    <a:pt x="7" y="32"/>
                  </a:cubicBezTo>
                  <a:cubicBezTo>
                    <a:pt x="7" y="32"/>
                    <a:pt x="11" y="30"/>
                    <a:pt x="12" y="28"/>
                  </a:cubicBezTo>
                  <a:cubicBezTo>
                    <a:pt x="12" y="28"/>
                    <a:pt x="5" y="33"/>
                    <a:pt x="4" y="31"/>
                  </a:cubicBezTo>
                  <a:cubicBezTo>
                    <a:pt x="3" y="29"/>
                    <a:pt x="3" y="24"/>
                    <a:pt x="3" y="24"/>
                  </a:cubicBezTo>
                  <a:cubicBezTo>
                    <a:pt x="3" y="24"/>
                    <a:pt x="8" y="24"/>
                    <a:pt x="9" y="21"/>
                  </a:cubicBezTo>
                  <a:cubicBezTo>
                    <a:pt x="10" y="19"/>
                    <a:pt x="13" y="23"/>
                    <a:pt x="14" y="25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3" y="13"/>
                    <a:pt x="13" y="11"/>
                  </a:cubicBezTo>
                  <a:cubicBezTo>
                    <a:pt x="13" y="9"/>
                    <a:pt x="23" y="0"/>
                    <a:pt x="23" y="0"/>
                  </a:cubicBezTo>
                  <a:cubicBezTo>
                    <a:pt x="17" y="4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39"/>
                    <a:pt x="1" y="42"/>
                  </a:cubicBezTo>
                  <a:cubicBezTo>
                    <a:pt x="2" y="45"/>
                    <a:pt x="3" y="47"/>
                    <a:pt x="3" y="47"/>
                  </a:cubicBezTo>
                  <a:cubicBezTo>
                    <a:pt x="5" y="49"/>
                    <a:pt x="8" y="54"/>
                    <a:pt x="11" y="58"/>
                  </a:cubicBezTo>
                  <a:cubicBezTo>
                    <a:pt x="13" y="61"/>
                    <a:pt x="20" y="69"/>
                    <a:pt x="23" y="71"/>
                  </a:cubicBezTo>
                  <a:cubicBezTo>
                    <a:pt x="25" y="73"/>
                    <a:pt x="29" y="73"/>
                    <a:pt x="29" y="73"/>
                  </a:cubicBezTo>
                  <a:cubicBezTo>
                    <a:pt x="32" y="70"/>
                    <a:pt x="33" y="67"/>
                    <a:pt x="34" y="65"/>
                  </a:cubicBezTo>
                  <a:cubicBezTo>
                    <a:pt x="33" y="65"/>
                    <a:pt x="32" y="65"/>
                    <a:pt x="32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5" name="MH_Other_36"/>
            <p:cNvSpPr/>
            <p:nvPr>
              <p:custDataLst>
                <p:tags r:id="rId37"/>
              </p:custDataLst>
            </p:nvPr>
          </p:nvSpPr>
          <p:spPr bwMode="auto">
            <a:xfrm>
              <a:off x="6590653" y="1897244"/>
              <a:ext cx="223312" cy="466447"/>
            </a:xfrm>
            <a:custGeom>
              <a:avLst/>
              <a:gdLst>
                <a:gd name="T0" fmla="*/ 11 w 25"/>
                <a:gd name="T1" fmla="*/ 1 h 52"/>
                <a:gd name="T2" fmla="*/ 12 w 25"/>
                <a:gd name="T3" fmla="*/ 19 h 52"/>
                <a:gd name="T4" fmla="*/ 19 w 25"/>
                <a:gd name="T5" fmla="*/ 31 h 52"/>
                <a:gd name="T6" fmla="*/ 21 w 25"/>
                <a:gd name="T7" fmla="*/ 34 h 52"/>
                <a:gd name="T8" fmla="*/ 21 w 25"/>
                <a:gd name="T9" fmla="*/ 35 h 52"/>
                <a:gd name="T10" fmla="*/ 25 w 25"/>
                <a:gd name="T11" fmla="*/ 50 h 52"/>
                <a:gd name="T12" fmla="*/ 19 w 25"/>
                <a:gd name="T13" fmla="*/ 50 h 52"/>
                <a:gd name="T14" fmla="*/ 13 w 25"/>
                <a:gd name="T15" fmla="*/ 35 h 52"/>
                <a:gd name="T16" fmla="*/ 13 w 25"/>
                <a:gd name="T17" fmla="*/ 35 h 52"/>
                <a:gd name="T18" fmla="*/ 8 w 25"/>
                <a:gd name="T19" fmla="*/ 27 h 52"/>
                <a:gd name="T20" fmla="*/ 2 w 25"/>
                <a:gd name="T21" fmla="*/ 14 h 52"/>
                <a:gd name="T22" fmla="*/ 0 w 25"/>
                <a:gd name="T23" fmla="*/ 1 h 52"/>
                <a:gd name="T24" fmla="*/ 4 w 25"/>
                <a:gd name="T25" fmla="*/ 2 h 52"/>
                <a:gd name="T26" fmla="*/ 11 w 25"/>
                <a:gd name="T2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2">
                  <a:moveTo>
                    <a:pt x="11" y="1"/>
                  </a:moveTo>
                  <a:cubicBezTo>
                    <a:pt x="11" y="1"/>
                    <a:pt x="10" y="16"/>
                    <a:pt x="12" y="19"/>
                  </a:cubicBezTo>
                  <a:cubicBezTo>
                    <a:pt x="15" y="22"/>
                    <a:pt x="19" y="31"/>
                    <a:pt x="19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5" y="49"/>
                    <a:pt x="25" y="50"/>
                  </a:cubicBezTo>
                  <a:cubicBezTo>
                    <a:pt x="25" y="50"/>
                    <a:pt x="21" y="52"/>
                    <a:pt x="19" y="50"/>
                  </a:cubicBezTo>
                  <a:cubicBezTo>
                    <a:pt x="17" y="49"/>
                    <a:pt x="14" y="41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29"/>
                    <a:pt x="8" y="27"/>
                    <a:pt x="8" y="2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6" name="MH_Other_37"/>
            <p:cNvSpPr/>
            <p:nvPr>
              <p:custDataLst>
                <p:tags r:id="rId38"/>
              </p:custDataLst>
            </p:nvPr>
          </p:nvSpPr>
          <p:spPr bwMode="auto">
            <a:xfrm>
              <a:off x="6421478" y="1915271"/>
              <a:ext cx="205266" cy="518276"/>
            </a:xfrm>
            <a:custGeom>
              <a:avLst/>
              <a:gdLst>
                <a:gd name="T0" fmla="*/ 10 w 23"/>
                <a:gd name="T1" fmla="*/ 56 h 58"/>
                <a:gd name="T2" fmla="*/ 18 w 23"/>
                <a:gd name="T3" fmla="*/ 56 h 58"/>
                <a:gd name="T4" fmla="*/ 23 w 23"/>
                <a:gd name="T5" fmla="*/ 45 h 58"/>
                <a:gd name="T6" fmla="*/ 22 w 23"/>
                <a:gd name="T7" fmla="*/ 27 h 58"/>
                <a:gd name="T8" fmla="*/ 17 w 23"/>
                <a:gd name="T9" fmla="*/ 8 h 58"/>
                <a:gd name="T10" fmla="*/ 9 w 23"/>
                <a:gd name="T11" fmla="*/ 0 h 58"/>
                <a:gd name="T12" fmla="*/ 7 w 23"/>
                <a:gd name="T13" fmla="*/ 2 h 58"/>
                <a:gd name="T14" fmla="*/ 5 w 23"/>
                <a:gd name="T15" fmla="*/ 4 h 58"/>
                <a:gd name="T16" fmla="*/ 0 w 23"/>
                <a:gd name="T17" fmla="*/ 5 h 58"/>
                <a:gd name="T18" fmla="*/ 5 w 23"/>
                <a:gd name="T19" fmla="*/ 9 h 58"/>
                <a:gd name="T20" fmla="*/ 8 w 23"/>
                <a:gd name="T21" fmla="*/ 17 h 58"/>
                <a:gd name="T22" fmla="*/ 8 w 23"/>
                <a:gd name="T23" fmla="*/ 34 h 58"/>
                <a:gd name="T24" fmla="*/ 8 w 23"/>
                <a:gd name="T25" fmla="*/ 41 h 58"/>
                <a:gd name="T26" fmla="*/ 10 w 23"/>
                <a:gd name="T2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8">
                  <a:moveTo>
                    <a:pt x="10" y="56"/>
                  </a:moveTo>
                  <a:cubicBezTo>
                    <a:pt x="10" y="56"/>
                    <a:pt x="16" y="58"/>
                    <a:pt x="18" y="56"/>
                  </a:cubicBezTo>
                  <a:cubicBezTo>
                    <a:pt x="21" y="54"/>
                    <a:pt x="23" y="45"/>
                    <a:pt x="23" y="4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19" y="10"/>
                    <a:pt x="17" y="8"/>
                  </a:cubicBezTo>
                  <a:cubicBezTo>
                    <a:pt x="15" y="6"/>
                    <a:pt x="10" y="4"/>
                    <a:pt x="9" y="0"/>
                  </a:cubicBezTo>
                  <a:cubicBezTo>
                    <a:pt x="9" y="0"/>
                    <a:pt x="8" y="0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" y="3"/>
                    <a:pt x="0" y="5"/>
                  </a:cubicBezTo>
                  <a:cubicBezTo>
                    <a:pt x="0" y="5"/>
                    <a:pt x="4" y="7"/>
                    <a:pt x="5" y="9"/>
                  </a:cubicBezTo>
                  <a:cubicBezTo>
                    <a:pt x="6" y="10"/>
                    <a:pt x="8" y="17"/>
                    <a:pt x="8" y="1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55"/>
                    <a:pt x="10" y="5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7" name="MH_Other_38"/>
            <p:cNvSpPr/>
            <p:nvPr>
              <p:custDataLst>
                <p:tags r:id="rId39"/>
              </p:custDataLst>
            </p:nvPr>
          </p:nvSpPr>
          <p:spPr bwMode="auto">
            <a:xfrm>
              <a:off x="6421477" y="1924284"/>
              <a:ext cx="196243" cy="340258"/>
            </a:xfrm>
            <a:custGeom>
              <a:avLst/>
              <a:gdLst>
                <a:gd name="T0" fmla="*/ 22 w 22"/>
                <a:gd name="T1" fmla="*/ 26 h 38"/>
                <a:gd name="T2" fmla="*/ 21 w 22"/>
                <a:gd name="T3" fmla="*/ 20 h 38"/>
                <a:gd name="T4" fmla="*/ 14 w 22"/>
                <a:gd name="T5" fmla="*/ 9 h 38"/>
                <a:gd name="T6" fmla="*/ 7 w 22"/>
                <a:gd name="T7" fmla="*/ 0 h 38"/>
                <a:gd name="T8" fmla="*/ 7 w 22"/>
                <a:gd name="T9" fmla="*/ 0 h 38"/>
                <a:gd name="T10" fmla="*/ 16 w 22"/>
                <a:gd name="T11" fmla="*/ 15 h 38"/>
                <a:gd name="T12" fmla="*/ 14 w 22"/>
                <a:gd name="T13" fmla="*/ 15 h 38"/>
                <a:gd name="T14" fmla="*/ 9 w 22"/>
                <a:gd name="T15" fmla="*/ 13 h 38"/>
                <a:gd name="T16" fmla="*/ 1 w 22"/>
                <a:gd name="T17" fmla="*/ 3 h 38"/>
                <a:gd name="T18" fmla="*/ 0 w 22"/>
                <a:gd name="T19" fmla="*/ 4 h 38"/>
                <a:gd name="T20" fmla="*/ 5 w 22"/>
                <a:gd name="T21" fmla="*/ 8 h 38"/>
                <a:gd name="T22" fmla="*/ 7 w 22"/>
                <a:gd name="T23" fmla="*/ 16 h 38"/>
                <a:gd name="T24" fmla="*/ 8 w 22"/>
                <a:gd name="T25" fmla="*/ 31 h 38"/>
                <a:gd name="T26" fmla="*/ 15 w 22"/>
                <a:gd name="T27" fmla="*/ 33 h 38"/>
                <a:gd name="T28" fmla="*/ 14 w 22"/>
                <a:gd name="T29" fmla="*/ 38 h 38"/>
                <a:gd name="T30" fmla="*/ 22 w 22"/>
                <a:gd name="T31" fmla="*/ 31 h 38"/>
                <a:gd name="T32" fmla="*/ 22 w 22"/>
                <a:gd name="T3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8">
                  <a:moveTo>
                    <a:pt x="22" y="26"/>
                  </a:moveTo>
                  <a:cubicBezTo>
                    <a:pt x="22" y="26"/>
                    <a:pt x="21" y="24"/>
                    <a:pt x="21" y="20"/>
                  </a:cubicBezTo>
                  <a:cubicBezTo>
                    <a:pt x="19" y="18"/>
                    <a:pt x="14" y="10"/>
                    <a:pt x="14" y="9"/>
                  </a:cubicBezTo>
                  <a:cubicBezTo>
                    <a:pt x="13" y="8"/>
                    <a:pt x="9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4" y="15"/>
                    <a:pt x="9" y="13"/>
                    <a:pt x="9" y="13"/>
                  </a:cubicBezTo>
                  <a:cubicBezTo>
                    <a:pt x="9" y="9"/>
                    <a:pt x="5" y="5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4" y="6"/>
                    <a:pt x="5" y="8"/>
                  </a:cubicBezTo>
                  <a:cubicBezTo>
                    <a:pt x="6" y="9"/>
                    <a:pt x="7" y="16"/>
                    <a:pt x="7" y="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2"/>
                    <a:pt x="14" y="32"/>
                    <a:pt x="15" y="33"/>
                  </a:cubicBezTo>
                  <a:cubicBezTo>
                    <a:pt x="15" y="34"/>
                    <a:pt x="14" y="37"/>
                    <a:pt x="14" y="38"/>
                  </a:cubicBezTo>
                  <a:cubicBezTo>
                    <a:pt x="15" y="36"/>
                    <a:pt x="19" y="33"/>
                    <a:pt x="22" y="31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8" name="MH_Other_39"/>
            <p:cNvSpPr/>
            <p:nvPr>
              <p:custDataLst>
                <p:tags r:id="rId40"/>
              </p:custDataLst>
            </p:nvPr>
          </p:nvSpPr>
          <p:spPr bwMode="auto">
            <a:xfrm>
              <a:off x="6744039" y="2183421"/>
              <a:ext cx="36090" cy="27040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2 h 3"/>
                <a:gd name="T4" fmla="*/ 4 w 4"/>
                <a:gd name="T5" fmla="*/ 2 h 3"/>
                <a:gd name="T6" fmla="*/ 1 w 4"/>
                <a:gd name="T7" fmla="*/ 0 h 3"/>
                <a:gd name="T8" fmla="*/ 4 w 4"/>
                <a:gd name="T9" fmla="*/ 3 h 3"/>
                <a:gd name="T10" fmla="*/ 4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2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9" name="MH_Other_40"/>
            <p:cNvSpPr/>
            <p:nvPr>
              <p:custDataLst>
                <p:tags r:id="rId41"/>
              </p:custDataLst>
            </p:nvPr>
          </p:nvSpPr>
          <p:spPr bwMode="auto">
            <a:xfrm>
              <a:off x="6466592" y="2050472"/>
              <a:ext cx="133085" cy="114922"/>
            </a:xfrm>
            <a:custGeom>
              <a:avLst/>
              <a:gdLst>
                <a:gd name="T0" fmla="*/ 2 w 15"/>
                <a:gd name="T1" fmla="*/ 3 h 13"/>
                <a:gd name="T2" fmla="*/ 7 w 15"/>
                <a:gd name="T3" fmla="*/ 8 h 13"/>
                <a:gd name="T4" fmla="*/ 11 w 15"/>
                <a:gd name="T5" fmla="*/ 13 h 13"/>
                <a:gd name="T6" fmla="*/ 15 w 15"/>
                <a:gd name="T7" fmla="*/ 12 h 13"/>
                <a:gd name="T8" fmla="*/ 15 w 15"/>
                <a:gd name="T9" fmla="*/ 7 h 13"/>
                <a:gd name="T10" fmla="*/ 9 w 15"/>
                <a:gd name="T11" fmla="*/ 5 h 13"/>
                <a:gd name="T12" fmla="*/ 5 w 15"/>
                <a:gd name="T13" fmla="*/ 1 h 13"/>
                <a:gd name="T14" fmla="*/ 3 w 15"/>
                <a:gd name="T15" fmla="*/ 1 h 13"/>
                <a:gd name="T16" fmla="*/ 2 w 15"/>
                <a:gd name="T17" fmla="*/ 1 h 13"/>
                <a:gd name="T18" fmla="*/ 1 w 15"/>
                <a:gd name="T19" fmla="*/ 2 h 13"/>
                <a:gd name="T20" fmla="*/ 2 w 15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2" y="3"/>
                  </a:moveTo>
                  <a:cubicBezTo>
                    <a:pt x="2" y="3"/>
                    <a:pt x="6" y="7"/>
                    <a:pt x="7" y="8"/>
                  </a:cubicBezTo>
                  <a:cubicBezTo>
                    <a:pt x="8" y="10"/>
                    <a:pt x="9" y="13"/>
                    <a:pt x="11" y="13"/>
                  </a:cubicBezTo>
                  <a:cubicBezTo>
                    <a:pt x="13" y="12"/>
                    <a:pt x="15" y="12"/>
                    <a:pt x="1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9" y="5"/>
                    <a:pt x="9" y="5"/>
                  </a:cubicBezTo>
                  <a:cubicBezTo>
                    <a:pt x="9" y="4"/>
                    <a:pt x="8" y="2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0" name="MH_Other_41"/>
            <p:cNvSpPr/>
            <p:nvPr>
              <p:custDataLst>
                <p:tags r:id="rId42"/>
              </p:custDataLst>
            </p:nvPr>
          </p:nvSpPr>
          <p:spPr bwMode="auto">
            <a:xfrm>
              <a:off x="6599675" y="2120329"/>
              <a:ext cx="36090" cy="54080"/>
            </a:xfrm>
            <a:custGeom>
              <a:avLst/>
              <a:gdLst>
                <a:gd name="T0" fmla="*/ 4 w 4"/>
                <a:gd name="T1" fmla="*/ 5 h 6"/>
                <a:gd name="T2" fmla="*/ 0 w 4"/>
                <a:gd name="T3" fmla="*/ 6 h 6"/>
                <a:gd name="T4" fmla="*/ 0 w 4"/>
                <a:gd name="T5" fmla="*/ 0 h 6"/>
                <a:gd name="T6" fmla="*/ 4 w 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"/>
                    <a:pt x="4" y="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1" name="MH_Other_42"/>
            <p:cNvSpPr/>
            <p:nvPr>
              <p:custDataLst>
                <p:tags r:id="rId43"/>
              </p:custDataLst>
            </p:nvPr>
          </p:nvSpPr>
          <p:spPr bwMode="auto">
            <a:xfrm>
              <a:off x="6599675" y="1897244"/>
              <a:ext cx="189476" cy="295192"/>
            </a:xfrm>
            <a:custGeom>
              <a:avLst/>
              <a:gdLst>
                <a:gd name="T0" fmla="*/ 0 w 21"/>
                <a:gd name="T1" fmla="*/ 25 h 33"/>
                <a:gd name="T2" fmla="*/ 2 w 21"/>
                <a:gd name="T3" fmla="*/ 33 h 33"/>
                <a:gd name="T4" fmla="*/ 12 w 21"/>
                <a:gd name="T5" fmla="*/ 28 h 33"/>
                <a:gd name="T6" fmla="*/ 20 w 21"/>
                <a:gd name="T7" fmla="*/ 25 h 33"/>
                <a:gd name="T8" fmla="*/ 19 w 21"/>
                <a:gd name="T9" fmla="*/ 16 h 33"/>
                <a:gd name="T10" fmla="*/ 13 w 21"/>
                <a:gd name="T11" fmla="*/ 4 h 33"/>
                <a:gd name="T12" fmla="*/ 10 w 21"/>
                <a:gd name="T13" fmla="*/ 1 h 33"/>
                <a:gd name="T14" fmla="*/ 10 w 21"/>
                <a:gd name="T15" fmla="*/ 17 h 33"/>
                <a:gd name="T16" fmla="*/ 10 w 21"/>
                <a:gd name="T17" fmla="*/ 19 h 33"/>
                <a:gd name="T18" fmla="*/ 0 w 21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0" y="2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1" y="29"/>
                    <a:pt x="12" y="28"/>
                  </a:cubicBezTo>
                  <a:cubicBezTo>
                    <a:pt x="14" y="27"/>
                    <a:pt x="20" y="25"/>
                    <a:pt x="20" y="25"/>
                  </a:cubicBezTo>
                  <a:cubicBezTo>
                    <a:pt x="21" y="24"/>
                    <a:pt x="20" y="18"/>
                    <a:pt x="19" y="16"/>
                  </a:cubicBezTo>
                  <a:cubicBezTo>
                    <a:pt x="18" y="13"/>
                    <a:pt x="14" y="5"/>
                    <a:pt x="13" y="4"/>
                  </a:cubicBezTo>
                  <a:cubicBezTo>
                    <a:pt x="12" y="3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2" name="MH_Other_43"/>
            <p:cNvSpPr/>
            <p:nvPr>
              <p:custDataLst>
                <p:tags r:id="rId44"/>
              </p:custDataLst>
            </p:nvPr>
          </p:nvSpPr>
          <p:spPr bwMode="auto">
            <a:xfrm>
              <a:off x="6599675" y="1897244"/>
              <a:ext cx="171430" cy="268150"/>
            </a:xfrm>
            <a:custGeom>
              <a:avLst/>
              <a:gdLst>
                <a:gd name="T0" fmla="*/ 14 w 19"/>
                <a:gd name="T1" fmla="*/ 18 h 30"/>
                <a:gd name="T2" fmla="*/ 18 w 19"/>
                <a:gd name="T3" fmla="*/ 19 h 30"/>
                <a:gd name="T4" fmla="*/ 14 w 19"/>
                <a:gd name="T5" fmla="*/ 16 h 30"/>
                <a:gd name="T6" fmla="*/ 14 w 19"/>
                <a:gd name="T7" fmla="*/ 11 h 30"/>
                <a:gd name="T8" fmla="*/ 11 w 19"/>
                <a:gd name="T9" fmla="*/ 11 h 30"/>
                <a:gd name="T10" fmla="*/ 13 w 19"/>
                <a:gd name="T11" fmla="*/ 8 h 30"/>
                <a:gd name="T12" fmla="*/ 11 w 19"/>
                <a:gd name="T13" fmla="*/ 8 h 30"/>
                <a:gd name="T14" fmla="*/ 12 w 19"/>
                <a:gd name="T15" fmla="*/ 5 h 30"/>
                <a:gd name="T16" fmla="*/ 11 w 19"/>
                <a:gd name="T17" fmla="*/ 6 h 30"/>
                <a:gd name="T18" fmla="*/ 12 w 19"/>
                <a:gd name="T19" fmla="*/ 2 h 30"/>
                <a:gd name="T20" fmla="*/ 10 w 19"/>
                <a:gd name="T21" fmla="*/ 1 h 30"/>
                <a:gd name="T22" fmla="*/ 10 w 19"/>
                <a:gd name="T23" fmla="*/ 17 h 30"/>
                <a:gd name="T24" fmla="*/ 10 w 19"/>
                <a:gd name="T25" fmla="*/ 19 h 30"/>
                <a:gd name="T26" fmla="*/ 0 w 19"/>
                <a:gd name="T27" fmla="*/ 25 h 30"/>
                <a:gd name="T28" fmla="*/ 1 w 19"/>
                <a:gd name="T29" fmla="*/ 30 h 30"/>
                <a:gd name="T30" fmla="*/ 4 w 19"/>
                <a:gd name="T31" fmla="*/ 27 h 30"/>
                <a:gd name="T32" fmla="*/ 13 w 19"/>
                <a:gd name="T33" fmla="*/ 25 h 30"/>
                <a:gd name="T34" fmla="*/ 8 w 19"/>
                <a:gd name="T35" fmla="*/ 24 h 30"/>
                <a:gd name="T36" fmla="*/ 12 w 19"/>
                <a:gd name="T37" fmla="*/ 23 h 30"/>
                <a:gd name="T38" fmla="*/ 19 w 19"/>
                <a:gd name="T39" fmla="*/ 23 h 30"/>
                <a:gd name="T40" fmla="*/ 14 w 19"/>
                <a:gd name="T4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0">
                  <a:moveTo>
                    <a:pt x="14" y="18"/>
                  </a:moveTo>
                  <a:cubicBezTo>
                    <a:pt x="14" y="16"/>
                    <a:pt x="18" y="19"/>
                    <a:pt x="18" y="19"/>
                  </a:cubicBezTo>
                  <a:cubicBezTo>
                    <a:pt x="16" y="16"/>
                    <a:pt x="14" y="16"/>
                    <a:pt x="14" y="16"/>
                  </a:cubicBezTo>
                  <a:cubicBezTo>
                    <a:pt x="13" y="14"/>
                    <a:pt x="14" y="11"/>
                    <a:pt x="14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9"/>
                    <a:pt x="13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3"/>
                    <a:pt x="12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7"/>
                    <a:pt x="1" y="3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8"/>
                    <a:pt x="13" y="25"/>
                    <a:pt x="13" y="25"/>
                  </a:cubicBezTo>
                  <a:cubicBezTo>
                    <a:pt x="11" y="25"/>
                    <a:pt x="8" y="24"/>
                    <a:pt x="8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5"/>
                    <a:pt x="19" y="23"/>
                    <a:pt x="19" y="23"/>
                  </a:cubicBezTo>
                  <a:cubicBezTo>
                    <a:pt x="19" y="23"/>
                    <a:pt x="13" y="20"/>
                    <a:pt x="1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3" name="MH_Other_44"/>
            <p:cNvSpPr/>
            <p:nvPr>
              <p:custDataLst>
                <p:tags r:id="rId45"/>
              </p:custDataLst>
            </p:nvPr>
          </p:nvSpPr>
          <p:spPr bwMode="auto">
            <a:xfrm>
              <a:off x="6644788" y="2041459"/>
              <a:ext cx="45113" cy="45067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5 h 5"/>
                <a:gd name="T4" fmla="*/ 5 w 5"/>
                <a:gd name="T5" fmla="*/ 3 h 5"/>
                <a:gd name="T6" fmla="*/ 5 w 5"/>
                <a:gd name="T7" fmla="*/ 1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4" name="MH_Other_45"/>
            <p:cNvSpPr/>
            <p:nvPr>
              <p:custDataLst>
                <p:tags r:id="rId46"/>
              </p:custDataLst>
            </p:nvPr>
          </p:nvSpPr>
          <p:spPr bwMode="auto">
            <a:xfrm>
              <a:off x="6412454" y="1960338"/>
              <a:ext cx="241357" cy="214070"/>
            </a:xfrm>
            <a:custGeom>
              <a:avLst/>
              <a:gdLst>
                <a:gd name="T0" fmla="*/ 1 w 27"/>
                <a:gd name="T1" fmla="*/ 0 h 24"/>
                <a:gd name="T2" fmla="*/ 0 w 27"/>
                <a:gd name="T3" fmla="*/ 8 h 24"/>
                <a:gd name="T4" fmla="*/ 8 w 27"/>
                <a:gd name="T5" fmla="*/ 23 h 24"/>
                <a:gd name="T6" fmla="*/ 19 w 27"/>
                <a:gd name="T7" fmla="*/ 21 h 24"/>
                <a:gd name="T8" fmla="*/ 27 w 27"/>
                <a:gd name="T9" fmla="*/ 14 h 24"/>
                <a:gd name="T10" fmla="*/ 26 w 27"/>
                <a:gd name="T11" fmla="*/ 10 h 24"/>
                <a:gd name="T12" fmla="*/ 18 w 27"/>
                <a:gd name="T13" fmla="*/ 12 h 24"/>
                <a:gd name="T14" fmla="*/ 13 w 27"/>
                <a:gd name="T15" fmla="*/ 12 h 24"/>
                <a:gd name="T16" fmla="*/ 9 w 27"/>
                <a:gd name="T17" fmla="*/ 14 h 24"/>
                <a:gd name="T18" fmla="*/ 8 w 27"/>
                <a:gd name="T19" fmla="*/ 6 h 24"/>
                <a:gd name="T20" fmla="*/ 1 w 2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1" y="0"/>
                  </a:moveTo>
                  <a:cubicBezTo>
                    <a:pt x="1" y="0"/>
                    <a:pt x="1" y="5"/>
                    <a:pt x="0" y="8"/>
                  </a:cubicBezTo>
                  <a:cubicBezTo>
                    <a:pt x="0" y="12"/>
                    <a:pt x="4" y="22"/>
                    <a:pt x="8" y="23"/>
                  </a:cubicBezTo>
                  <a:cubicBezTo>
                    <a:pt x="11" y="24"/>
                    <a:pt x="16" y="22"/>
                    <a:pt x="19" y="21"/>
                  </a:cubicBezTo>
                  <a:cubicBezTo>
                    <a:pt x="21" y="19"/>
                    <a:pt x="23" y="16"/>
                    <a:pt x="27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1"/>
                    <a:pt x="8" y="6"/>
                  </a:cubicBezTo>
                  <a:cubicBezTo>
                    <a:pt x="6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5" name="MH_Other_46"/>
            <p:cNvSpPr/>
            <p:nvPr>
              <p:custDataLst>
                <p:tags r:id="rId47"/>
              </p:custDataLst>
            </p:nvPr>
          </p:nvSpPr>
          <p:spPr bwMode="auto">
            <a:xfrm>
              <a:off x="6457568" y="2050473"/>
              <a:ext cx="72182" cy="60841"/>
            </a:xfrm>
            <a:custGeom>
              <a:avLst/>
              <a:gdLst>
                <a:gd name="T0" fmla="*/ 4 w 8"/>
                <a:gd name="T1" fmla="*/ 5 h 7"/>
                <a:gd name="T2" fmla="*/ 7 w 8"/>
                <a:gd name="T3" fmla="*/ 3 h 7"/>
                <a:gd name="T4" fmla="*/ 8 w 8"/>
                <a:gd name="T5" fmla="*/ 2 h 7"/>
                <a:gd name="T6" fmla="*/ 4 w 8"/>
                <a:gd name="T7" fmla="*/ 2 h 7"/>
                <a:gd name="T8" fmla="*/ 2 w 8"/>
                <a:gd name="T9" fmla="*/ 2 h 7"/>
                <a:gd name="T10" fmla="*/ 2 w 8"/>
                <a:gd name="T11" fmla="*/ 0 h 7"/>
                <a:gd name="T12" fmla="*/ 1 w 8"/>
                <a:gd name="T13" fmla="*/ 2 h 7"/>
                <a:gd name="T14" fmla="*/ 2 w 8"/>
                <a:gd name="T15" fmla="*/ 4 h 7"/>
                <a:gd name="T16" fmla="*/ 2 w 8"/>
                <a:gd name="T17" fmla="*/ 5 h 7"/>
                <a:gd name="T18" fmla="*/ 3 w 8"/>
                <a:gd name="T19" fmla="*/ 7 h 7"/>
                <a:gd name="T20" fmla="*/ 4 w 8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cubicBezTo>
                    <a:pt x="4" y="5"/>
                    <a:pt x="6" y="4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6" name="MH_Other_47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6412454" y="1987379"/>
              <a:ext cx="241357" cy="187030"/>
            </a:xfrm>
            <a:custGeom>
              <a:avLst/>
              <a:gdLst>
                <a:gd name="T0" fmla="*/ 27 w 27"/>
                <a:gd name="T1" fmla="*/ 11 h 21"/>
                <a:gd name="T2" fmla="*/ 26 w 27"/>
                <a:gd name="T3" fmla="*/ 9 h 21"/>
                <a:gd name="T4" fmla="*/ 21 w 27"/>
                <a:gd name="T5" fmla="*/ 10 h 21"/>
                <a:gd name="T6" fmla="*/ 16 w 27"/>
                <a:gd name="T7" fmla="*/ 13 h 21"/>
                <a:gd name="T8" fmla="*/ 16 w 27"/>
                <a:gd name="T9" fmla="*/ 11 h 21"/>
                <a:gd name="T10" fmla="*/ 13 w 27"/>
                <a:gd name="T11" fmla="*/ 14 h 21"/>
                <a:gd name="T12" fmla="*/ 11 w 27"/>
                <a:gd name="T13" fmla="*/ 11 h 21"/>
                <a:gd name="T14" fmla="*/ 9 w 27"/>
                <a:gd name="T15" fmla="*/ 17 h 21"/>
                <a:gd name="T16" fmla="*/ 8 w 27"/>
                <a:gd name="T17" fmla="*/ 16 h 21"/>
                <a:gd name="T18" fmla="*/ 8 w 27"/>
                <a:gd name="T19" fmla="*/ 13 h 21"/>
                <a:gd name="T20" fmla="*/ 5 w 27"/>
                <a:gd name="T21" fmla="*/ 9 h 21"/>
                <a:gd name="T22" fmla="*/ 5 w 27"/>
                <a:gd name="T23" fmla="*/ 6 h 21"/>
                <a:gd name="T24" fmla="*/ 3 w 27"/>
                <a:gd name="T25" fmla="*/ 6 h 21"/>
                <a:gd name="T26" fmla="*/ 5 w 27"/>
                <a:gd name="T27" fmla="*/ 3 h 21"/>
                <a:gd name="T28" fmla="*/ 2 w 27"/>
                <a:gd name="T29" fmla="*/ 2 h 21"/>
                <a:gd name="T30" fmla="*/ 5 w 27"/>
                <a:gd name="T31" fmla="*/ 1 h 21"/>
                <a:gd name="T32" fmla="*/ 4 w 27"/>
                <a:gd name="T33" fmla="*/ 0 h 21"/>
                <a:gd name="T34" fmla="*/ 1 w 27"/>
                <a:gd name="T35" fmla="*/ 0 h 21"/>
                <a:gd name="T36" fmla="*/ 0 w 27"/>
                <a:gd name="T37" fmla="*/ 5 h 21"/>
                <a:gd name="T38" fmla="*/ 8 w 27"/>
                <a:gd name="T39" fmla="*/ 20 h 21"/>
                <a:gd name="T40" fmla="*/ 19 w 27"/>
                <a:gd name="T41" fmla="*/ 18 h 21"/>
                <a:gd name="T42" fmla="*/ 27 w 27"/>
                <a:gd name="T43" fmla="*/ 11 h 21"/>
                <a:gd name="T44" fmla="*/ 3 w 27"/>
                <a:gd name="T45" fmla="*/ 7 h 21"/>
                <a:gd name="T46" fmla="*/ 2 w 27"/>
                <a:gd name="T47" fmla="*/ 8 h 21"/>
                <a:gd name="T48" fmla="*/ 3 w 27"/>
                <a:gd name="T4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1">
                  <a:moveTo>
                    <a:pt x="27" y="11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2" y="9"/>
                    <a:pt x="21" y="10"/>
                  </a:cubicBezTo>
                  <a:cubicBezTo>
                    <a:pt x="19" y="10"/>
                    <a:pt x="17" y="13"/>
                    <a:pt x="16" y="13"/>
                  </a:cubicBezTo>
                  <a:cubicBezTo>
                    <a:pt x="16" y="13"/>
                    <a:pt x="16" y="11"/>
                    <a:pt x="16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8" y="13"/>
                    <a:pt x="8" y="13"/>
                  </a:cubicBezTo>
                  <a:cubicBezTo>
                    <a:pt x="8" y="13"/>
                    <a:pt x="6" y="10"/>
                    <a:pt x="5" y="9"/>
                  </a:cubicBezTo>
                  <a:cubicBezTo>
                    <a:pt x="4" y="8"/>
                    <a:pt x="5" y="6"/>
                    <a:pt x="5" y="6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5"/>
                    <a:pt x="5" y="3"/>
                    <a:pt x="5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5" y="2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1" y="4"/>
                    <a:pt x="0" y="5"/>
                  </a:cubicBezTo>
                  <a:cubicBezTo>
                    <a:pt x="0" y="9"/>
                    <a:pt x="4" y="19"/>
                    <a:pt x="8" y="20"/>
                  </a:cubicBezTo>
                  <a:cubicBezTo>
                    <a:pt x="11" y="21"/>
                    <a:pt x="16" y="19"/>
                    <a:pt x="19" y="18"/>
                  </a:cubicBezTo>
                  <a:cubicBezTo>
                    <a:pt x="21" y="16"/>
                    <a:pt x="25" y="13"/>
                    <a:pt x="27" y="11"/>
                  </a:cubicBezTo>
                  <a:close/>
                  <a:moveTo>
                    <a:pt x="3" y="7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57" name="MH_Other_48"/>
            <p:cNvSpPr/>
            <p:nvPr>
              <p:custDataLst>
                <p:tags r:id="rId49"/>
              </p:custDataLst>
            </p:nvPr>
          </p:nvSpPr>
          <p:spPr bwMode="auto">
            <a:xfrm>
              <a:off x="6475613" y="2050472"/>
              <a:ext cx="63158" cy="36054"/>
            </a:xfrm>
            <a:custGeom>
              <a:avLst/>
              <a:gdLst>
                <a:gd name="T0" fmla="*/ 7 w 7"/>
                <a:gd name="T1" fmla="*/ 2 h 4"/>
                <a:gd name="T2" fmla="*/ 4 w 7"/>
                <a:gd name="T3" fmla="*/ 0 h 4"/>
                <a:gd name="T4" fmla="*/ 1 w 7"/>
                <a:gd name="T5" fmla="*/ 0 h 4"/>
                <a:gd name="T6" fmla="*/ 0 w 7"/>
                <a:gd name="T7" fmla="*/ 1 h 4"/>
                <a:gd name="T8" fmla="*/ 1 w 7"/>
                <a:gd name="T9" fmla="*/ 2 h 4"/>
                <a:gd name="T10" fmla="*/ 2 w 7"/>
                <a:gd name="T11" fmla="*/ 3 h 4"/>
                <a:gd name="T12" fmla="*/ 3 w 7"/>
                <a:gd name="T13" fmla="*/ 4 h 4"/>
                <a:gd name="T14" fmla="*/ 7 w 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082617" y="1617836"/>
            <a:ext cx="649385" cy="1232595"/>
            <a:chOff x="2082610" y="1784530"/>
            <a:chExt cx="649385" cy="1232595"/>
          </a:xfrm>
        </p:grpSpPr>
        <p:sp>
          <p:nvSpPr>
            <p:cNvPr id="59" name="MH_Other_49"/>
            <p:cNvSpPr/>
            <p:nvPr>
              <p:custDataLst>
                <p:tags r:id="rId50"/>
              </p:custDataLst>
            </p:nvPr>
          </p:nvSpPr>
          <p:spPr bwMode="auto">
            <a:xfrm>
              <a:off x="2279665" y="1793479"/>
              <a:ext cx="114202" cy="230412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0" name="MH_Other_50"/>
            <p:cNvSpPr/>
            <p:nvPr>
              <p:custDataLst>
                <p:tags r:id="rId51"/>
              </p:custDataLst>
            </p:nvPr>
          </p:nvSpPr>
          <p:spPr bwMode="auto">
            <a:xfrm>
              <a:off x="2297578" y="1889671"/>
              <a:ext cx="17914" cy="2684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1" name="MH_Other_51"/>
            <p:cNvSpPr/>
            <p:nvPr>
              <p:custDataLst>
                <p:tags r:id="rId52"/>
              </p:custDataLst>
            </p:nvPr>
          </p:nvSpPr>
          <p:spPr bwMode="auto">
            <a:xfrm>
              <a:off x="2306537" y="1880722"/>
              <a:ext cx="78374" cy="143169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2" name="MH_Other_52"/>
            <p:cNvSpPr/>
            <p:nvPr>
              <p:custDataLst>
                <p:tags r:id="rId53"/>
              </p:custDataLst>
            </p:nvPr>
          </p:nvSpPr>
          <p:spPr bwMode="auto">
            <a:xfrm>
              <a:off x="2208008" y="2041787"/>
              <a:ext cx="347085" cy="398188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3" name="MH_Other_53"/>
            <p:cNvSpPr/>
            <p:nvPr>
              <p:custDataLst>
                <p:tags r:id="rId54"/>
              </p:custDataLst>
            </p:nvPr>
          </p:nvSpPr>
          <p:spPr bwMode="auto">
            <a:xfrm>
              <a:off x="2315493" y="2876193"/>
              <a:ext cx="167944" cy="96192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4" name="MH_Other_54"/>
            <p:cNvSpPr/>
            <p:nvPr>
              <p:custDataLst>
                <p:tags r:id="rId55"/>
              </p:custDataLst>
            </p:nvPr>
          </p:nvSpPr>
          <p:spPr bwMode="auto">
            <a:xfrm>
              <a:off x="2234880" y="2936594"/>
              <a:ext cx="96288" cy="80531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5" name="MH_Other_55"/>
            <p:cNvSpPr/>
            <p:nvPr>
              <p:custDataLst>
                <p:tags r:id="rId56"/>
              </p:custDataLst>
            </p:nvPr>
          </p:nvSpPr>
          <p:spPr bwMode="auto">
            <a:xfrm>
              <a:off x="2315493" y="2307990"/>
              <a:ext cx="158987" cy="603994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6" name="MH_Other_56"/>
            <p:cNvSpPr/>
            <p:nvPr>
              <p:custDataLst>
                <p:tags r:id="rId57"/>
              </p:custDataLst>
            </p:nvPr>
          </p:nvSpPr>
          <p:spPr bwMode="auto">
            <a:xfrm>
              <a:off x="2315493" y="2307990"/>
              <a:ext cx="150030" cy="603994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7" name="MH_Other_57"/>
            <p:cNvSpPr/>
            <p:nvPr>
              <p:custDataLst>
                <p:tags r:id="rId58"/>
              </p:custDataLst>
            </p:nvPr>
          </p:nvSpPr>
          <p:spPr bwMode="auto">
            <a:xfrm>
              <a:off x="2438653" y="2574196"/>
              <a:ext cx="17914" cy="2684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8" name="MH_Other_58"/>
            <p:cNvSpPr/>
            <p:nvPr>
              <p:custDataLst>
                <p:tags r:id="rId59"/>
              </p:custDataLst>
            </p:nvPr>
          </p:nvSpPr>
          <p:spPr bwMode="auto">
            <a:xfrm>
              <a:off x="2225922" y="2299044"/>
              <a:ext cx="221686" cy="673341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69" name="MH_Other_59"/>
            <p:cNvSpPr/>
            <p:nvPr>
              <p:custDataLst>
                <p:tags r:id="rId60"/>
              </p:custDataLst>
            </p:nvPr>
          </p:nvSpPr>
          <p:spPr bwMode="auto">
            <a:xfrm>
              <a:off x="2243836" y="2272199"/>
              <a:ext cx="230643" cy="71585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0" name="MH_Other_60"/>
            <p:cNvSpPr/>
            <p:nvPr>
              <p:custDataLst>
                <p:tags r:id="rId61"/>
              </p:custDataLst>
            </p:nvPr>
          </p:nvSpPr>
          <p:spPr bwMode="auto">
            <a:xfrm>
              <a:off x="2624511" y="1862827"/>
              <a:ext cx="107484" cy="98428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1" name="MH_Other_61"/>
            <p:cNvSpPr/>
            <p:nvPr>
              <p:custDataLst>
                <p:tags r:id="rId62"/>
              </p:custDataLst>
            </p:nvPr>
          </p:nvSpPr>
          <p:spPr bwMode="auto">
            <a:xfrm>
              <a:off x="2225922" y="2299044"/>
              <a:ext cx="105245" cy="673341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2" name="MH_Other_62"/>
            <p:cNvSpPr/>
            <p:nvPr>
              <p:custDataLst>
                <p:tags r:id="rId63"/>
              </p:custDataLst>
            </p:nvPr>
          </p:nvSpPr>
          <p:spPr bwMode="auto">
            <a:xfrm>
              <a:off x="2297579" y="2307990"/>
              <a:ext cx="150030" cy="221465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3" name="MH_Other_63"/>
            <p:cNvSpPr/>
            <p:nvPr>
              <p:custDataLst>
                <p:tags r:id="rId64"/>
              </p:custDataLst>
            </p:nvPr>
          </p:nvSpPr>
          <p:spPr bwMode="auto">
            <a:xfrm>
              <a:off x="2411781" y="2299044"/>
              <a:ext cx="44784" cy="35793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4" name="MH_Other_64"/>
            <p:cNvSpPr/>
            <p:nvPr>
              <p:custDataLst>
                <p:tags r:id="rId65"/>
              </p:custDataLst>
            </p:nvPr>
          </p:nvSpPr>
          <p:spPr bwMode="auto">
            <a:xfrm>
              <a:off x="2261751" y="1925463"/>
              <a:ext cx="203772" cy="373581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5" name="MH_Other_65"/>
            <p:cNvSpPr/>
            <p:nvPr>
              <p:custDataLst>
                <p:tags r:id="rId66"/>
              </p:custDataLst>
            </p:nvPr>
          </p:nvSpPr>
          <p:spPr bwMode="auto">
            <a:xfrm>
              <a:off x="2261751" y="1979152"/>
              <a:ext cx="141073" cy="319892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6" name="MH_Other_66"/>
            <p:cNvSpPr/>
            <p:nvPr>
              <p:custDataLst>
                <p:tags r:id="rId67"/>
              </p:custDataLst>
            </p:nvPr>
          </p:nvSpPr>
          <p:spPr bwMode="auto">
            <a:xfrm>
              <a:off x="2154266" y="1943361"/>
              <a:ext cx="203772" cy="532410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7" name="MH_Other_67"/>
            <p:cNvSpPr/>
            <p:nvPr>
              <p:custDataLst>
                <p:tags r:id="rId68"/>
              </p:custDataLst>
            </p:nvPr>
          </p:nvSpPr>
          <p:spPr bwMode="auto">
            <a:xfrm>
              <a:off x="2199052" y="2164822"/>
              <a:ext cx="132116" cy="143169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8" name="MH_Other_68"/>
            <p:cNvSpPr/>
            <p:nvPr>
              <p:custDataLst>
                <p:tags r:id="rId69"/>
              </p:custDataLst>
            </p:nvPr>
          </p:nvSpPr>
          <p:spPr bwMode="auto">
            <a:xfrm>
              <a:off x="2270709" y="2281148"/>
              <a:ext cx="114202" cy="80531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9" name="MH_Other_69"/>
            <p:cNvSpPr/>
            <p:nvPr>
              <p:custDataLst>
                <p:tags r:id="rId70"/>
              </p:custDataLst>
            </p:nvPr>
          </p:nvSpPr>
          <p:spPr bwMode="auto">
            <a:xfrm>
              <a:off x="2375953" y="1925463"/>
              <a:ext cx="293343" cy="487669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0" name="MH_Other_70"/>
            <p:cNvSpPr/>
            <p:nvPr>
              <p:custDataLst>
                <p:tags r:id="rId71"/>
              </p:custDataLst>
            </p:nvPr>
          </p:nvSpPr>
          <p:spPr bwMode="auto">
            <a:xfrm>
              <a:off x="2438654" y="1961256"/>
              <a:ext cx="230643" cy="364634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1" name="MH_Other_71"/>
            <p:cNvSpPr/>
            <p:nvPr>
              <p:custDataLst>
                <p:tags r:id="rId72"/>
              </p:custDataLst>
            </p:nvPr>
          </p:nvSpPr>
          <p:spPr bwMode="auto">
            <a:xfrm>
              <a:off x="2190094" y="1952306"/>
              <a:ext cx="150030" cy="248308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2" name="MH_Other_72"/>
            <p:cNvSpPr/>
            <p:nvPr>
              <p:custDataLst>
                <p:tags r:id="rId73"/>
              </p:custDataLst>
            </p:nvPr>
          </p:nvSpPr>
          <p:spPr bwMode="auto">
            <a:xfrm>
              <a:off x="2154266" y="2263251"/>
              <a:ext cx="116440" cy="212517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3" name="MH_Other_73"/>
            <p:cNvSpPr/>
            <p:nvPr>
              <p:custDataLst>
                <p:tags r:id="rId74"/>
              </p:custDataLst>
            </p:nvPr>
          </p:nvSpPr>
          <p:spPr bwMode="auto">
            <a:xfrm>
              <a:off x="2082610" y="1970202"/>
              <a:ext cx="223925" cy="355685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4" name="MH_Other_74"/>
            <p:cNvSpPr/>
            <p:nvPr>
              <p:custDataLst>
                <p:tags r:id="rId75"/>
              </p:custDataLst>
            </p:nvPr>
          </p:nvSpPr>
          <p:spPr bwMode="auto">
            <a:xfrm>
              <a:off x="2082610" y="1970202"/>
              <a:ext cx="206011" cy="355685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5" name="MH_Other_7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2279665" y="1793480"/>
              <a:ext cx="123159" cy="149881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6" name="MH_Other_76"/>
            <p:cNvSpPr/>
            <p:nvPr>
              <p:custDataLst>
                <p:tags r:id="rId77"/>
              </p:custDataLst>
            </p:nvPr>
          </p:nvSpPr>
          <p:spPr bwMode="auto">
            <a:xfrm>
              <a:off x="2288623" y="1784530"/>
              <a:ext cx="123159" cy="96192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950519" y="2794448"/>
            <a:ext cx="1232150" cy="1229448"/>
            <a:chOff x="3950519" y="2759722"/>
            <a:chExt cx="1232150" cy="1229448"/>
          </a:xfrm>
        </p:grpSpPr>
        <p:sp>
          <p:nvSpPr>
            <p:cNvPr id="88" name="MH_Other_3"/>
            <p:cNvSpPr/>
            <p:nvPr>
              <p:custDataLst>
                <p:tags r:id="rId78"/>
              </p:custDataLst>
            </p:nvPr>
          </p:nvSpPr>
          <p:spPr>
            <a:xfrm>
              <a:off x="3950519" y="2759722"/>
              <a:ext cx="1229237" cy="12294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90500" dir="81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MH_Other_9"/>
            <p:cNvSpPr/>
            <p:nvPr>
              <p:custDataLst>
                <p:tags r:id="rId79"/>
              </p:custDataLst>
            </p:nvPr>
          </p:nvSpPr>
          <p:spPr>
            <a:xfrm flipH="1">
              <a:off x="3953432" y="2759722"/>
              <a:ext cx="1229237" cy="1229448"/>
            </a:xfrm>
            <a:prstGeom prst="rtTriangle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MH_Other_15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099008" y="2907577"/>
              <a:ext cx="933720" cy="932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 dist="114300" dir="18900000">
                <a:prstClr val="black">
                  <a:alpha val="3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KSO_Shape"/>
            <p:cNvSpPr/>
            <p:nvPr/>
          </p:nvSpPr>
          <p:spPr bwMode="auto">
            <a:xfrm>
              <a:off x="4319421" y="3162198"/>
              <a:ext cx="492895" cy="492895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/>
          <p:nvPr/>
        </p:nvGrpSpPr>
        <p:grpSpPr bwMode="auto">
          <a:xfrm>
            <a:off x="1947863" y="1758554"/>
            <a:ext cx="5327650" cy="2268140"/>
            <a:chOff x="1202" y="1117"/>
            <a:chExt cx="3356" cy="2268"/>
          </a:xfrm>
        </p:grpSpPr>
        <p:sp>
          <p:nvSpPr>
            <p:cNvPr id="2052" name="Freeform 4"/>
            <p:cNvSpPr/>
            <p:nvPr/>
          </p:nvSpPr>
          <p:spPr bwMode="auto">
            <a:xfrm>
              <a:off x="1202" y="1888"/>
              <a:ext cx="3356" cy="1497"/>
            </a:xfrm>
            <a:custGeom>
              <a:avLst/>
              <a:gdLst>
                <a:gd name="T0" fmla="*/ 0 w 1180"/>
                <a:gd name="T1" fmla="*/ 1497 h 158"/>
                <a:gd name="T2" fmla="*/ 0 w 1180"/>
                <a:gd name="T3" fmla="*/ 0 h 158"/>
                <a:gd name="T4" fmla="*/ 3356 w 1180"/>
                <a:gd name="T5" fmla="*/ 0 h 158"/>
                <a:gd name="T6" fmla="*/ 3356 w 1180"/>
                <a:gd name="T7" fmla="*/ 1497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0" h="158">
                  <a:moveTo>
                    <a:pt x="0" y="158"/>
                  </a:moveTo>
                  <a:lnTo>
                    <a:pt x="0" y="0"/>
                  </a:lnTo>
                  <a:lnTo>
                    <a:pt x="1180" y="0"/>
                  </a:lnTo>
                  <a:lnTo>
                    <a:pt x="1180" y="158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881" y="1117"/>
              <a:ext cx="0" cy="2268"/>
            </a:xfrm>
            <a:prstGeom prst="lin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468692" y="1381125"/>
            <a:ext cx="2263775" cy="381000"/>
          </a:xfrm>
          <a:prstGeom prst="flowChartAlternateProcess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rPr>
              <a:t>科室主任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124602" y="2784872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460768" y="2784872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96949" y="2784872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124602" y="3378994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460768" y="3378994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796949" y="3378994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124602" y="3973116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460768" y="3973116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796949" y="3973116"/>
            <a:ext cx="2263775" cy="38100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sym typeface="+mn-lt"/>
              </a:rPr>
              <a:t>单击此处添加文字</a:t>
            </a:r>
            <a:endParaRPr lang="zh-CN" altLang="en-US" sz="1200" b="1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539664" name="AutoShape 16"/>
          <p:cNvSpPr>
            <a:spLocks noChangeArrowheads="1"/>
          </p:cNvSpPr>
          <p:nvPr/>
        </p:nvSpPr>
        <p:spPr bwMode="auto">
          <a:xfrm>
            <a:off x="3479804" y="1920479"/>
            <a:ext cx="2263775" cy="381000"/>
          </a:xfrm>
          <a:prstGeom prst="flowChartAlternateProcess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rPr>
              <a:t>科室副主任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5396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649547"/>
            <a:ext cx="3000524" cy="449853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21802" y="1207331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ts val="1800"/>
              </a:lnSpc>
              <a:defRPr/>
            </a:pPr>
            <a:r>
              <a:rPr lang="zh-CN" altLang="en-US" kern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您的内容打在这里，或者通过复制您的文本后，在此框中选择粘贴</a:t>
            </a:r>
            <a:endParaRPr lang="zh-CN" altLang="en-US" kern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1802" y="2168591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您的内容打在这里，或者通过复制您的文本后，在此框中选择粘贴</a:t>
            </a:r>
            <a:endParaRPr lang="zh-CN" altLang="en-US" sz="1200" kern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802" y="3129848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您的内容打在这里，或者通过复制您的文本后，在此框中选择粘贴</a:t>
            </a:r>
            <a:endParaRPr lang="zh-CN" altLang="en-US" sz="1200" kern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427984" y="1059582"/>
            <a:ext cx="757166" cy="757162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en-US" altLang="zh-CN" sz="12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427984" y="2020842"/>
            <a:ext cx="757166" cy="757162"/>
          </a:xfrm>
          <a:prstGeom prst="ellipse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en-US" altLang="zh-CN" sz="1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427984" y="2982099"/>
            <a:ext cx="757166" cy="757162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en-US" altLang="zh-CN" sz="1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427984" y="3943356"/>
            <a:ext cx="757166" cy="757162"/>
          </a:xfrm>
          <a:prstGeom prst="ellipse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en-US" altLang="zh-CN" sz="1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1802" y="4091105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您的内容打在这里，或者通过复制您的文本后，在此框中选择粘贴</a:t>
            </a:r>
            <a:endParaRPr lang="zh-CN" altLang="en-US" sz="1200" kern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79663"/>
            <a:ext cx="9144000" cy="2088232"/>
          </a:xfrm>
          <a:custGeom>
            <a:avLst/>
            <a:gdLst/>
            <a:ahLst/>
            <a:cxnLst/>
            <a:rect l="l" t="t" r="r" b="b"/>
            <a:pathLst>
              <a:path w="9144000" h="2088232">
                <a:moveTo>
                  <a:pt x="0" y="0"/>
                </a:moveTo>
                <a:lnTo>
                  <a:pt x="3816349" y="0"/>
                </a:lnTo>
                <a:lnTo>
                  <a:pt x="3815397" y="194197"/>
                </a:lnTo>
                <a:cubicBezTo>
                  <a:pt x="3815639" y="203899"/>
                  <a:pt x="3815881" y="213599"/>
                  <a:pt x="3816123" y="223301"/>
                </a:cubicBezTo>
                <a:cubicBezTo>
                  <a:pt x="3815485" y="285565"/>
                  <a:pt x="3825627" y="323840"/>
                  <a:pt x="3858310" y="352306"/>
                </a:cubicBezTo>
                <a:cubicBezTo>
                  <a:pt x="3881863" y="374186"/>
                  <a:pt x="3885380" y="375377"/>
                  <a:pt x="3918032" y="397060"/>
                </a:cubicBezTo>
                <a:cubicBezTo>
                  <a:pt x="4077997" y="488212"/>
                  <a:pt x="4205762" y="552810"/>
                  <a:pt x="4362649" y="637807"/>
                </a:cubicBezTo>
                <a:cubicBezTo>
                  <a:pt x="4506032" y="713448"/>
                  <a:pt x="4580496" y="685782"/>
                  <a:pt x="4677699" y="644009"/>
                </a:cubicBezTo>
                <a:cubicBezTo>
                  <a:pt x="4888543" y="533160"/>
                  <a:pt x="5015771" y="470067"/>
                  <a:pt x="5093398" y="425358"/>
                </a:cubicBezTo>
                <a:cubicBezTo>
                  <a:pt x="5189998" y="369721"/>
                  <a:pt x="5153077" y="389285"/>
                  <a:pt x="5151235" y="389737"/>
                </a:cubicBezTo>
                <a:cubicBezTo>
                  <a:pt x="5229523" y="352156"/>
                  <a:pt x="5228181" y="330135"/>
                  <a:pt x="5233105" y="228248"/>
                </a:cubicBezTo>
                <a:cubicBezTo>
                  <a:pt x="5233287" y="209652"/>
                  <a:pt x="5231995" y="192531"/>
                  <a:pt x="5232177" y="173935"/>
                </a:cubicBezTo>
                <a:cubicBezTo>
                  <a:pt x="5232188" y="153706"/>
                  <a:pt x="5232933" y="81947"/>
                  <a:pt x="5233810" y="0"/>
                </a:cubicBezTo>
                <a:lnTo>
                  <a:pt x="9144000" y="0"/>
                </a:lnTo>
                <a:lnTo>
                  <a:pt x="9144000" y="2088232"/>
                </a:lnTo>
                <a:lnTo>
                  <a:pt x="0" y="2088232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10"/>
          <p:cNvSpPr>
            <a:spLocks noChangeAspect="1"/>
          </p:cNvSpPr>
          <p:nvPr/>
        </p:nvSpPr>
        <p:spPr>
          <a:xfrm>
            <a:off x="3905300" y="987640"/>
            <a:ext cx="1257200" cy="13705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6573" y="2639158"/>
            <a:ext cx="443810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服务和文化建设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55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324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755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324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897" y="3157345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2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7"/>
          <p:cNvSpPr/>
          <p:nvPr>
            <p:custDataLst>
              <p:tags r:id="rId8"/>
            </p:custDataLst>
          </p:nvPr>
        </p:nvSpPr>
        <p:spPr>
          <a:xfrm flipH="1">
            <a:off x="3348157" y="4733814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9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11"/>
          <p:cNvSpPr/>
          <p:nvPr>
            <p:custDataLst>
              <p:tags r:id="rId11"/>
            </p:custDataLst>
          </p:nvPr>
        </p:nvSpPr>
        <p:spPr>
          <a:xfrm flipH="1">
            <a:off x="-418155" y="4577572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9353" y="1284531"/>
            <a:ext cx="712539" cy="776806"/>
            <a:chOff x="2207046" y="521287"/>
            <a:chExt cx="712539" cy="776806"/>
          </a:xfrm>
        </p:grpSpPr>
        <p:sp>
          <p:nvSpPr>
            <p:cNvPr id="26" name="矩形 10"/>
            <p:cNvSpPr/>
            <p:nvPr/>
          </p:nvSpPr>
          <p:spPr>
            <a:xfrm>
              <a:off x="2207046" y="521287"/>
              <a:ext cx="712539" cy="77680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2362937" y="672064"/>
              <a:ext cx="419806" cy="475252"/>
            </a:xfrm>
            <a:custGeom>
              <a:avLst/>
              <a:gdLst>
                <a:gd name="T0" fmla="*/ 4331174 w 5427663"/>
                <a:gd name="T1" fmla="*/ 6085399 h 6149976"/>
                <a:gd name="T2" fmla="*/ 4681686 w 5427663"/>
                <a:gd name="T3" fmla="*/ 6005736 h 6149976"/>
                <a:gd name="T4" fmla="*/ 4121237 w 5427663"/>
                <a:gd name="T5" fmla="*/ 5923427 h 6149976"/>
                <a:gd name="T6" fmla="*/ 4531051 w 5427663"/>
                <a:gd name="T7" fmla="*/ 6048082 h 6149976"/>
                <a:gd name="T8" fmla="*/ 4704719 w 5427663"/>
                <a:gd name="T9" fmla="*/ 5936395 h 6149976"/>
                <a:gd name="T10" fmla="*/ 4764814 w 5427663"/>
                <a:gd name="T11" fmla="*/ 5839794 h 6149976"/>
                <a:gd name="T12" fmla="*/ 4041551 w 5427663"/>
                <a:gd name="T13" fmla="*/ 5809623 h 6149976"/>
                <a:gd name="T14" fmla="*/ 2171480 w 5427663"/>
                <a:gd name="T15" fmla="*/ 5818188 h 6149976"/>
                <a:gd name="T16" fmla="*/ 2610487 w 5427663"/>
                <a:gd name="T17" fmla="*/ 5654940 h 6149976"/>
                <a:gd name="T18" fmla="*/ 1563381 w 5427663"/>
                <a:gd name="T19" fmla="*/ 5822950 h 6149976"/>
                <a:gd name="T20" fmla="*/ 4082056 w 5427663"/>
                <a:gd name="T21" fmla="*/ 5566400 h 6149976"/>
                <a:gd name="T22" fmla="*/ 4802407 w 5427663"/>
                <a:gd name="T23" fmla="*/ 5553432 h 6149976"/>
                <a:gd name="T24" fmla="*/ 4715837 w 5427663"/>
                <a:gd name="T25" fmla="*/ 5467152 h 6149976"/>
                <a:gd name="T26" fmla="*/ 4715043 w 5427663"/>
                <a:gd name="T27" fmla="*/ 5445715 h 6149976"/>
                <a:gd name="T28" fmla="*/ 4144534 w 5427663"/>
                <a:gd name="T29" fmla="*/ 5438834 h 6149976"/>
                <a:gd name="T30" fmla="*/ 4305239 w 5427663"/>
                <a:gd name="T31" fmla="*/ 5312191 h 6149976"/>
                <a:gd name="T32" fmla="*/ 2794928 w 5427663"/>
                <a:gd name="T33" fmla="*/ 5534554 h 6149976"/>
                <a:gd name="T34" fmla="*/ 489284 w 5427663"/>
                <a:gd name="T35" fmla="*/ 5201179 h 6149976"/>
                <a:gd name="T36" fmla="*/ 755758 w 5427663"/>
                <a:gd name="T37" fmla="*/ 5394061 h 6149976"/>
                <a:gd name="T38" fmla="*/ 3211176 w 5427663"/>
                <a:gd name="T39" fmla="*/ 4942417 h 6149976"/>
                <a:gd name="T40" fmla="*/ 1930146 w 5427663"/>
                <a:gd name="T41" fmla="*/ 5794640 h 6149976"/>
                <a:gd name="T42" fmla="*/ 1374442 w 5427663"/>
                <a:gd name="T43" fmla="*/ 5717381 h 6149976"/>
                <a:gd name="T44" fmla="*/ 894948 w 5427663"/>
                <a:gd name="T45" fmla="*/ 5448565 h 6149976"/>
                <a:gd name="T46" fmla="*/ 3388737 w 5427663"/>
                <a:gd name="T47" fmla="*/ 4563269 h 6149976"/>
                <a:gd name="T48" fmla="*/ 362531 w 5427663"/>
                <a:gd name="T49" fmla="*/ 4462198 h 6149976"/>
                <a:gd name="T50" fmla="*/ 218842 w 5427663"/>
                <a:gd name="T51" fmla="*/ 4399227 h 6149976"/>
                <a:gd name="T52" fmla="*/ 353798 w 5427663"/>
                <a:gd name="T53" fmla="*/ 4702704 h 6149976"/>
                <a:gd name="T54" fmla="*/ 4662580 w 5427663"/>
                <a:gd name="T55" fmla="*/ 4326869 h 6149976"/>
                <a:gd name="T56" fmla="*/ 2201383 w 5427663"/>
                <a:gd name="T57" fmla="*/ 4266935 h 6149976"/>
                <a:gd name="T58" fmla="*/ 372057 w 5427663"/>
                <a:gd name="T59" fmla="*/ 4056856 h 6149976"/>
                <a:gd name="T60" fmla="*/ 3312791 w 5427663"/>
                <a:gd name="T61" fmla="*/ 3540654 h 6149976"/>
                <a:gd name="T62" fmla="*/ 322838 w 5427663"/>
                <a:gd name="T63" fmla="*/ 4025106 h 6149976"/>
                <a:gd name="T64" fmla="*/ 3547510 w 5427663"/>
                <a:gd name="T65" fmla="*/ 3531129 h 6149976"/>
                <a:gd name="T66" fmla="*/ 3148461 w 5427663"/>
                <a:gd name="T67" fmla="*/ 3285067 h 6149976"/>
                <a:gd name="T68" fmla="*/ 1061924 w 5427663"/>
                <a:gd name="T69" fmla="*/ 3018631 h 6149976"/>
                <a:gd name="T70" fmla="*/ 927761 w 5427663"/>
                <a:gd name="T71" fmla="*/ 2942167 h 6149976"/>
                <a:gd name="T72" fmla="*/ 772693 w 5427663"/>
                <a:gd name="T73" fmla="*/ 3177381 h 6149976"/>
                <a:gd name="T74" fmla="*/ 1329721 w 5427663"/>
                <a:gd name="T75" fmla="*/ 2740554 h 6149976"/>
                <a:gd name="T76" fmla="*/ 3673873 w 5427663"/>
                <a:gd name="T77" fmla="*/ 1819375 h 6149976"/>
                <a:gd name="T78" fmla="*/ 3340401 w 5427663"/>
                <a:gd name="T79" fmla="*/ 1772778 h 6149976"/>
                <a:gd name="T80" fmla="*/ 850107 w 5427663"/>
                <a:gd name="T81" fmla="*/ 264 h 6149976"/>
                <a:gd name="T82" fmla="*/ 1356130 w 5427663"/>
                <a:gd name="T83" fmla="*/ 160588 h 6149976"/>
                <a:gd name="T84" fmla="*/ 1969236 w 5427663"/>
                <a:gd name="T85" fmla="*/ 1391689 h 6149976"/>
                <a:gd name="T86" fmla="*/ 3757500 w 5427663"/>
                <a:gd name="T87" fmla="*/ 1604289 h 6149976"/>
                <a:gd name="T88" fmla="*/ 4444779 w 5427663"/>
                <a:gd name="T89" fmla="*/ 2464900 h 6149976"/>
                <a:gd name="T90" fmla="*/ 4717890 w 5427663"/>
                <a:gd name="T91" fmla="*/ 4158874 h 6149976"/>
                <a:gd name="T92" fmla="*/ 4881175 w 5427663"/>
                <a:gd name="T93" fmla="*/ 5039857 h 6149976"/>
                <a:gd name="T94" fmla="*/ 4740458 w 5427663"/>
                <a:gd name="T95" fmla="*/ 5366052 h 6149976"/>
                <a:gd name="T96" fmla="*/ 4857472 w 5427663"/>
                <a:gd name="T97" fmla="*/ 5840853 h 6149976"/>
                <a:gd name="T98" fmla="*/ 4484722 w 5427663"/>
                <a:gd name="T99" fmla="*/ 6146271 h 6149976"/>
                <a:gd name="T100" fmla="*/ 4043404 w 5427663"/>
                <a:gd name="T101" fmla="*/ 5940100 h 6149976"/>
                <a:gd name="T102" fmla="*/ 4043404 w 5427663"/>
                <a:gd name="T103" fmla="*/ 5450214 h 6149976"/>
                <a:gd name="T104" fmla="*/ 4279906 w 5427663"/>
                <a:gd name="T105" fmla="*/ 2581306 h 6149976"/>
                <a:gd name="T106" fmla="*/ 3272833 w 5427663"/>
                <a:gd name="T107" fmla="*/ 5490898 h 6149976"/>
                <a:gd name="T108" fmla="*/ 2428957 w 5427663"/>
                <a:gd name="T109" fmla="*/ 6059488 h 6149976"/>
                <a:gd name="T110" fmla="*/ 1370208 w 5427663"/>
                <a:gd name="T111" fmla="*/ 6085417 h 6149976"/>
                <a:gd name="T112" fmla="*/ 497488 w 5427663"/>
                <a:gd name="T113" fmla="*/ 5557838 h 6149976"/>
                <a:gd name="T114" fmla="*/ 33342 w 5427663"/>
                <a:gd name="T115" fmla="*/ 4645025 h 6149976"/>
                <a:gd name="T116" fmla="*/ 137338 w 5427663"/>
                <a:gd name="T117" fmla="*/ 3593306 h 6149976"/>
                <a:gd name="T118" fmla="*/ 764226 w 5427663"/>
                <a:gd name="T119" fmla="*/ 2794000 h 6149976"/>
                <a:gd name="T120" fmla="*/ 1242862 w 5427663"/>
                <a:gd name="T121" fmla="*/ 794737 h 6149976"/>
                <a:gd name="T122" fmla="*/ 863071 w 5427663"/>
                <a:gd name="T123" fmla="*/ 265116 h 6149976"/>
                <a:gd name="T124" fmla="*/ 387350 w 5427663"/>
                <a:gd name="T125" fmla="*/ 69712 h 6149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7663" h="6149976">
                  <a:moveTo>
                    <a:pt x="4593529" y="6037760"/>
                  </a:moveTo>
                  <a:lnTo>
                    <a:pt x="4585322" y="6041465"/>
                  </a:lnTo>
                  <a:lnTo>
                    <a:pt x="4577115" y="6045171"/>
                  </a:lnTo>
                  <a:lnTo>
                    <a:pt x="4568643" y="6048611"/>
                  </a:lnTo>
                  <a:lnTo>
                    <a:pt x="4560437" y="6051787"/>
                  </a:lnTo>
                  <a:lnTo>
                    <a:pt x="4551965" y="6054963"/>
                  </a:lnTo>
                  <a:lnTo>
                    <a:pt x="4543493" y="6057874"/>
                  </a:lnTo>
                  <a:lnTo>
                    <a:pt x="4534757" y="6060521"/>
                  </a:lnTo>
                  <a:lnTo>
                    <a:pt x="4526021" y="6063168"/>
                  </a:lnTo>
                  <a:lnTo>
                    <a:pt x="4517284" y="6065285"/>
                  </a:lnTo>
                  <a:lnTo>
                    <a:pt x="4508548" y="6067137"/>
                  </a:lnTo>
                  <a:lnTo>
                    <a:pt x="4499282" y="6068990"/>
                  </a:lnTo>
                  <a:lnTo>
                    <a:pt x="4490281" y="6070843"/>
                  </a:lnTo>
                  <a:lnTo>
                    <a:pt x="4481280" y="6072166"/>
                  </a:lnTo>
                  <a:lnTo>
                    <a:pt x="4472014" y="6073489"/>
                  </a:lnTo>
                  <a:lnTo>
                    <a:pt x="4463013" y="6074283"/>
                  </a:lnTo>
                  <a:lnTo>
                    <a:pt x="4453483" y="6075342"/>
                  </a:lnTo>
                  <a:lnTo>
                    <a:pt x="4453483" y="6095721"/>
                  </a:lnTo>
                  <a:lnTo>
                    <a:pt x="4463543" y="6095192"/>
                  </a:lnTo>
                  <a:lnTo>
                    <a:pt x="4473603" y="6093868"/>
                  </a:lnTo>
                  <a:lnTo>
                    <a:pt x="4483398" y="6092545"/>
                  </a:lnTo>
                  <a:lnTo>
                    <a:pt x="4493193" y="6091222"/>
                  </a:lnTo>
                  <a:lnTo>
                    <a:pt x="4502724" y="6089369"/>
                  </a:lnTo>
                  <a:lnTo>
                    <a:pt x="4512519" y="6087516"/>
                  </a:lnTo>
                  <a:lnTo>
                    <a:pt x="4522050" y="6085399"/>
                  </a:lnTo>
                  <a:lnTo>
                    <a:pt x="4531315" y="6082752"/>
                  </a:lnTo>
                  <a:lnTo>
                    <a:pt x="4540846" y="6080106"/>
                  </a:lnTo>
                  <a:lnTo>
                    <a:pt x="4550112" y="6077195"/>
                  </a:lnTo>
                  <a:lnTo>
                    <a:pt x="4559378" y="6074019"/>
                  </a:lnTo>
                  <a:lnTo>
                    <a:pt x="4568379" y="6070843"/>
                  </a:lnTo>
                  <a:lnTo>
                    <a:pt x="4577380" y="6067402"/>
                  </a:lnTo>
                  <a:lnTo>
                    <a:pt x="4586381" y="6063697"/>
                  </a:lnTo>
                  <a:lnTo>
                    <a:pt x="4595117" y="6059727"/>
                  </a:lnTo>
                  <a:lnTo>
                    <a:pt x="4603589" y="6055492"/>
                  </a:lnTo>
                  <a:lnTo>
                    <a:pt x="4593529" y="6037760"/>
                  </a:lnTo>
                  <a:close/>
                  <a:moveTo>
                    <a:pt x="4259960" y="6037760"/>
                  </a:moveTo>
                  <a:lnTo>
                    <a:pt x="4249635" y="6055492"/>
                  </a:lnTo>
                  <a:lnTo>
                    <a:pt x="4258371" y="6059727"/>
                  </a:lnTo>
                  <a:lnTo>
                    <a:pt x="4267107" y="6063697"/>
                  </a:lnTo>
                  <a:lnTo>
                    <a:pt x="4275844" y="6067402"/>
                  </a:lnTo>
                  <a:lnTo>
                    <a:pt x="4284845" y="6070843"/>
                  </a:lnTo>
                  <a:lnTo>
                    <a:pt x="4293846" y="6074019"/>
                  </a:lnTo>
                  <a:lnTo>
                    <a:pt x="4303112" y="6077195"/>
                  </a:lnTo>
                  <a:lnTo>
                    <a:pt x="4312378" y="6080106"/>
                  </a:lnTo>
                  <a:lnTo>
                    <a:pt x="4321643" y="6082752"/>
                  </a:lnTo>
                  <a:lnTo>
                    <a:pt x="4331174" y="6085399"/>
                  </a:lnTo>
                  <a:lnTo>
                    <a:pt x="4340969" y="6087516"/>
                  </a:lnTo>
                  <a:lnTo>
                    <a:pt x="4350235" y="6089369"/>
                  </a:lnTo>
                  <a:lnTo>
                    <a:pt x="4360030" y="6091222"/>
                  </a:lnTo>
                  <a:lnTo>
                    <a:pt x="4369826" y="6092545"/>
                  </a:lnTo>
                  <a:lnTo>
                    <a:pt x="4379886" y="6093868"/>
                  </a:lnTo>
                  <a:lnTo>
                    <a:pt x="4389416" y="6095192"/>
                  </a:lnTo>
                  <a:lnTo>
                    <a:pt x="4399476" y="6095721"/>
                  </a:lnTo>
                  <a:lnTo>
                    <a:pt x="4399476" y="6075342"/>
                  </a:lnTo>
                  <a:lnTo>
                    <a:pt x="4390475" y="6074283"/>
                  </a:lnTo>
                  <a:lnTo>
                    <a:pt x="4380945" y="6073489"/>
                  </a:lnTo>
                  <a:lnTo>
                    <a:pt x="4371943" y="6072166"/>
                  </a:lnTo>
                  <a:lnTo>
                    <a:pt x="4362942" y="6070843"/>
                  </a:lnTo>
                  <a:lnTo>
                    <a:pt x="4353677" y="6068990"/>
                  </a:lnTo>
                  <a:lnTo>
                    <a:pt x="4344676" y="6067137"/>
                  </a:lnTo>
                  <a:lnTo>
                    <a:pt x="4335939" y="6065285"/>
                  </a:lnTo>
                  <a:lnTo>
                    <a:pt x="4327203" y="6063168"/>
                  </a:lnTo>
                  <a:lnTo>
                    <a:pt x="4318202" y="6060521"/>
                  </a:lnTo>
                  <a:lnTo>
                    <a:pt x="4309730" y="6057874"/>
                  </a:lnTo>
                  <a:lnTo>
                    <a:pt x="4301259" y="6054963"/>
                  </a:lnTo>
                  <a:lnTo>
                    <a:pt x="4292787" y="6051787"/>
                  </a:lnTo>
                  <a:lnTo>
                    <a:pt x="4284315" y="6048611"/>
                  </a:lnTo>
                  <a:lnTo>
                    <a:pt x="4276373" y="6045171"/>
                  </a:lnTo>
                  <a:lnTo>
                    <a:pt x="4268166" y="6041465"/>
                  </a:lnTo>
                  <a:lnTo>
                    <a:pt x="4259960" y="6037760"/>
                  </a:lnTo>
                  <a:close/>
                  <a:moveTo>
                    <a:pt x="4742576" y="5908606"/>
                  </a:moveTo>
                  <a:lnTo>
                    <a:pt x="4737281" y="5916281"/>
                  </a:lnTo>
                  <a:lnTo>
                    <a:pt x="4731986" y="5923427"/>
                  </a:lnTo>
                  <a:lnTo>
                    <a:pt x="4726692" y="5930573"/>
                  </a:lnTo>
                  <a:lnTo>
                    <a:pt x="4720603" y="5937983"/>
                  </a:lnTo>
                  <a:lnTo>
                    <a:pt x="4715043" y="5944864"/>
                  </a:lnTo>
                  <a:lnTo>
                    <a:pt x="4708690" y="5951746"/>
                  </a:lnTo>
                  <a:lnTo>
                    <a:pt x="4702601" y="5958362"/>
                  </a:lnTo>
                  <a:lnTo>
                    <a:pt x="4696247" y="5964979"/>
                  </a:lnTo>
                  <a:lnTo>
                    <a:pt x="4689893" y="5971066"/>
                  </a:lnTo>
                  <a:lnTo>
                    <a:pt x="4683010" y="5977418"/>
                  </a:lnTo>
                  <a:lnTo>
                    <a:pt x="4676392" y="5983505"/>
                  </a:lnTo>
                  <a:lnTo>
                    <a:pt x="4669244" y="5989327"/>
                  </a:lnTo>
                  <a:lnTo>
                    <a:pt x="4662361" y="5994885"/>
                  </a:lnTo>
                  <a:lnTo>
                    <a:pt x="4654948" y="6000708"/>
                  </a:lnTo>
                  <a:lnTo>
                    <a:pt x="4647535" y="6006001"/>
                  </a:lnTo>
                  <a:lnTo>
                    <a:pt x="4639858" y="6011029"/>
                  </a:lnTo>
                  <a:lnTo>
                    <a:pt x="4650183" y="6029026"/>
                  </a:lnTo>
                  <a:lnTo>
                    <a:pt x="4658389" y="6023204"/>
                  </a:lnTo>
                  <a:lnTo>
                    <a:pt x="4666332" y="6017646"/>
                  </a:lnTo>
                  <a:lnTo>
                    <a:pt x="4674274" y="6011559"/>
                  </a:lnTo>
                  <a:lnTo>
                    <a:pt x="4681686" y="6005736"/>
                  </a:lnTo>
                  <a:lnTo>
                    <a:pt x="4689099" y="5999384"/>
                  </a:lnTo>
                  <a:lnTo>
                    <a:pt x="4696512" y="5992768"/>
                  </a:lnTo>
                  <a:lnTo>
                    <a:pt x="4703660" y="5986151"/>
                  </a:lnTo>
                  <a:lnTo>
                    <a:pt x="4710807" y="5979270"/>
                  </a:lnTo>
                  <a:lnTo>
                    <a:pt x="4717426" y="5972389"/>
                  </a:lnTo>
                  <a:lnTo>
                    <a:pt x="4724309" y="5965243"/>
                  </a:lnTo>
                  <a:lnTo>
                    <a:pt x="4730663" y="5958097"/>
                  </a:lnTo>
                  <a:lnTo>
                    <a:pt x="4737016" y="5950422"/>
                  </a:lnTo>
                  <a:lnTo>
                    <a:pt x="4743105" y="5942482"/>
                  </a:lnTo>
                  <a:lnTo>
                    <a:pt x="4749194" y="5935072"/>
                  </a:lnTo>
                  <a:lnTo>
                    <a:pt x="4754754" y="5926867"/>
                  </a:lnTo>
                  <a:lnTo>
                    <a:pt x="4760578" y="5919192"/>
                  </a:lnTo>
                  <a:lnTo>
                    <a:pt x="4742576" y="5908606"/>
                  </a:lnTo>
                  <a:close/>
                  <a:moveTo>
                    <a:pt x="4110648" y="5908606"/>
                  </a:moveTo>
                  <a:lnTo>
                    <a:pt x="4092645" y="5919192"/>
                  </a:lnTo>
                  <a:lnTo>
                    <a:pt x="4098205" y="5926867"/>
                  </a:lnTo>
                  <a:lnTo>
                    <a:pt x="4104029" y="5935072"/>
                  </a:lnTo>
                  <a:lnTo>
                    <a:pt x="4109853" y="5942482"/>
                  </a:lnTo>
                  <a:lnTo>
                    <a:pt x="4116207" y="5950422"/>
                  </a:lnTo>
                  <a:lnTo>
                    <a:pt x="4122561" y="5958097"/>
                  </a:lnTo>
                  <a:lnTo>
                    <a:pt x="4129179" y="5965243"/>
                  </a:lnTo>
                  <a:lnTo>
                    <a:pt x="4135533" y="5972389"/>
                  </a:lnTo>
                  <a:lnTo>
                    <a:pt x="4142681" y="5979270"/>
                  </a:lnTo>
                  <a:lnTo>
                    <a:pt x="4149564" y="5986151"/>
                  </a:lnTo>
                  <a:lnTo>
                    <a:pt x="4156712" y="5992768"/>
                  </a:lnTo>
                  <a:lnTo>
                    <a:pt x="4163860" y="5999384"/>
                  </a:lnTo>
                  <a:lnTo>
                    <a:pt x="4171537" y="6005736"/>
                  </a:lnTo>
                  <a:lnTo>
                    <a:pt x="4178950" y="6011559"/>
                  </a:lnTo>
                  <a:lnTo>
                    <a:pt x="4186892" y="6017646"/>
                  </a:lnTo>
                  <a:lnTo>
                    <a:pt x="4194569" y="6023204"/>
                  </a:lnTo>
                  <a:lnTo>
                    <a:pt x="4202776" y="6029026"/>
                  </a:lnTo>
                  <a:lnTo>
                    <a:pt x="4213101" y="6011029"/>
                  </a:lnTo>
                  <a:lnTo>
                    <a:pt x="4205688" y="6006001"/>
                  </a:lnTo>
                  <a:lnTo>
                    <a:pt x="4198540" y="6000708"/>
                  </a:lnTo>
                  <a:lnTo>
                    <a:pt x="4190863" y="5994885"/>
                  </a:lnTo>
                  <a:lnTo>
                    <a:pt x="4183980" y="5989327"/>
                  </a:lnTo>
                  <a:lnTo>
                    <a:pt x="4177097" y="5983505"/>
                  </a:lnTo>
                  <a:lnTo>
                    <a:pt x="4170214" y="5977418"/>
                  </a:lnTo>
                  <a:lnTo>
                    <a:pt x="4163595" y="5971066"/>
                  </a:lnTo>
                  <a:lnTo>
                    <a:pt x="4156977" y="5964979"/>
                  </a:lnTo>
                  <a:lnTo>
                    <a:pt x="4150623" y="5958362"/>
                  </a:lnTo>
                  <a:lnTo>
                    <a:pt x="4144534" y="5951746"/>
                  </a:lnTo>
                  <a:lnTo>
                    <a:pt x="4138445" y="5944864"/>
                  </a:lnTo>
                  <a:lnTo>
                    <a:pt x="4132621" y="5937983"/>
                  </a:lnTo>
                  <a:lnTo>
                    <a:pt x="4126797" y="5930573"/>
                  </a:lnTo>
                  <a:lnTo>
                    <a:pt x="4121237" y="5923427"/>
                  </a:lnTo>
                  <a:lnTo>
                    <a:pt x="4115942" y="5916281"/>
                  </a:lnTo>
                  <a:lnTo>
                    <a:pt x="4110648" y="5908606"/>
                  </a:lnTo>
                  <a:close/>
                  <a:moveTo>
                    <a:pt x="4375510" y="5836997"/>
                  </a:moveTo>
                  <a:lnTo>
                    <a:pt x="4266578" y="6026380"/>
                  </a:lnTo>
                  <a:lnTo>
                    <a:pt x="4273991" y="6029820"/>
                  </a:lnTo>
                  <a:lnTo>
                    <a:pt x="4281933" y="6033261"/>
                  </a:lnTo>
                  <a:lnTo>
                    <a:pt x="4289610" y="6036702"/>
                  </a:lnTo>
                  <a:lnTo>
                    <a:pt x="4297817" y="6039877"/>
                  </a:lnTo>
                  <a:lnTo>
                    <a:pt x="4306024" y="6042789"/>
                  </a:lnTo>
                  <a:lnTo>
                    <a:pt x="4314231" y="6045435"/>
                  </a:lnTo>
                  <a:lnTo>
                    <a:pt x="4322438" y="6048082"/>
                  </a:lnTo>
                  <a:lnTo>
                    <a:pt x="4330644" y="6050199"/>
                  </a:lnTo>
                  <a:lnTo>
                    <a:pt x="4339116" y="6052317"/>
                  </a:lnTo>
                  <a:lnTo>
                    <a:pt x="4347588" y="6054434"/>
                  </a:lnTo>
                  <a:lnTo>
                    <a:pt x="4356059" y="6056286"/>
                  </a:lnTo>
                  <a:lnTo>
                    <a:pt x="4364796" y="6057874"/>
                  </a:lnTo>
                  <a:lnTo>
                    <a:pt x="4373267" y="6058933"/>
                  </a:lnTo>
                  <a:lnTo>
                    <a:pt x="4382004" y="6060256"/>
                  </a:lnTo>
                  <a:lnTo>
                    <a:pt x="4390740" y="6061315"/>
                  </a:lnTo>
                  <a:lnTo>
                    <a:pt x="4399476" y="6062109"/>
                  </a:lnTo>
                  <a:lnTo>
                    <a:pt x="4399476" y="5846623"/>
                  </a:lnTo>
                  <a:lnTo>
                    <a:pt x="4397143" y="5846234"/>
                  </a:lnTo>
                  <a:lnTo>
                    <a:pt x="4393173" y="5844647"/>
                  </a:lnTo>
                  <a:lnTo>
                    <a:pt x="4388674" y="5843324"/>
                  </a:lnTo>
                  <a:lnTo>
                    <a:pt x="4384705" y="5841472"/>
                  </a:lnTo>
                  <a:lnTo>
                    <a:pt x="4381000" y="5839620"/>
                  </a:lnTo>
                  <a:lnTo>
                    <a:pt x="4376766" y="5837769"/>
                  </a:lnTo>
                  <a:lnTo>
                    <a:pt x="4375510" y="5836997"/>
                  </a:lnTo>
                  <a:close/>
                  <a:moveTo>
                    <a:pt x="4477069" y="5836255"/>
                  </a:moveTo>
                  <a:lnTo>
                    <a:pt x="4474419" y="5837769"/>
                  </a:lnTo>
                  <a:lnTo>
                    <a:pt x="4470978" y="5839620"/>
                  </a:lnTo>
                  <a:lnTo>
                    <a:pt x="4466744" y="5841472"/>
                  </a:lnTo>
                  <a:lnTo>
                    <a:pt x="4463039" y="5843324"/>
                  </a:lnTo>
                  <a:lnTo>
                    <a:pt x="4459070" y="5844647"/>
                  </a:lnTo>
                  <a:lnTo>
                    <a:pt x="4454571" y="5846234"/>
                  </a:lnTo>
                  <a:lnTo>
                    <a:pt x="4453483" y="5846438"/>
                  </a:lnTo>
                  <a:lnTo>
                    <a:pt x="4453483" y="6062109"/>
                  </a:lnTo>
                  <a:lnTo>
                    <a:pt x="4462219" y="6061315"/>
                  </a:lnTo>
                  <a:lnTo>
                    <a:pt x="4471220" y="6060256"/>
                  </a:lnTo>
                  <a:lnTo>
                    <a:pt x="4479956" y="6058933"/>
                  </a:lnTo>
                  <a:lnTo>
                    <a:pt x="4488693" y="6057874"/>
                  </a:lnTo>
                  <a:lnTo>
                    <a:pt x="4497164" y="6056286"/>
                  </a:lnTo>
                  <a:lnTo>
                    <a:pt x="4505636" y="6054434"/>
                  </a:lnTo>
                  <a:lnTo>
                    <a:pt x="4514108" y="6052317"/>
                  </a:lnTo>
                  <a:lnTo>
                    <a:pt x="4522579" y="6050199"/>
                  </a:lnTo>
                  <a:lnTo>
                    <a:pt x="4531051" y="6048082"/>
                  </a:lnTo>
                  <a:lnTo>
                    <a:pt x="4539258" y="6045435"/>
                  </a:lnTo>
                  <a:lnTo>
                    <a:pt x="4547464" y="6042789"/>
                  </a:lnTo>
                  <a:lnTo>
                    <a:pt x="4555142" y="6039877"/>
                  </a:lnTo>
                  <a:lnTo>
                    <a:pt x="4563349" y="6036702"/>
                  </a:lnTo>
                  <a:lnTo>
                    <a:pt x="4571291" y="6033261"/>
                  </a:lnTo>
                  <a:lnTo>
                    <a:pt x="4578968" y="6029820"/>
                  </a:lnTo>
                  <a:lnTo>
                    <a:pt x="4586646" y="6026380"/>
                  </a:lnTo>
                  <a:lnTo>
                    <a:pt x="4477069" y="5836255"/>
                  </a:lnTo>
                  <a:close/>
                  <a:moveTo>
                    <a:pt x="4327000" y="5783721"/>
                  </a:moveTo>
                  <a:lnTo>
                    <a:pt x="4122031" y="5902254"/>
                  </a:lnTo>
                  <a:lnTo>
                    <a:pt x="4127061" y="5909135"/>
                  </a:lnTo>
                  <a:lnTo>
                    <a:pt x="4132091" y="5916281"/>
                  </a:lnTo>
                  <a:lnTo>
                    <a:pt x="4137651" y="5923162"/>
                  </a:lnTo>
                  <a:lnTo>
                    <a:pt x="4142946" y="5929779"/>
                  </a:lnTo>
                  <a:lnTo>
                    <a:pt x="4148505" y="5936395"/>
                  </a:lnTo>
                  <a:lnTo>
                    <a:pt x="4154594" y="5943012"/>
                  </a:lnTo>
                  <a:lnTo>
                    <a:pt x="4160418" y="5949099"/>
                  </a:lnTo>
                  <a:lnTo>
                    <a:pt x="4166507" y="5955451"/>
                  </a:lnTo>
                  <a:lnTo>
                    <a:pt x="4172596" y="5961538"/>
                  </a:lnTo>
                  <a:lnTo>
                    <a:pt x="4178950" y="5967361"/>
                  </a:lnTo>
                  <a:lnTo>
                    <a:pt x="4185304" y="5972918"/>
                  </a:lnTo>
                  <a:lnTo>
                    <a:pt x="4192187" y="5978741"/>
                  </a:lnTo>
                  <a:lnTo>
                    <a:pt x="4198805" y="5984299"/>
                  </a:lnTo>
                  <a:lnTo>
                    <a:pt x="4205688" y="5989327"/>
                  </a:lnTo>
                  <a:lnTo>
                    <a:pt x="4212572" y="5994621"/>
                  </a:lnTo>
                  <a:lnTo>
                    <a:pt x="4219719" y="5999649"/>
                  </a:lnTo>
                  <a:lnTo>
                    <a:pt x="4335878" y="5798504"/>
                  </a:lnTo>
                  <a:lnTo>
                    <a:pt x="4332835" y="5793852"/>
                  </a:lnTo>
                  <a:lnTo>
                    <a:pt x="4328600" y="5786709"/>
                  </a:lnTo>
                  <a:lnTo>
                    <a:pt x="4327000" y="5783721"/>
                  </a:lnTo>
                  <a:close/>
                  <a:moveTo>
                    <a:pt x="4521842" y="5781188"/>
                  </a:moveTo>
                  <a:lnTo>
                    <a:pt x="4519673" y="5786709"/>
                  </a:lnTo>
                  <a:lnTo>
                    <a:pt x="4515703" y="5793852"/>
                  </a:lnTo>
                  <a:lnTo>
                    <a:pt x="4515166" y="5794782"/>
                  </a:lnTo>
                  <a:lnTo>
                    <a:pt x="4633239" y="5999649"/>
                  </a:lnTo>
                  <a:lnTo>
                    <a:pt x="4640652" y="5994621"/>
                  </a:lnTo>
                  <a:lnTo>
                    <a:pt x="4647535" y="5989327"/>
                  </a:lnTo>
                  <a:lnTo>
                    <a:pt x="4654418" y="5984299"/>
                  </a:lnTo>
                  <a:lnTo>
                    <a:pt x="4661302" y="5978741"/>
                  </a:lnTo>
                  <a:lnTo>
                    <a:pt x="4667920" y="5972918"/>
                  </a:lnTo>
                  <a:lnTo>
                    <a:pt x="4674538" y="5967361"/>
                  </a:lnTo>
                  <a:lnTo>
                    <a:pt x="4680627" y="5961538"/>
                  </a:lnTo>
                  <a:lnTo>
                    <a:pt x="4686981" y="5955451"/>
                  </a:lnTo>
                  <a:lnTo>
                    <a:pt x="4693070" y="5949099"/>
                  </a:lnTo>
                  <a:lnTo>
                    <a:pt x="4698894" y="5943012"/>
                  </a:lnTo>
                  <a:lnTo>
                    <a:pt x="4704719" y="5936395"/>
                  </a:lnTo>
                  <a:lnTo>
                    <a:pt x="4710278" y="5929779"/>
                  </a:lnTo>
                  <a:lnTo>
                    <a:pt x="4715573" y="5923162"/>
                  </a:lnTo>
                  <a:lnTo>
                    <a:pt x="4720868" y="5916281"/>
                  </a:lnTo>
                  <a:lnTo>
                    <a:pt x="4726162" y="5909135"/>
                  </a:lnTo>
                  <a:lnTo>
                    <a:pt x="4731192" y="5902254"/>
                  </a:lnTo>
                  <a:lnTo>
                    <a:pt x="4521842" y="5781188"/>
                  </a:lnTo>
                  <a:close/>
                  <a:moveTo>
                    <a:pt x="4806907" y="5722020"/>
                  </a:moveTo>
                  <a:lnTo>
                    <a:pt x="4805848" y="5731548"/>
                  </a:lnTo>
                  <a:lnTo>
                    <a:pt x="4805054" y="5740547"/>
                  </a:lnTo>
                  <a:lnTo>
                    <a:pt x="4803730" y="5750074"/>
                  </a:lnTo>
                  <a:lnTo>
                    <a:pt x="4802407" y="5759073"/>
                  </a:lnTo>
                  <a:lnTo>
                    <a:pt x="4800553" y="5768071"/>
                  </a:lnTo>
                  <a:lnTo>
                    <a:pt x="4798700" y="5777070"/>
                  </a:lnTo>
                  <a:lnTo>
                    <a:pt x="4796847" y="5786068"/>
                  </a:lnTo>
                  <a:lnTo>
                    <a:pt x="4794465" y="5794802"/>
                  </a:lnTo>
                  <a:lnTo>
                    <a:pt x="4792082" y="5803271"/>
                  </a:lnTo>
                  <a:lnTo>
                    <a:pt x="4789435" y="5812005"/>
                  </a:lnTo>
                  <a:lnTo>
                    <a:pt x="4786522" y="5820474"/>
                  </a:lnTo>
                  <a:lnTo>
                    <a:pt x="4783346" y="5828943"/>
                  </a:lnTo>
                  <a:lnTo>
                    <a:pt x="4780169" y="5837412"/>
                  </a:lnTo>
                  <a:lnTo>
                    <a:pt x="4776727" y="5845617"/>
                  </a:lnTo>
                  <a:lnTo>
                    <a:pt x="4773021" y="5853821"/>
                  </a:lnTo>
                  <a:lnTo>
                    <a:pt x="4769314" y="5862026"/>
                  </a:lnTo>
                  <a:lnTo>
                    <a:pt x="4787052" y="5872347"/>
                  </a:lnTo>
                  <a:lnTo>
                    <a:pt x="4791288" y="5863614"/>
                  </a:lnTo>
                  <a:lnTo>
                    <a:pt x="4795259" y="5854880"/>
                  </a:lnTo>
                  <a:lnTo>
                    <a:pt x="4798700" y="5845881"/>
                  </a:lnTo>
                  <a:lnTo>
                    <a:pt x="4802407" y="5836883"/>
                  </a:lnTo>
                  <a:lnTo>
                    <a:pt x="4805583" y="5827884"/>
                  </a:lnTo>
                  <a:lnTo>
                    <a:pt x="4808760" y="5818621"/>
                  </a:lnTo>
                  <a:lnTo>
                    <a:pt x="4811672" y="5809623"/>
                  </a:lnTo>
                  <a:lnTo>
                    <a:pt x="4814320" y="5800095"/>
                  </a:lnTo>
                  <a:lnTo>
                    <a:pt x="4816967" y="5790832"/>
                  </a:lnTo>
                  <a:lnTo>
                    <a:pt x="4819085" y="5781040"/>
                  </a:lnTo>
                  <a:lnTo>
                    <a:pt x="4820938" y="5771512"/>
                  </a:lnTo>
                  <a:lnTo>
                    <a:pt x="4822791" y="5761984"/>
                  </a:lnTo>
                  <a:lnTo>
                    <a:pt x="4824115" y="5751927"/>
                  </a:lnTo>
                  <a:lnTo>
                    <a:pt x="4825439" y="5742134"/>
                  </a:lnTo>
                  <a:lnTo>
                    <a:pt x="4826762" y="5732077"/>
                  </a:lnTo>
                  <a:lnTo>
                    <a:pt x="4827292" y="5722020"/>
                  </a:lnTo>
                  <a:lnTo>
                    <a:pt x="4806907" y="5722020"/>
                  </a:lnTo>
                  <a:close/>
                  <a:moveTo>
                    <a:pt x="4538955" y="5722020"/>
                  </a:moveTo>
                  <a:lnTo>
                    <a:pt x="4537801" y="5728222"/>
                  </a:lnTo>
                  <a:lnTo>
                    <a:pt x="4757666" y="5855409"/>
                  </a:lnTo>
                  <a:lnTo>
                    <a:pt x="4761372" y="5847469"/>
                  </a:lnTo>
                  <a:lnTo>
                    <a:pt x="4764814" y="5839794"/>
                  </a:lnTo>
                  <a:lnTo>
                    <a:pt x="4768256" y="5831854"/>
                  </a:lnTo>
                  <a:lnTo>
                    <a:pt x="4771168" y="5823915"/>
                  </a:lnTo>
                  <a:lnTo>
                    <a:pt x="4774344" y="5815975"/>
                  </a:lnTo>
                  <a:lnTo>
                    <a:pt x="4776727" y="5807770"/>
                  </a:lnTo>
                  <a:lnTo>
                    <a:pt x="4779639" y="5799566"/>
                  </a:lnTo>
                  <a:lnTo>
                    <a:pt x="4781757" y="5791097"/>
                  </a:lnTo>
                  <a:lnTo>
                    <a:pt x="4783875" y="5782892"/>
                  </a:lnTo>
                  <a:lnTo>
                    <a:pt x="4785993" y="5774423"/>
                  </a:lnTo>
                  <a:lnTo>
                    <a:pt x="4787846" y="5765954"/>
                  </a:lnTo>
                  <a:lnTo>
                    <a:pt x="4789435" y="5757220"/>
                  </a:lnTo>
                  <a:lnTo>
                    <a:pt x="4790493" y="5748486"/>
                  </a:lnTo>
                  <a:lnTo>
                    <a:pt x="4791817" y="5740017"/>
                  </a:lnTo>
                  <a:lnTo>
                    <a:pt x="4792876" y="5731019"/>
                  </a:lnTo>
                  <a:lnTo>
                    <a:pt x="4793670" y="5722020"/>
                  </a:lnTo>
                  <a:lnTo>
                    <a:pt x="4538955" y="5722020"/>
                  </a:lnTo>
                  <a:close/>
                  <a:moveTo>
                    <a:pt x="4059818" y="5722020"/>
                  </a:moveTo>
                  <a:lnTo>
                    <a:pt x="4060347" y="5731019"/>
                  </a:lnTo>
                  <a:lnTo>
                    <a:pt x="4061406" y="5740017"/>
                  </a:lnTo>
                  <a:lnTo>
                    <a:pt x="4062465" y="5748486"/>
                  </a:lnTo>
                  <a:lnTo>
                    <a:pt x="4063789" y="5757220"/>
                  </a:lnTo>
                  <a:lnTo>
                    <a:pt x="4065377" y="5765954"/>
                  </a:lnTo>
                  <a:lnTo>
                    <a:pt x="4067231" y="5774423"/>
                  </a:lnTo>
                  <a:lnTo>
                    <a:pt x="4069084" y="5782892"/>
                  </a:lnTo>
                  <a:lnTo>
                    <a:pt x="4071202" y="5791097"/>
                  </a:lnTo>
                  <a:lnTo>
                    <a:pt x="4073849" y="5799566"/>
                  </a:lnTo>
                  <a:lnTo>
                    <a:pt x="4076232" y="5807770"/>
                  </a:lnTo>
                  <a:lnTo>
                    <a:pt x="4079144" y="5815975"/>
                  </a:lnTo>
                  <a:lnTo>
                    <a:pt x="4082056" y="5823915"/>
                  </a:lnTo>
                  <a:lnTo>
                    <a:pt x="4085233" y="5831854"/>
                  </a:lnTo>
                  <a:lnTo>
                    <a:pt x="4088145" y="5839794"/>
                  </a:lnTo>
                  <a:lnTo>
                    <a:pt x="4091586" y="5847469"/>
                  </a:lnTo>
                  <a:lnTo>
                    <a:pt x="4095558" y="5855409"/>
                  </a:lnTo>
                  <a:lnTo>
                    <a:pt x="4307573" y="5732763"/>
                  </a:lnTo>
                  <a:lnTo>
                    <a:pt x="4306900" y="5730357"/>
                  </a:lnTo>
                  <a:lnTo>
                    <a:pt x="4304766" y="5722020"/>
                  </a:lnTo>
                  <a:lnTo>
                    <a:pt x="4059818" y="5722020"/>
                  </a:lnTo>
                  <a:close/>
                  <a:moveTo>
                    <a:pt x="4025932" y="5722020"/>
                  </a:moveTo>
                  <a:lnTo>
                    <a:pt x="4026726" y="5732077"/>
                  </a:lnTo>
                  <a:lnTo>
                    <a:pt x="4027785" y="5742134"/>
                  </a:lnTo>
                  <a:lnTo>
                    <a:pt x="4028844" y="5751927"/>
                  </a:lnTo>
                  <a:lnTo>
                    <a:pt x="4030432" y="5761984"/>
                  </a:lnTo>
                  <a:lnTo>
                    <a:pt x="4032021" y="5771512"/>
                  </a:lnTo>
                  <a:lnTo>
                    <a:pt x="4034403" y="5781040"/>
                  </a:lnTo>
                  <a:lnTo>
                    <a:pt x="4036521" y="5790832"/>
                  </a:lnTo>
                  <a:lnTo>
                    <a:pt x="4038639" y="5800095"/>
                  </a:lnTo>
                  <a:lnTo>
                    <a:pt x="4041551" y="5809623"/>
                  </a:lnTo>
                  <a:lnTo>
                    <a:pt x="4044198" y="5818621"/>
                  </a:lnTo>
                  <a:lnTo>
                    <a:pt x="4047375" y="5827884"/>
                  </a:lnTo>
                  <a:lnTo>
                    <a:pt x="4050817" y="5836883"/>
                  </a:lnTo>
                  <a:lnTo>
                    <a:pt x="4054258" y="5845881"/>
                  </a:lnTo>
                  <a:lnTo>
                    <a:pt x="4058230" y="5854880"/>
                  </a:lnTo>
                  <a:lnTo>
                    <a:pt x="4061936" y="5863614"/>
                  </a:lnTo>
                  <a:lnTo>
                    <a:pt x="4066172" y="5872347"/>
                  </a:lnTo>
                  <a:lnTo>
                    <a:pt x="4083909" y="5862026"/>
                  </a:lnTo>
                  <a:lnTo>
                    <a:pt x="4080203" y="5853821"/>
                  </a:lnTo>
                  <a:lnTo>
                    <a:pt x="4076761" y="5845617"/>
                  </a:lnTo>
                  <a:lnTo>
                    <a:pt x="4073320" y="5837412"/>
                  </a:lnTo>
                  <a:lnTo>
                    <a:pt x="4069878" y="5828943"/>
                  </a:lnTo>
                  <a:lnTo>
                    <a:pt x="4066701" y="5820474"/>
                  </a:lnTo>
                  <a:lnTo>
                    <a:pt x="4063789" y="5812005"/>
                  </a:lnTo>
                  <a:lnTo>
                    <a:pt x="4061406" y="5803271"/>
                  </a:lnTo>
                  <a:lnTo>
                    <a:pt x="4058759" y="5794802"/>
                  </a:lnTo>
                  <a:lnTo>
                    <a:pt x="4056641" y="5786068"/>
                  </a:lnTo>
                  <a:lnTo>
                    <a:pt x="4054258" y="5777070"/>
                  </a:lnTo>
                  <a:lnTo>
                    <a:pt x="4052405" y="5768071"/>
                  </a:lnTo>
                  <a:lnTo>
                    <a:pt x="4050817" y="5759073"/>
                  </a:lnTo>
                  <a:lnTo>
                    <a:pt x="4049228" y="5750074"/>
                  </a:lnTo>
                  <a:lnTo>
                    <a:pt x="4048170" y="5740547"/>
                  </a:lnTo>
                  <a:lnTo>
                    <a:pt x="4047111" y="5731548"/>
                  </a:lnTo>
                  <a:lnTo>
                    <a:pt x="4046581" y="5722020"/>
                  </a:lnTo>
                  <a:lnTo>
                    <a:pt x="4025932" y="5722020"/>
                  </a:lnTo>
                  <a:close/>
                  <a:moveTo>
                    <a:pt x="2610487" y="5654940"/>
                  </a:moveTo>
                  <a:lnTo>
                    <a:pt x="2590111" y="5666052"/>
                  </a:lnTo>
                  <a:lnTo>
                    <a:pt x="2569471" y="5676900"/>
                  </a:lnTo>
                  <a:lnTo>
                    <a:pt x="2548565" y="5687219"/>
                  </a:lnTo>
                  <a:lnTo>
                    <a:pt x="2527925" y="5697802"/>
                  </a:lnTo>
                  <a:lnTo>
                    <a:pt x="2506755" y="5707856"/>
                  </a:lnTo>
                  <a:lnTo>
                    <a:pt x="2485585" y="5717117"/>
                  </a:lnTo>
                  <a:lnTo>
                    <a:pt x="2463887" y="5726642"/>
                  </a:lnTo>
                  <a:lnTo>
                    <a:pt x="2442717" y="5735638"/>
                  </a:lnTo>
                  <a:lnTo>
                    <a:pt x="2420754" y="5744369"/>
                  </a:lnTo>
                  <a:lnTo>
                    <a:pt x="2398790" y="5752571"/>
                  </a:lnTo>
                  <a:lnTo>
                    <a:pt x="2376826" y="5760773"/>
                  </a:lnTo>
                  <a:lnTo>
                    <a:pt x="2354598" y="5768181"/>
                  </a:lnTo>
                  <a:lnTo>
                    <a:pt x="2332106" y="5775854"/>
                  </a:lnTo>
                  <a:lnTo>
                    <a:pt x="2309613" y="5782733"/>
                  </a:lnTo>
                  <a:lnTo>
                    <a:pt x="2287120" y="5789613"/>
                  </a:lnTo>
                  <a:lnTo>
                    <a:pt x="2264098" y="5795963"/>
                  </a:lnTo>
                  <a:lnTo>
                    <a:pt x="2241340" y="5802048"/>
                  </a:lnTo>
                  <a:lnTo>
                    <a:pt x="2218318" y="5807869"/>
                  </a:lnTo>
                  <a:lnTo>
                    <a:pt x="2195032" y="5813161"/>
                  </a:lnTo>
                  <a:lnTo>
                    <a:pt x="2171480" y="5818188"/>
                  </a:lnTo>
                  <a:lnTo>
                    <a:pt x="2148458" y="5822950"/>
                  </a:lnTo>
                  <a:lnTo>
                    <a:pt x="2124643" y="5826919"/>
                  </a:lnTo>
                  <a:lnTo>
                    <a:pt x="2101091" y="5830888"/>
                  </a:lnTo>
                  <a:lnTo>
                    <a:pt x="2077275" y="5834327"/>
                  </a:lnTo>
                  <a:lnTo>
                    <a:pt x="2053459" y="5838031"/>
                  </a:lnTo>
                  <a:lnTo>
                    <a:pt x="2029114" y="5840677"/>
                  </a:lnTo>
                  <a:lnTo>
                    <a:pt x="2005034" y="5843323"/>
                  </a:lnTo>
                  <a:lnTo>
                    <a:pt x="1980689" y="5845440"/>
                  </a:lnTo>
                  <a:lnTo>
                    <a:pt x="1956343" y="5847027"/>
                  </a:lnTo>
                  <a:lnTo>
                    <a:pt x="1931998" y="5848615"/>
                  </a:lnTo>
                  <a:lnTo>
                    <a:pt x="1907124" y="5849408"/>
                  </a:lnTo>
                  <a:lnTo>
                    <a:pt x="1882779" y="5850202"/>
                  </a:lnTo>
                  <a:lnTo>
                    <a:pt x="1882779" y="5933811"/>
                  </a:lnTo>
                  <a:lnTo>
                    <a:pt x="1908712" y="5933281"/>
                  </a:lnTo>
                  <a:lnTo>
                    <a:pt x="1934909" y="5932223"/>
                  </a:lnTo>
                  <a:lnTo>
                    <a:pt x="1960578" y="5930636"/>
                  </a:lnTo>
                  <a:lnTo>
                    <a:pt x="1986510" y="5929313"/>
                  </a:lnTo>
                  <a:lnTo>
                    <a:pt x="2011914" y="5926667"/>
                  </a:lnTo>
                  <a:lnTo>
                    <a:pt x="2037582" y="5924286"/>
                  </a:lnTo>
                  <a:lnTo>
                    <a:pt x="2062986" y="5921375"/>
                  </a:lnTo>
                  <a:lnTo>
                    <a:pt x="2088389" y="5917936"/>
                  </a:lnTo>
                  <a:lnTo>
                    <a:pt x="2113529" y="5914231"/>
                  </a:lnTo>
                  <a:lnTo>
                    <a:pt x="2138667" y="5909733"/>
                  </a:lnTo>
                  <a:lnTo>
                    <a:pt x="2163806" y="5905236"/>
                  </a:lnTo>
                  <a:lnTo>
                    <a:pt x="2188681" y="5900208"/>
                  </a:lnTo>
                  <a:lnTo>
                    <a:pt x="2213026" y="5894917"/>
                  </a:lnTo>
                  <a:lnTo>
                    <a:pt x="2237900" y="5889361"/>
                  </a:lnTo>
                  <a:lnTo>
                    <a:pt x="2261981" y="5883275"/>
                  </a:lnTo>
                  <a:lnTo>
                    <a:pt x="2286326" y="5876925"/>
                  </a:lnTo>
                  <a:lnTo>
                    <a:pt x="2310671" y="5870311"/>
                  </a:lnTo>
                  <a:lnTo>
                    <a:pt x="2334487" y="5862902"/>
                  </a:lnTo>
                  <a:lnTo>
                    <a:pt x="2358303" y="5855494"/>
                  </a:lnTo>
                  <a:lnTo>
                    <a:pt x="2381854" y="5847556"/>
                  </a:lnTo>
                  <a:lnTo>
                    <a:pt x="2405405" y="5839354"/>
                  </a:lnTo>
                  <a:lnTo>
                    <a:pt x="2428957" y="5830888"/>
                  </a:lnTo>
                  <a:lnTo>
                    <a:pt x="2451714" y="5822156"/>
                  </a:lnTo>
                  <a:lnTo>
                    <a:pt x="2475001" y="5813161"/>
                  </a:lnTo>
                  <a:lnTo>
                    <a:pt x="2497494" y="5803371"/>
                  </a:lnTo>
                  <a:lnTo>
                    <a:pt x="2520516" y="5793581"/>
                  </a:lnTo>
                  <a:lnTo>
                    <a:pt x="2542744" y="5783263"/>
                  </a:lnTo>
                  <a:lnTo>
                    <a:pt x="2564972" y="5772944"/>
                  </a:lnTo>
                  <a:lnTo>
                    <a:pt x="2587200" y="5762096"/>
                  </a:lnTo>
                  <a:lnTo>
                    <a:pt x="2609164" y="5750983"/>
                  </a:lnTo>
                  <a:lnTo>
                    <a:pt x="2630862" y="5739342"/>
                  </a:lnTo>
                  <a:lnTo>
                    <a:pt x="2652562" y="5727436"/>
                  </a:lnTo>
                  <a:lnTo>
                    <a:pt x="2610487" y="5654940"/>
                  </a:lnTo>
                  <a:close/>
                  <a:moveTo>
                    <a:pt x="1101088" y="5654940"/>
                  </a:moveTo>
                  <a:lnTo>
                    <a:pt x="1059013" y="5727436"/>
                  </a:lnTo>
                  <a:lnTo>
                    <a:pt x="1080712" y="5739342"/>
                  </a:lnTo>
                  <a:lnTo>
                    <a:pt x="1102147" y="5750983"/>
                  </a:lnTo>
                  <a:lnTo>
                    <a:pt x="1124110" y="5762096"/>
                  </a:lnTo>
                  <a:lnTo>
                    <a:pt x="1146603" y="5772944"/>
                  </a:lnTo>
                  <a:lnTo>
                    <a:pt x="1168831" y="5783263"/>
                  </a:lnTo>
                  <a:lnTo>
                    <a:pt x="1191059" y="5793581"/>
                  </a:lnTo>
                  <a:lnTo>
                    <a:pt x="1213817" y="5803371"/>
                  </a:lnTo>
                  <a:lnTo>
                    <a:pt x="1236574" y="5813161"/>
                  </a:lnTo>
                  <a:lnTo>
                    <a:pt x="1259861" y="5822156"/>
                  </a:lnTo>
                  <a:lnTo>
                    <a:pt x="1282883" y="5830888"/>
                  </a:lnTo>
                  <a:lnTo>
                    <a:pt x="1306169" y="5839354"/>
                  </a:lnTo>
                  <a:lnTo>
                    <a:pt x="1329721" y="5847556"/>
                  </a:lnTo>
                  <a:lnTo>
                    <a:pt x="1353272" y="5855494"/>
                  </a:lnTo>
                  <a:lnTo>
                    <a:pt x="1377088" y="5862902"/>
                  </a:lnTo>
                  <a:lnTo>
                    <a:pt x="1400904" y="5870311"/>
                  </a:lnTo>
                  <a:lnTo>
                    <a:pt x="1424984" y="5876925"/>
                  </a:lnTo>
                  <a:lnTo>
                    <a:pt x="1449594" y="5883275"/>
                  </a:lnTo>
                  <a:lnTo>
                    <a:pt x="1473675" y="5889361"/>
                  </a:lnTo>
                  <a:lnTo>
                    <a:pt x="1498549" y="5894917"/>
                  </a:lnTo>
                  <a:lnTo>
                    <a:pt x="1522894" y="5900208"/>
                  </a:lnTo>
                  <a:lnTo>
                    <a:pt x="1547769" y="5905236"/>
                  </a:lnTo>
                  <a:lnTo>
                    <a:pt x="1572908" y="5909733"/>
                  </a:lnTo>
                  <a:lnTo>
                    <a:pt x="1597782" y="5914231"/>
                  </a:lnTo>
                  <a:lnTo>
                    <a:pt x="1622921" y="5917936"/>
                  </a:lnTo>
                  <a:lnTo>
                    <a:pt x="1648325" y="5921375"/>
                  </a:lnTo>
                  <a:lnTo>
                    <a:pt x="1673728" y="5924286"/>
                  </a:lnTo>
                  <a:lnTo>
                    <a:pt x="1699396" y="5926667"/>
                  </a:lnTo>
                  <a:lnTo>
                    <a:pt x="1724800" y="5929313"/>
                  </a:lnTo>
                  <a:lnTo>
                    <a:pt x="1750997" y="5930636"/>
                  </a:lnTo>
                  <a:lnTo>
                    <a:pt x="1776666" y="5932223"/>
                  </a:lnTo>
                  <a:lnTo>
                    <a:pt x="1802599" y="5933281"/>
                  </a:lnTo>
                  <a:lnTo>
                    <a:pt x="1828796" y="5933811"/>
                  </a:lnTo>
                  <a:lnTo>
                    <a:pt x="1828796" y="5850202"/>
                  </a:lnTo>
                  <a:lnTo>
                    <a:pt x="1804186" y="5849408"/>
                  </a:lnTo>
                  <a:lnTo>
                    <a:pt x="1779577" y="5848615"/>
                  </a:lnTo>
                  <a:lnTo>
                    <a:pt x="1754967" y="5847027"/>
                  </a:lnTo>
                  <a:lnTo>
                    <a:pt x="1730886" y="5845440"/>
                  </a:lnTo>
                  <a:lnTo>
                    <a:pt x="1706541" y="5843323"/>
                  </a:lnTo>
                  <a:lnTo>
                    <a:pt x="1682196" y="5840677"/>
                  </a:lnTo>
                  <a:lnTo>
                    <a:pt x="1658380" y="5838031"/>
                  </a:lnTo>
                  <a:lnTo>
                    <a:pt x="1634300" y="5834327"/>
                  </a:lnTo>
                  <a:lnTo>
                    <a:pt x="1610484" y="5830888"/>
                  </a:lnTo>
                  <a:lnTo>
                    <a:pt x="1586932" y="5826919"/>
                  </a:lnTo>
                  <a:lnTo>
                    <a:pt x="1563381" y="5822950"/>
                  </a:lnTo>
                  <a:lnTo>
                    <a:pt x="1539830" y="5818188"/>
                  </a:lnTo>
                  <a:lnTo>
                    <a:pt x="1516279" y="5813161"/>
                  </a:lnTo>
                  <a:lnTo>
                    <a:pt x="1492992" y="5807869"/>
                  </a:lnTo>
                  <a:lnTo>
                    <a:pt x="1470235" y="5802048"/>
                  </a:lnTo>
                  <a:lnTo>
                    <a:pt x="1447213" y="5795963"/>
                  </a:lnTo>
                  <a:lnTo>
                    <a:pt x="1424455" y="5789613"/>
                  </a:lnTo>
                  <a:lnTo>
                    <a:pt x="1401962" y="5782733"/>
                  </a:lnTo>
                  <a:lnTo>
                    <a:pt x="1379205" y="5775854"/>
                  </a:lnTo>
                  <a:lnTo>
                    <a:pt x="1356977" y="5768181"/>
                  </a:lnTo>
                  <a:lnTo>
                    <a:pt x="1334749" y="5760773"/>
                  </a:lnTo>
                  <a:lnTo>
                    <a:pt x="1312785" y="5752571"/>
                  </a:lnTo>
                  <a:lnTo>
                    <a:pt x="1290821" y="5744369"/>
                  </a:lnTo>
                  <a:lnTo>
                    <a:pt x="1269123" y="5735638"/>
                  </a:lnTo>
                  <a:lnTo>
                    <a:pt x="1247424" y="5726642"/>
                  </a:lnTo>
                  <a:lnTo>
                    <a:pt x="1225989" y="5717117"/>
                  </a:lnTo>
                  <a:lnTo>
                    <a:pt x="1204820" y="5707856"/>
                  </a:lnTo>
                  <a:lnTo>
                    <a:pt x="1183385" y="5697802"/>
                  </a:lnTo>
                  <a:lnTo>
                    <a:pt x="1162745" y="5687219"/>
                  </a:lnTo>
                  <a:lnTo>
                    <a:pt x="1142104" y="5676900"/>
                  </a:lnTo>
                  <a:lnTo>
                    <a:pt x="1121464" y="5666052"/>
                  </a:lnTo>
                  <a:lnTo>
                    <a:pt x="1101088" y="5654940"/>
                  </a:lnTo>
                  <a:close/>
                  <a:moveTo>
                    <a:pt x="4757931" y="5535170"/>
                  </a:moveTo>
                  <a:lnTo>
                    <a:pt x="4541041" y="5659994"/>
                  </a:lnTo>
                  <a:lnTo>
                    <a:pt x="4541305" y="5668044"/>
                  </a:lnTo>
                  <a:lnTo>
                    <a:pt x="4793670" y="5668294"/>
                  </a:lnTo>
                  <a:lnTo>
                    <a:pt x="4792876" y="5659296"/>
                  </a:lnTo>
                  <a:lnTo>
                    <a:pt x="4791817" y="5650562"/>
                  </a:lnTo>
                  <a:lnTo>
                    <a:pt x="4790493" y="5642093"/>
                  </a:lnTo>
                  <a:lnTo>
                    <a:pt x="4789435" y="5633359"/>
                  </a:lnTo>
                  <a:lnTo>
                    <a:pt x="4787846" y="5624361"/>
                  </a:lnTo>
                  <a:lnTo>
                    <a:pt x="4785993" y="5615891"/>
                  </a:lnTo>
                  <a:lnTo>
                    <a:pt x="4783875" y="5607422"/>
                  </a:lnTo>
                  <a:lnTo>
                    <a:pt x="4781757" y="5598953"/>
                  </a:lnTo>
                  <a:lnTo>
                    <a:pt x="4779639" y="5591013"/>
                  </a:lnTo>
                  <a:lnTo>
                    <a:pt x="4776992" y="5582809"/>
                  </a:lnTo>
                  <a:lnTo>
                    <a:pt x="4774344" y="5574604"/>
                  </a:lnTo>
                  <a:lnTo>
                    <a:pt x="4771432" y="5566400"/>
                  </a:lnTo>
                  <a:lnTo>
                    <a:pt x="4768256" y="5558460"/>
                  </a:lnTo>
                  <a:lnTo>
                    <a:pt x="4764814" y="5550785"/>
                  </a:lnTo>
                  <a:lnTo>
                    <a:pt x="4761372" y="5542845"/>
                  </a:lnTo>
                  <a:lnTo>
                    <a:pt x="4757931" y="5535170"/>
                  </a:lnTo>
                  <a:close/>
                  <a:moveTo>
                    <a:pt x="4095558" y="5535170"/>
                  </a:moveTo>
                  <a:lnTo>
                    <a:pt x="4091586" y="5542845"/>
                  </a:lnTo>
                  <a:lnTo>
                    <a:pt x="4088145" y="5550785"/>
                  </a:lnTo>
                  <a:lnTo>
                    <a:pt x="4085233" y="5558460"/>
                  </a:lnTo>
                  <a:lnTo>
                    <a:pt x="4082056" y="5566400"/>
                  </a:lnTo>
                  <a:lnTo>
                    <a:pt x="4078879" y="5574604"/>
                  </a:lnTo>
                  <a:lnTo>
                    <a:pt x="4076232" y="5582809"/>
                  </a:lnTo>
                  <a:lnTo>
                    <a:pt x="4073849" y="5591013"/>
                  </a:lnTo>
                  <a:lnTo>
                    <a:pt x="4071202" y="5598953"/>
                  </a:lnTo>
                  <a:lnTo>
                    <a:pt x="4069084" y="5607422"/>
                  </a:lnTo>
                  <a:lnTo>
                    <a:pt x="4067231" y="5615891"/>
                  </a:lnTo>
                  <a:lnTo>
                    <a:pt x="4065377" y="5624361"/>
                  </a:lnTo>
                  <a:lnTo>
                    <a:pt x="4063789" y="5633359"/>
                  </a:lnTo>
                  <a:lnTo>
                    <a:pt x="4062465" y="5642093"/>
                  </a:lnTo>
                  <a:lnTo>
                    <a:pt x="4061406" y="5650562"/>
                  </a:lnTo>
                  <a:lnTo>
                    <a:pt x="4060347" y="5659296"/>
                  </a:lnTo>
                  <a:lnTo>
                    <a:pt x="4059818" y="5668294"/>
                  </a:lnTo>
                  <a:lnTo>
                    <a:pt x="4300379" y="5668055"/>
                  </a:lnTo>
                  <a:lnTo>
                    <a:pt x="4300580" y="5653300"/>
                  </a:lnTo>
                  <a:lnTo>
                    <a:pt x="4095558" y="5535170"/>
                  </a:lnTo>
                  <a:close/>
                  <a:moveTo>
                    <a:pt x="4787052" y="5517967"/>
                  </a:moveTo>
                  <a:lnTo>
                    <a:pt x="4769314" y="5528553"/>
                  </a:lnTo>
                  <a:lnTo>
                    <a:pt x="4773021" y="5536493"/>
                  </a:lnTo>
                  <a:lnTo>
                    <a:pt x="4776727" y="5544698"/>
                  </a:lnTo>
                  <a:lnTo>
                    <a:pt x="4780169" y="5552902"/>
                  </a:lnTo>
                  <a:lnTo>
                    <a:pt x="4783346" y="5561371"/>
                  </a:lnTo>
                  <a:lnTo>
                    <a:pt x="4786522" y="5569841"/>
                  </a:lnTo>
                  <a:lnTo>
                    <a:pt x="4789435" y="5578310"/>
                  </a:lnTo>
                  <a:lnTo>
                    <a:pt x="4792082" y="5587043"/>
                  </a:lnTo>
                  <a:lnTo>
                    <a:pt x="4794729" y="5595513"/>
                  </a:lnTo>
                  <a:lnTo>
                    <a:pt x="4796847" y="5604511"/>
                  </a:lnTo>
                  <a:lnTo>
                    <a:pt x="4798965" y="5613509"/>
                  </a:lnTo>
                  <a:lnTo>
                    <a:pt x="4800553" y="5622243"/>
                  </a:lnTo>
                  <a:lnTo>
                    <a:pt x="4802407" y="5631242"/>
                  </a:lnTo>
                  <a:lnTo>
                    <a:pt x="4803730" y="5640505"/>
                  </a:lnTo>
                  <a:lnTo>
                    <a:pt x="4805054" y="5649768"/>
                  </a:lnTo>
                  <a:lnTo>
                    <a:pt x="4805848" y="5659031"/>
                  </a:lnTo>
                  <a:lnTo>
                    <a:pt x="4806907" y="5668294"/>
                  </a:lnTo>
                  <a:lnTo>
                    <a:pt x="4827292" y="5668294"/>
                  </a:lnTo>
                  <a:lnTo>
                    <a:pt x="4826762" y="5658237"/>
                  </a:lnTo>
                  <a:lnTo>
                    <a:pt x="4825439" y="5648180"/>
                  </a:lnTo>
                  <a:lnTo>
                    <a:pt x="4824115" y="5638652"/>
                  </a:lnTo>
                  <a:lnTo>
                    <a:pt x="4822791" y="5628595"/>
                  </a:lnTo>
                  <a:lnTo>
                    <a:pt x="4820938" y="5619067"/>
                  </a:lnTo>
                  <a:lnTo>
                    <a:pt x="4819085" y="5609275"/>
                  </a:lnTo>
                  <a:lnTo>
                    <a:pt x="4816967" y="5599747"/>
                  </a:lnTo>
                  <a:lnTo>
                    <a:pt x="4814320" y="5590219"/>
                  </a:lnTo>
                  <a:lnTo>
                    <a:pt x="4811672" y="5580956"/>
                  </a:lnTo>
                  <a:lnTo>
                    <a:pt x="4808760" y="5571693"/>
                  </a:lnTo>
                  <a:lnTo>
                    <a:pt x="4805583" y="5562695"/>
                  </a:lnTo>
                  <a:lnTo>
                    <a:pt x="4802407" y="5553432"/>
                  </a:lnTo>
                  <a:lnTo>
                    <a:pt x="4798965" y="5544433"/>
                  </a:lnTo>
                  <a:lnTo>
                    <a:pt x="4795259" y="5535699"/>
                  </a:lnTo>
                  <a:lnTo>
                    <a:pt x="4791288" y="5526966"/>
                  </a:lnTo>
                  <a:lnTo>
                    <a:pt x="4787052" y="5517967"/>
                  </a:lnTo>
                  <a:close/>
                  <a:moveTo>
                    <a:pt x="4065907" y="5517967"/>
                  </a:moveTo>
                  <a:lnTo>
                    <a:pt x="4061936" y="5526966"/>
                  </a:lnTo>
                  <a:lnTo>
                    <a:pt x="4057700" y="5535699"/>
                  </a:lnTo>
                  <a:lnTo>
                    <a:pt x="4054258" y="5544433"/>
                  </a:lnTo>
                  <a:lnTo>
                    <a:pt x="4050552" y="5553432"/>
                  </a:lnTo>
                  <a:lnTo>
                    <a:pt x="4047375" y="5562695"/>
                  </a:lnTo>
                  <a:lnTo>
                    <a:pt x="4044198" y="5571693"/>
                  </a:lnTo>
                  <a:lnTo>
                    <a:pt x="4041551" y="5580956"/>
                  </a:lnTo>
                  <a:lnTo>
                    <a:pt x="4038639" y="5590219"/>
                  </a:lnTo>
                  <a:lnTo>
                    <a:pt x="4036521" y="5599747"/>
                  </a:lnTo>
                  <a:lnTo>
                    <a:pt x="4034403" y="5609275"/>
                  </a:lnTo>
                  <a:lnTo>
                    <a:pt x="4032021" y="5619067"/>
                  </a:lnTo>
                  <a:lnTo>
                    <a:pt x="4030432" y="5628595"/>
                  </a:lnTo>
                  <a:lnTo>
                    <a:pt x="4028844" y="5638652"/>
                  </a:lnTo>
                  <a:lnTo>
                    <a:pt x="4027785" y="5648180"/>
                  </a:lnTo>
                  <a:lnTo>
                    <a:pt x="4026726" y="5658237"/>
                  </a:lnTo>
                  <a:lnTo>
                    <a:pt x="4025932" y="5668294"/>
                  </a:lnTo>
                  <a:lnTo>
                    <a:pt x="4046581" y="5668294"/>
                  </a:lnTo>
                  <a:lnTo>
                    <a:pt x="4047111" y="5659031"/>
                  </a:lnTo>
                  <a:lnTo>
                    <a:pt x="4048170" y="5649768"/>
                  </a:lnTo>
                  <a:lnTo>
                    <a:pt x="4049228" y="5640505"/>
                  </a:lnTo>
                  <a:lnTo>
                    <a:pt x="4050817" y="5631242"/>
                  </a:lnTo>
                  <a:lnTo>
                    <a:pt x="4052405" y="5622243"/>
                  </a:lnTo>
                  <a:lnTo>
                    <a:pt x="4054258" y="5613509"/>
                  </a:lnTo>
                  <a:lnTo>
                    <a:pt x="4056376" y="5604511"/>
                  </a:lnTo>
                  <a:lnTo>
                    <a:pt x="4058759" y="5595513"/>
                  </a:lnTo>
                  <a:lnTo>
                    <a:pt x="4060877" y="5587043"/>
                  </a:lnTo>
                  <a:lnTo>
                    <a:pt x="4063789" y="5578310"/>
                  </a:lnTo>
                  <a:lnTo>
                    <a:pt x="4066701" y="5569841"/>
                  </a:lnTo>
                  <a:lnTo>
                    <a:pt x="4069878" y="5561371"/>
                  </a:lnTo>
                  <a:lnTo>
                    <a:pt x="4072790" y="5552902"/>
                  </a:lnTo>
                  <a:lnTo>
                    <a:pt x="4076232" y="5544698"/>
                  </a:lnTo>
                  <a:lnTo>
                    <a:pt x="4080203" y="5536493"/>
                  </a:lnTo>
                  <a:lnTo>
                    <a:pt x="4083909" y="5528553"/>
                  </a:lnTo>
                  <a:lnTo>
                    <a:pt x="4065907" y="5517967"/>
                  </a:lnTo>
                  <a:close/>
                  <a:moveTo>
                    <a:pt x="4633239" y="5390665"/>
                  </a:moveTo>
                  <a:lnTo>
                    <a:pt x="4537653" y="5556516"/>
                  </a:lnTo>
                  <a:lnTo>
                    <a:pt x="4539051" y="5599219"/>
                  </a:lnTo>
                  <a:lnTo>
                    <a:pt x="4731192" y="5488325"/>
                  </a:lnTo>
                  <a:lnTo>
                    <a:pt x="4726162" y="5481179"/>
                  </a:lnTo>
                  <a:lnTo>
                    <a:pt x="4720868" y="5474298"/>
                  </a:lnTo>
                  <a:lnTo>
                    <a:pt x="4715837" y="5467152"/>
                  </a:lnTo>
                  <a:lnTo>
                    <a:pt x="4710278" y="5460800"/>
                  </a:lnTo>
                  <a:lnTo>
                    <a:pt x="4704719" y="5454184"/>
                  </a:lnTo>
                  <a:lnTo>
                    <a:pt x="4698894" y="5447567"/>
                  </a:lnTo>
                  <a:lnTo>
                    <a:pt x="4693070" y="5441216"/>
                  </a:lnTo>
                  <a:lnTo>
                    <a:pt x="4686981" y="5434864"/>
                  </a:lnTo>
                  <a:lnTo>
                    <a:pt x="4680627" y="5429041"/>
                  </a:lnTo>
                  <a:lnTo>
                    <a:pt x="4674538" y="5422954"/>
                  </a:lnTo>
                  <a:lnTo>
                    <a:pt x="4667920" y="5417131"/>
                  </a:lnTo>
                  <a:lnTo>
                    <a:pt x="4661302" y="5411309"/>
                  </a:lnTo>
                  <a:lnTo>
                    <a:pt x="4654418" y="5406016"/>
                  </a:lnTo>
                  <a:lnTo>
                    <a:pt x="4647800" y="5400722"/>
                  </a:lnTo>
                  <a:lnTo>
                    <a:pt x="4640652" y="5395694"/>
                  </a:lnTo>
                  <a:lnTo>
                    <a:pt x="4633239" y="5390665"/>
                  </a:lnTo>
                  <a:close/>
                  <a:moveTo>
                    <a:pt x="4219719" y="5390665"/>
                  </a:moveTo>
                  <a:lnTo>
                    <a:pt x="4212572" y="5395694"/>
                  </a:lnTo>
                  <a:lnTo>
                    <a:pt x="4205688" y="5400722"/>
                  </a:lnTo>
                  <a:lnTo>
                    <a:pt x="4198805" y="5406016"/>
                  </a:lnTo>
                  <a:lnTo>
                    <a:pt x="4191922" y="5411309"/>
                  </a:lnTo>
                  <a:lnTo>
                    <a:pt x="4185304" y="5417131"/>
                  </a:lnTo>
                  <a:lnTo>
                    <a:pt x="4178950" y="5422954"/>
                  </a:lnTo>
                  <a:lnTo>
                    <a:pt x="4172331" y="5429041"/>
                  </a:lnTo>
                  <a:lnTo>
                    <a:pt x="4166507" y="5434864"/>
                  </a:lnTo>
                  <a:lnTo>
                    <a:pt x="4160153" y="5441216"/>
                  </a:lnTo>
                  <a:lnTo>
                    <a:pt x="4154065" y="5447567"/>
                  </a:lnTo>
                  <a:lnTo>
                    <a:pt x="4148505" y="5454184"/>
                  </a:lnTo>
                  <a:lnTo>
                    <a:pt x="4142946" y="5460800"/>
                  </a:lnTo>
                  <a:lnTo>
                    <a:pt x="4137651" y="5467152"/>
                  </a:lnTo>
                  <a:lnTo>
                    <a:pt x="4132091" y="5474298"/>
                  </a:lnTo>
                  <a:lnTo>
                    <a:pt x="4126797" y="5481179"/>
                  </a:lnTo>
                  <a:lnTo>
                    <a:pt x="4122031" y="5488325"/>
                  </a:lnTo>
                  <a:lnTo>
                    <a:pt x="4301419" y="5591859"/>
                  </a:lnTo>
                  <a:lnTo>
                    <a:pt x="4302216" y="5533520"/>
                  </a:lnTo>
                  <a:lnTo>
                    <a:pt x="4219719" y="5390665"/>
                  </a:lnTo>
                  <a:close/>
                  <a:moveTo>
                    <a:pt x="4650712" y="5361288"/>
                  </a:moveTo>
                  <a:lnTo>
                    <a:pt x="4640387" y="5379020"/>
                  </a:lnTo>
                  <a:lnTo>
                    <a:pt x="4647800" y="5384314"/>
                  </a:lnTo>
                  <a:lnTo>
                    <a:pt x="4654948" y="5389871"/>
                  </a:lnTo>
                  <a:lnTo>
                    <a:pt x="4662361" y="5395429"/>
                  </a:lnTo>
                  <a:lnTo>
                    <a:pt x="4669508" y="5400987"/>
                  </a:lnTo>
                  <a:lnTo>
                    <a:pt x="4676392" y="5407074"/>
                  </a:lnTo>
                  <a:lnTo>
                    <a:pt x="4683275" y="5412897"/>
                  </a:lnTo>
                  <a:lnTo>
                    <a:pt x="4689893" y="5419249"/>
                  </a:lnTo>
                  <a:lnTo>
                    <a:pt x="4696512" y="5425601"/>
                  </a:lnTo>
                  <a:lnTo>
                    <a:pt x="4702601" y="5432217"/>
                  </a:lnTo>
                  <a:lnTo>
                    <a:pt x="4708954" y="5438834"/>
                  </a:lnTo>
                  <a:lnTo>
                    <a:pt x="4715043" y="5445715"/>
                  </a:lnTo>
                  <a:lnTo>
                    <a:pt x="4720868" y="5452596"/>
                  </a:lnTo>
                  <a:lnTo>
                    <a:pt x="4726692" y="5459742"/>
                  </a:lnTo>
                  <a:lnTo>
                    <a:pt x="4732251" y="5466888"/>
                  </a:lnTo>
                  <a:lnTo>
                    <a:pt x="4737546" y="5474298"/>
                  </a:lnTo>
                  <a:lnTo>
                    <a:pt x="4742576" y="5481709"/>
                  </a:lnTo>
                  <a:lnTo>
                    <a:pt x="4760578" y="5471387"/>
                  </a:lnTo>
                  <a:lnTo>
                    <a:pt x="4754754" y="5463182"/>
                  </a:lnTo>
                  <a:lnTo>
                    <a:pt x="4749194" y="5455243"/>
                  </a:lnTo>
                  <a:lnTo>
                    <a:pt x="4743105" y="5447567"/>
                  </a:lnTo>
                  <a:lnTo>
                    <a:pt x="4737281" y="5439892"/>
                  </a:lnTo>
                  <a:lnTo>
                    <a:pt x="4730928" y="5432482"/>
                  </a:lnTo>
                  <a:lnTo>
                    <a:pt x="4724309" y="5425336"/>
                  </a:lnTo>
                  <a:lnTo>
                    <a:pt x="4717691" y="5417925"/>
                  </a:lnTo>
                  <a:lnTo>
                    <a:pt x="4710807" y="5411044"/>
                  </a:lnTo>
                  <a:lnTo>
                    <a:pt x="4703924" y="5404163"/>
                  </a:lnTo>
                  <a:lnTo>
                    <a:pt x="4696776" y="5397547"/>
                  </a:lnTo>
                  <a:lnTo>
                    <a:pt x="4689099" y="5390930"/>
                  </a:lnTo>
                  <a:lnTo>
                    <a:pt x="4681951" y="5384843"/>
                  </a:lnTo>
                  <a:lnTo>
                    <a:pt x="4674274" y="5378491"/>
                  </a:lnTo>
                  <a:lnTo>
                    <a:pt x="4666596" y="5372404"/>
                  </a:lnTo>
                  <a:lnTo>
                    <a:pt x="4658389" y="5366846"/>
                  </a:lnTo>
                  <a:lnTo>
                    <a:pt x="4650712" y="5361288"/>
                  </a:lnTo>
                  <a:close/>
                  <a:moveTo>
                    <a:pt x="4202776" y="5361288"/>
                  </a:moveTo>
                  <a:lnTo>
                    <a:pt x="4194569" y="5366846"/>
                  </a:lnTo>
                  <a:lnTo>
                    <a:pt x="4186892" y="5372404"/>
                  </a:lnTo>
                  <a:lnTo>
                    <a:pt x="4178950" y="5378491"/>
                  </a:lnTo>
                  <a:lnTo>
                    <a:pt x="4171537" y="5384843"/>
                  </a:lnTo>
                  <a:lnTo>
                    <a:pt x="4163860" y="5390930"/>
                  </a:lnTo>
                  <a:lnTo>
                    <a:pt x="4156712" y="5397547"/>
                  </a:lnTo>
                  <a:lnTo>
                    <a:pt x="4149564" y="5404163"/>
                  </a:lnTo>
                  <a:lnTo>
                    <a:pt x="4142151" y="5411044"/>
                  </a:lnTo>
                  <a:lnTo>
                    <a:pt x="4135533" y="5417925"/>
                  </a:lnTo>
                  <a:lnTo>
                    <a:pt x="4128650" y="5425336"/>
                  </a:lnTo>
                  <a:lnTo>
                    <a:pt x="4122561" y="5432482"/>
                  </a:lnTo>
                  <a:lnTo>
                    <a:pt x="4116207" y="5439892"/>
                  </a:lnTo>
                  <a:lnTo>
                    <a:pt x="4109853" y="5447567"/>
                  </a:lnTo>
                  <a:lnTo>
                    <a:pt x="4104029" y="5455243"/>
                  </a:lnTo>
                  <a:lnTo>
                    <a:pt x="4098205" y="5463182"/>
                  </a:lnTo>
                  <a:lnTo>
                    <a:pt x="4092645" y="5471387"/>
                  </a:lnTo>
                  <a:lnTo>
                    <a:pt x="4110648" y="5481709"/>
                  </a:lnTo>
                  <a:lnTo>
                    <a:pt x="4115942" y="5474298"/>
                  </a:lnTo>
                  <a:lnTo>
                    <a:pt x="4121237" y="5466888"/>
                  </a:lnTo>
                  <a:lnTo>
                    <a:pt x="4126532" y="5459742"/>
                  </a:lnTo>
                  <a:lnTo>
                    <a:pt x="4132621" y="5452596"/>
                  </a:lnTo>
                  <a:lnTo>
                    <a:pt x="4138180" y="5445715"/>
                  </a:lnTo>
                  <a:lnTo>
                    <a:pt x="4144534" y="5438834"/>
                  </a:lnTo>
                  <a:lnTo>
                    <a:pt x="4150358" y="5432217"/>
                  </a:lnTo>
                  <a:lnTo>
                    <a:pt x="4156977" y="5425601"/>
                  </a:lnTo>
                  <a:lnTo>
                    <a:pt x="4163330" y="5419249"/>
                  </a:lnTo>
                  <a:lnTo>
                    <a:pt x="4170214" y="5412897"/>
                  </a:lnTo>
                  <a:lnTo>
                    <a:pt x="4176832" y="5407074"/>
                  </a:lnTo>
                  <a:lnTo>
                    <a:pt x="4183980" y="5400987"/>
                  </a:lnTo>
                  <a:lnTo>
                    <a:pt x="4190863" y="5395429"/>
                  </a:lnTo>
                  <a:lnTo>
                    <a:pt x="4198011" y="5389871"/>
                  </a:lnTo>
                  <a:lnTo>
                    <a:pt x="4205688" y="5384314"/>
                  </a:lnTo>
                  <a:lnTo>
                    <a:pt x="4213101" y="5379020"/>
                  </a:lnTo>
                  <a:lnTo>
                    <a:pt x="4202776" y="5361288"/>
                  </a:lnTo>
                  <a:close/>
                  <a:moveTo>
                    <a:pt x="4304748" y="5348127"/>
                  </a:moveTo>
                  <a:lnTo>
                    <a:pt x="4297817" y="5350437"/>
                  </a:lnTo>
                  <a:lnTo>
                    <a:pt x="4289610" y="5353613"/>
                  </a:lnTo>
                  <a:lnTo>
                    <a:pt x="4281933" y="5356789"/>
                  </a:lnTo>
                  <a:lnTo>
                    <a:pt x="4273991" y="5360229"/>
                  </a:lnTo>
                  <a:lnTo>
                    <a:pt x="4266578" y="5363935"/>
                  </a:lnTo>
                  <a:lnTo>
                    <a:pt x="4303653" y="5428317"/>
                  </a:lnTo>
                  <a:lnTo>
                    <a:pt x="4304748" y="5348127"/>
                  </a:lnTo>
                  <a:close/>
                  <a:moveTo>
                    <a:pt x="4530640" y="5342369"/>
                  </a:moveTo>
                  <a:lnTo>
                    <a:pt x="4534325" y="5454889"/>
                  </a:lnTo>
                  <a:lnTo>
                    <a:pt x="4586910" y="5363935"/>
                  </a:lnTo>
                  <a:lnTo>
                    <a:pt x="4578968" y="5360229"/>
                  </a:lnTo>
                  <a:lnTo>
                    <a:pt x="4571291" y="5356789"/>
                  </a:lnTo>
                  <a:lnTo>
                    <a:pt x="4563349" y="5353613"/>
                  </a:lnTo>
                  <a:lnTo>
                    <a:pt x="4555671" y="5350437"/>
                  </a:lnTo>
                  <a:lnTo>
                    <a:pt x="4547464" y="5347790"/>
                  </a:lnTo>
                  <a:lnTo>
                    <a:pt x="4539258" y="5344879"/>
                  </a:lnTo>
                  <a:lnTo>
                    <a:pt x="4531051" y="5342497"/>
                  </a:lnTo>
                  <a:lnTo>
                    <a:pt x="4530640" y="5342369"/>
                  </a:lnTo>
                  <a:close/>
                  <a:moveTo>
                    <a:pt x="4305239" y="5312191"/>
                  </a:moveTo>
                  <a:lnTo>
                    <a:pt x="4302847" y="5312855"/>
                  </a:lnTo>
                  <a:lnTo>
                    <a:pt x="4293846" y="5316031"/>
                  </a:lnTo>
                  <a:lnTo>
                    <a:pt x="4284845" y="5319472"/>
                  </a:lnTo>
                  <a:lnTo>
                    <a:pt x="4275844" y="5322912"/>
                  </a:lnTo>
                  <a:lnTo>
                    <a:pt x="4266843" y="5326618"/>
                  </a:lnTo>
                  <a:lnTo>
                    <a:pt x="4258106" y="5330587"/>
                  </a:lnTo>
                  <a:lnTo>
                    <a:pt x="4249635" y="5334822"/>
                  </a:lnTo>
                  <a:lnTo>
                    <a:pt x="4259960" y="5352554"/>
                  </a:lnTo>
                  <a:lnTo>
                    <a:pt x="4267902" y="5348584"/>
                  </a:lnTo>
                  <a:lnTo>
                    <a:pt x="4275844" y="5345144"/>
                  </a:lnTo>
                  <a:lnTo>
                    <a:pt x="4284315" y="5341703"/>
                  </a:lnTo>
                  <a:lnTo>
                    <a:pt x="4292522" y="5338263"/>
                  </a:lnTo>
                  <a:lnTo>
                    <a:pt x="4300994" y="5335087"/>
                  </a:lnTo>
                  <a:lnTo>
                    <a:pt x="4304943" y="5333890"/>
                  </a:lnTo>
                  <a:lnTo>
                    <a:pt x="4305239" y="5312191"/>
                  </a:lnTo>
                  <a:close/>
                  <a:moveTo>
                    <a:pt x="4529476" y="5306830"/>
                  </a:moveTo>
                  <a:lnTo>
                    <a:pt x="4530188" y="5328548"/>
                  </a:lnTo>
                  <a:lnTo>
                    <a:pt x="4534757" y="5329793"/>
                  </a:lnTo>
                  <a:lnTo>
                    <a:pt x="4543493" y="5332440"/>
                  </a:lnTo>
                  <a:lnTo>
                    <a:pt x="4551965" y="5335087"/>
                  </a:lnTo>
                  <a:lnTo>
                    <a:pt x="4560437" y="5338263"/>
                  </a:lnTo>
                  <a:lnTo>
                    <a:pt x="4568908" y="5341703"/>
                  </a:lnTo>
                  <a:lnTo>
                    <a:pt x="4577115" y="5345144"/>
                  </a:lnTo>
                  <a:lnTo>
                    <a:pt x="4585322" y="5348584"/>
                  </a:lnTo>
                  <a:lnTo>
                    <a:pt x="4593529" y="5352554"/>
                  </a:lnTo>
                  <a:lnTo>
                    <a:pt x="4603589" y="5334822"/>
                  </a:lnTo>
                  <a:lnTo>
                    <a:pt x="4595117" y="5330587"/>
                  </a:lnTo>
                  <a:lnTo>
                    <a:pt x="4586381" y="5326618"/>
                  </a:lnTo>
                  <a:lnTo>
                    <a:pt x="4577380" y="5322912"/>
                  </a:lnTo>
                  <a:lnTo>
                    <a:pt x="4568379" y="5319472"/>
                  </a:lnTo>
                  <a:lnTo>
                    <a:pt x="4559378" y="5316031"/>
                  </a:lnTo>
                  <a:lnTo>
                    <a:pt x="4550112" y="5312855"/>
                  </a:lnTo>
                  <a:lnTo>
                    <a:pt x="4540846" y="5310209"/>
                  </a:lnTo>
                  <a:lnTo>
                    <a:pt x="4531580" y="5307297"/>
                  </a:lnTo>
                  <a:lnTo>
                    <a:pt x="4529476" y="5306830"/>
                  </a:lnTo>
                  <a:close/>
                  <a:moveTo>
                    <a:pt x="3189742" y="5095346"/>
                  </a:moveTo>
                  <a:lnTo>
                    <a:pt x="3177305" y="5115719"/>
                  </a:lnTo>
                  <a:lnTo>
                    <a:pt x="3164339" y="5135827"/>
                  </a:lnTo>
                  <a:lnTo>
                    <a:pt x="3151637" y="5155671"/>
                  </a:lnTo>
                  <a:lnTo>
                    <a:pt x="3138141" y="5175514"/>
                  </a:lnTo>
                  <a:lnTo>
                    <a:pt x="3124645" y="5194829"/>
                  </a:lnTo>
                  <a:lnTo>
                    <a:pt x="3110356" y="5214408"/>
                  </a:lnTo>
                  <a:lnTo>
                    <a:pt x="3096331" y="5233194"/>
                  </a:lnTo>
                  <a:lnTo>
                    <a:pt x="3081512" y="5251979"/>
                  </a:lnTo>
                  <a:lnTo>
                    <a:pt x="3066958" y="5270765"/>
                  </a:lnTo>
                  <a:lnTo>
                    <a:pt x="3051875" y="5289021"/>
                  </a:lnTo>
                  <a:lnTo>
                    <a:pt x="3036527" y="5307277"/>
                  </a:lnTo>
                  <a:lnTo>
                    <a:pt x="3021179" y="5325004"/>
                  </a:lnTo>
                  <a:lnTo>
                    <a:pt x="3005037" y="5342731"/>
                  </a:lnTo>
                  <a:lnTo>
                    <a:pt x="2989159" y="5360194"/>
                  </a:lnTo>
                  <a:lnTo>
                    <a:pt x="2972488" y="5377392"/>
                  </a:lnTo>
                  <a:lnTo>
                    <a:pt x="2955817" y="5394061"/>
                  </a:lnTo>
                  <a:lnTo>
                    <a:pt x="2938881" y="5410994"/>
                  </a:lnTo>
                  <a:lnTo>
                    <a:pt x="2921946" y="5427398"/>
                  </a:lnTo>
                  <a:lnTo>
                    <a:pt x="2904481" y="5443273"/>
                  </a:lnTo>
                  <a:lnTo>
                    <a:pt x="2886751" y="5459413"/>
                  </a:lnTo>
                  <a:lnTo>
                    <a:pt x="2869021" y="5475023"/>
                  </a:lnTo>
                  <a:lnTo>
                    <a:pt x="2850763" y="5490369"/>
                  </a:lnTo>
                  <a:lnTo>
                    <a:pt x="2832239" y="5505450"/>
                  </a:lnTo>
                  <a:lnTo>
                    <a:pt x="2813716" y="5520267"/>
                  </a:lnTo>
                  <a:lnTo>
                    <a:pt x="2794928" y="5534554"/>
                  </a:lnTo>
                  <a:lnTo>
                    <a:pt x="2775875" y="5548577"/>
                  </a:lnTo>
                  <a:lnTo>
                    <a:pt x="2756557" y="5562865"/>
                  </a:lnTo>
                  <a:lnTo>
                    <a:pt x="2737240" y="5576358"/>
                  </a:lnTo>
                  <a:lnTo>
                    <a:pt x="2717394" y="5589852"/>
                  </a:lnTo>
                  <a:lnTo>
                    <a:pt x="2697282" y="5603081"/>
                  </a:lnTo>
                  <a:lnTo>
                    <a:pt x="2677171" y="5615517"/>
                  </a:lnTo>
                  <a:lnTo>
                    <a:pt x="2656796" y="5627952"/>
                  </a:lnTo>
                  <a:lnTo>
                    <a:pt x="2698870" y="5700713"/>
                  </a:lnTo>
                  <a:lnTo>
                    <a:pt x="2720569" y="5687748"/>
                  </a:lnTo>
                  <a:lnTo>
                    <a:pt x="2742003" y="5674254"/>
                  </a:lnTo>
                  <a:lnTo>
                    <a:pt x="2762908" y="5660496"/>
                  </a:lnTo>
                  <a:lnTo>
                    <a:pt x="2783549" y="5646208"/>
                  </a:lnTo>
                  <a:lnTo>
                    <a:pt x="2804189" y="5631921"/>
                  </a:lnTo>
                  <a:lnTo>
                    <a:pt x="2824565" y="5617104"/>
                  </a:lnTo>
                  <a:lnTo>
                    <a:pt x="2844676" y="5602023"/>
                  </a:lnTo>
                  <a:lnTo>
                    <a:pt x="2864787" y="5586677"/>
                  </a:lnTo>
                  <a:lnTo>
                    <a:pt x="2884634" y="5571067"/>
                  </a:lnTo>
                  <a:lnTo>
                    <a:pt x="2903951" y="5554927"/>
                  </a:lnTo>
                  <a:lnTo>
                    <a:pt x="2923269" y="5539052"/>
                  </a:lnTo>
                  <a:lnTo>
                    <a:pt x="2942057" y="5522383"/>
                  </a:lnTo>
                  <a:lnTo>
                    <a:pt x="2960845" y="5505450"/>
                  </a:lnTo>
                  <a:lnTo>
                    <a:pt x="2979104" y="5488517"/>
                  </a:lnTo>
                  <a:lnTo>
                    <a:pt x="2997098" y="5471319"/>
                  </a:lnTo>
                  <a:lnTo>
                    <a:pt x="3015092" y="5453592"/>
                  </a:lnTo>
                  <a:lnTo>
                    <a:pt x="3032557" y="5435865"/>
                  </a:lnTo>
                  <a:lnTo>
                    <a:pt x="3050287" y="5417608"/>
                  </a:lnTo>
                  <a:lnTo>
                    <a:pt x="3067223" y="5399088"/>
                  </a:lnTo>
                  <a:lnTo>
                    <a:pt x="3084158" y="5380302"/>
                  </a:lnTo>
                  <a:lnTo>
                    <a:pt x="3100300" y="5361517"/>
                  </a:lnTo>
                  <a:lnTo>
                    <a:pt x="3116707" y="5342202"/>
                  </a:lnTo>
                  <a:lnTo>
                    <a:pt x="3132849" y="5322888"/>
                  </a:lnTo>
                  <a:lnTo>
                    <a:pt x="3148461" y="5303044"/>
                  </a:lnTo>
                  <a:lnTo>
                    <a:pt x="3163809" y="5283465"/>
                  </a:lnTo>
                  <a:lnTo>
                    <a:pt x="3178893" y="5263356"/>
                  </a:lnTo>
                  <a:lnTo>
                    <a:pt x="3193711" y="5242454"/>
                  </a:lnTo>
                  <a:lnTo>
                    <a:pt x="3208001" y="5222081"/>
                  </a:lnTo>
                  <a:lnTo>
                    <a:pt x="3222026" y="5201179"/>
                  </a:lnTo>
                  <a:lnTo>
                    <a:pt x="3236051" y="5180277"/>
                  </a:lnTo>
                  <a:lnTo>
                    <a:pt x="3249547" y="5158846"/>
                  </a:lnTo>
                  <a:lnTo>
                    <a:pt x="3262513" y="5137414"/>
                  </a:lnTo>
                  <a:lnTo>
                    <a:pt x="3189742" y="5095346"/>
                  </a:lnTo>
                  <a:close/>
                  <a:moveTo>
                    <a:pt x="521568" y="5095346"/>
                  </a:moveTo>
                  <a:lnTo>
                    <a:pt x="448797" y="5137414"/>
                  </a:lnTo>
                  <a:lnTo>
                    <a:pt x="462028" y="5158846"/>
                  </a:lnTo>
                  <a:lnTo>
                    <a:pt x="475524" y="5180277"/>
                  </a:lnTo>
                  <a:lnTo>
                    <a:pt x="489284" y="5201179"/>
                  </a:lnTo>
                  <a:lnTo>
                    <a:pt x="503838" y="5222081"/>
                  </a:lnTo>
                  <a:lnTo>
                    <a:pt x="518128" y="5242454"/>
                  </a:lnTo>
                  <a:lnTo>
                    <a:pt x="532947" y="5263356"/>
                  </a:lnTo>
                  <a:lnTo>
                    <a:pt x="547766" y="5283465"/>
                  </a:lnTo>
                  <a:lnTo>
                    <a:pt x="563114" y="5303044"/>
                  </a:lnTo>
                  <a:lnTo>
                    <a:pt x="578726" y="5322888"/>
                  </a:lnTo>
                  <a:lnTo>
                    <a:pt x="594868" y="5342202"/>
                  </a:lnTo>
                  <a:lnTo>
                    <a:pt x="611010" y="5361517"/>
                  </a:lnTo>
                  <a:lnTo>
                    <a:pt x="627417" y="5380302"/>
                  </a:lnTo>
                  <a:lnTo>
                    <a:pt x="644352" y="5399088"/>
                  </a:lnTo>
                  <a:lnTo>
                    <a:pt x="661288" y="5417608"/>
                  </a:lnTo>
                  <a:lnTo>
                    <a:pt x="678753" y="5435865"/>
                  </a:lnTo>
                  <a:lnTo>
                    <a:pt x="696483" y="5453592"/>
                  </a:lnTo>
                  <a:lnTo>
                    <a:pt x="714212" y="5471319"/>
                  </a:lnTo>
                  <a:lnTo>
                    <a:pt x="732471" y="5488517"/>
                  </a:lnTo>
                  <a:lnTo>
                    <a:pt x="750730" y="5505450"/>
                  </a:lnTo>
                  <a:lnTo>
                    <a:pt x="769518" y="5522383"/>
                  </a:lnTo>
                  <a:lnTo>
                    <a:pt x="788306" y="5539052"/>
                  </a:lnTo>
                  <a:lnTo>
                    <a:pt x="807359" y="5554927"/>
                  </a:lnTo>
                  <a:lnTo>
                    <a:pt x="826941" y="5571067"/>
                  </a:lnTo>
                  <a:lnTo>
                    <a:pt x="846523" y="5586677"/>
                  </a:lnTo>
                  <a:lnTo>
                    <a:pt x="866634" y="5602023"/>
                  </a:lnTo>
                  <a:lnTo>
                    <a:pt x="886745" y="5617104"/>
                  </a:lnTo>
                  <a:lnTo>
                    <a:pt x="907121" y="5631921"/>
                  </a:lnTo>
                  <a:lnTo>
                    <a:pt x="927761" y="5646208"/>
                  </a:lnTo>
                  <a:lnTo>
                    <a:pt x="948666" y="5660496"/>
                  </a:lnTo>
                  <a:lnTo>
                    <a:pt x="969572" y="5674254"/>
                  </a:lnTo>
                  <a:lnTo>
                    <a:pt x="991006" y="5687748"/>
                  </a:lnTo>
                  <a:lnTo>
                    <a:pt x="1012440" y="5700713"/>
                  </a:lnTo>
                  <a:lnTo>
                    <a:pt x="1054515" y="5627952"/>
                  </a:lnTo>
                  <a:lnTo>
                    <a:pt x="1034139" y="5615517"/>
                  </a:lnTo>
                  <a:lnTo>
                    <a:pt x="1014028" y="5603081"/>
                  </a:lnTo>
                  <a:lnTo>
                    <a:pt x="994181" y="5589852"/>
                  </a:lnTo>
                  <a:lnTo>
                    <a:pt x="974335" y="5576358"/>
                  </a:lnTo>
                  <a:lnTo>
                    <a:pt x="954753" y="5562865"/>
                  </a:lnTo>
                  <a:lnTo>
                    <a:pt x="935700" y="5548577"/>
                  </a:lnTo>
                  <a:lnTo>
                    <a:pt x="916647" y="5534554"/>
                  </a:lnTo>
                  <a:lnTo>
                    <a:pt x="897859" y="5520267"/>
                  </a:lnTo>
                  <a:lnTo>
                    <a:pt x="879336" y="5505450"/>
                  </a:lnTo>
                  <a:lnTo>
                    <a:pt x="860812" y="5490369"/>
                  </a:lnTo>
                  <a:lnTo>
                    <a:pt x="842553" y="5475023"/>
                  </a:lnTo>
                  <a:lnTo>
                    <a:pt x="824559" y="5459413"/>
                  </a:lnTo>
                  <a:lnTo>
                    <a:pt x="807094" y="5443273"/>
                  </a:lnTo>
                  <a:lnTo>
                    <a:pt x="789894" y="5427398"/>
                  </a:lnTo>
                  <a:lnTo>
                    <a:pt x="772693" y="5410994"/>
                  </a:lnTo>
                  <a:lnTo>
                    <a:pt x="755758" y="5394061"/>
                  </a:lnTo>
                  <a:lnTo>
                    <a:pt x="739087" y="5377392"/>
                  </a:lnTo>
                  <a:lnTo>
                    <a:pt x="722680" y="5360194"/>
                  </a:lnTo>
                  <a:lnTo>
                    <a:pt x="706538" y="5342731"/>
                  </a:lnTo>
                  <a:lnTo>
                    <a:pt x="690396" y="5325004"/>
                  </a:lnTo>
                  <a:lnTo>
                    <a:pt x="675048" y="5307277"/>
                  </a:lnTo>
                  <a:lnTo>
                    <a:pt x="659700" y="5289021"/>
                  </a:lnTo>
                  <a:lnTo>
                    <a:pt x="644617" y="5270765"/>
                  </a:lnTo>
                  <a:lnTo>
                    <a:pt x="629798" y="5251979"/>
                  </a:lnTo>
                  <a:lnTo>
                    <a:pt x="615244" y="5233194"/>
                  </a:lnTo>
                  <a:lnTo>
                    <a:pt x="600954" y="5214408"/>
                  </a:lnTo>
                  <a:lnTo>
                    <a:pt x="586929" y="5194829"/>
                  </a:lnTo>
                  <a:lnTo>
                    <a:pt x="573434" y="5175514"/>
                  </a:lnTo>
                  <a:lnTo>
                    <a:pt x="559938" y="5155671"/>
                  </a:lnTo>
                  <a:lnTo>
                    <a:pt x="546972" y="5135827"/>
                  </a:lnTo>
                  <a:lnTo>
                    <a:pt x="534270" y="5115719"/>
                  </a:lnTo>
                  <a:lnTo>
                    <a:pt x="521568" y="5095346"/>
                  </a:lnTo>
                  <a:close/>
                  <a:moveTo>
                    <a:pt x="3310569" y="4847258"/>
                  </a:moveTo>
                  <a:lnTo>
                    <a:pt x="3305911" y="4859337"/>
                  </a:lnTo>
                  <a:lnTo>
                    <a:pt x="3297443" y="4881033"/>
                  </a:lnTo>
                  <a:lnTo>
                    <a:pt x="3288446" y="4902464"/>
                  </a:lnTo>
                  <a:lnTo>
                    <a:pt x="3278919" y="4923896"/>
                  </a:lnTo>
                  <a:lnTo>
                    <a:pt x="3269128" y="4945327"/>
                  </a:lnTo>
                  <a:lnTo>
                    <a:pt x="3259337" y="4966229"/>
                  </a:lnTo>
                  <a:lnTo>
                    <a:pt x="3249017" y="4987131"/>
                  </a:lnTo>
                  <a:lnTo>
                    <a:pt x="3238697" y="5008033"/>
                  </a:lnTo>
                  <a:lnTo>
                    <a:pt x="3227848" y="5028406"/>
                  </a:lnTo>
                  <a:lnTo>
                    <a:pt x="3216469" y="5048779"/>
                  </a:lnTo>
                  <a:lnTo>
                    <a:pt x="3289240" y="5090848"/>
                  </a:lnTo>
                  <a:lnTo>
                    <a:pt x="3301148" y="5069152"/>
                  </a:lnTo>
                  <a:lnTo>
                    <a:pt x="3312526" y="5047456"/>
                  </a:lnTo>
                  <a:lnTo>
                    <a:pt x="3323640" y="5025496"/>
                  </a:lnTo>
                  <a:lnTo>
                    <a:pt x="3334754" y="5003535"/>
                  </a:lnTo>
                  <a:lnTo>
                    <a:pt x="3345075" y="4981310"/>
                  </a:lnTo>
                  <a:lnTo>
                    <a:pt x="3355395" y="4958821"/>
                  </a:lnTo>
                  <a:lnTo>
                    <a:pt x="3365186" y="4936067"/>
                  </a:lnTo>
                  <a:lnTo>
                    <a:pt x="3374977" y="4913312"/>
                  </a:lnTo>
                  <a:lnTo>
                    <a:pt x="3383974" y="4890294"/>
                  </a:lnTo>
                  <a:lnTo>
                    <a:pt x="3392706" y="4867010"/>
                  </a:lnTo>
                  <a:lnTo>
                    <a:pt x="3399973" y="4847258"/>
                  </a:lnTo>
                  <a:lnTo>
                    <a:pt x="3310569" y="4847258"/>
                  </a:lnTo>
                  <a:close/>
                  <a:moveTo>
                    <a:pt x="2867778" y="4847258"/>
                  </a:moveTo>
                  <a:lnTo>
                    <a:pt x="3170160" y="5021792"/>
                  </a:lnTo>
                  <a:lnTo>
                    <a:pt x="3180745" y="5002212"/>
                  </a:lnTo>
                  <a:lnTo>
                    <a:pt x="3191065" y="4982633"/>
                  </a:lnTo>
                  <a:lnTo>
                    <a:pt x="3201385" y="4962525"/>
                  </a:lnTo>
                  <a:lnTo>
                    <a:pt x="3211176" y="4942417"/>
                  </a:lnTo>
                  <a:lnTo>
                    <a:pt x="3220967" y="4922044"/>
                  </a:lnTo>
                  <a:lnTo>
                    <a:pt x="3229965" y="4901671"/>
                  </a:lnTo>
                  <a:lnTo>
                    <a:pt x="3238962" y="4881033"/>
                  </a:lnTo>
                  <a:lnTo>
                    <a:pt x="3247430" y="4860131"/>
                  </a:lnTo>
                  <a:lnTo>
                    <a:pt x="3252645" y="4847258"/>
                  </a:lnTo>
                  <a:lnTo>
                    <a:pt x="2867778" y="4847258"/>
                  </a:lnTo>
                  <a:close/>
                  <a:moveTo>
                    <a:pt x="2206324" y="4847258"/>
                  </a:moveTo>
                  <a:lnTo>
                    <a:pt x="2630333" y="5581650"/>
                  </a:lnTo>
                  <a:lnTo>
                    <a:pt x="2649651" y="5569479"/>
                  </a:lnTo>
                  <a:lnTo>
                    <a:pt x="2669233" y="5557308"/>
                  </a:lnTo>
                  <a:lnTo>
                    <a:pt x="2688285" y="5544608"/>
                  </a:lnTo>
                  <a:lnTo>
                    <a:pt x="2707073" y="5531644"/>
                  </a:lnTo>
                  <a:lnTo>
                    <a:pt x="2725861" y="5518679"/>
                  </a:lnTo>
                  <a:lnTo>
                    <a:pt x="2744385" y="5505186"/>
                  </a:lnTo>
                  <a:lnTo>
                    <a:pt x="2762908" y="5491427"/>
                  </a:lnTo>
                  <a:lnTo>
                    <a:pt x="2781167" y="5477404"/>
                  </a:lnTo>
                  <a:lnTo>
                    <a:pt x="2798897" y="5463117"/>
                  </a:lnTo>
                  <a:lnTo>
                    <a:pt x="2816626" y="5448565"/>
                  </a:lnTo>
                  <a:lnTo>
                    <a:pt x="2834091" y="5434013"/>
                  </a:lnTo>
                  <a:lnTo>
                    <a:pt x="2851292" y="5418931"/>
                  </a:lnTo>
                  <a:lnTo>
                    <a:pt x="2868228" y="5403586"/>
                  </a:lnTo>
                  <a:lnTo>
                    <a:pt x="2884899" y="5388240"/>
                  </a:lnTo>
                  <a:lnTo>
                    <a:pt x="2901570" y="5372100"/>
                  </a:lnTo>
                  <a:lnTo>
                    <a:pt x="2917976" y="5356225"/>
                  </a:lnTo>
                  <a:lnTo>
                    <a:pt x="2933854" y="5339821"/>
                  </a:lnTo>
                  <a:lnTo>
                    <a:pt x="2949466" y="5323417"/>
                  </a:lnTo>
                  <a:lnTo>
                    <a:pt x="2965343" y="5306483"/>
                  </a:lnTo>
                  <a:lnTo>
                    <a:pt x="2980692" y="5289550"/>
                  </a:lnTo>
                  <a:lnTo>
                    <a:pt x="2995775" y="5272352"/>
                  </a:lnTo>
                  <a:lnTo>
                    <a:pt x="3010329" y="5254890"/>
                  </a:lnTo>
                  <a:lnTo>
                    <a:pt x="3024883" y="5237162"/>
                  </a:lnTo>
                  <a:lnTo>
                    <a:pt x="3038908" y="5219435"/>
                  </a:lnTo>
                  <a:lnTo>
                    <a:pt x="3052933" y="5201179"/>
                  </a:lnTo>
                  <a:lnTo>
                    <a:pt x="3066958" y="5182923"/>
                  </a:lnTo>
                  <a:lnTo>
                    <a:pt x="3080454" y="5164402"/>
                  </a:lnTo>
                  <a:lnTo>
                    <a:pt x="3093420" y="5145617"/>
                  </a:lnTo>
                  <a:lnTo>
                    <a:pt x="3106387" y="5126567"/>
                  </a:lnTo>
                  <a:lnTo>
                    <a:pt x="3118824" y="5107252"/>
                  </a:lnTo>
                  <a:lnTo>
                    <a:pt x="3131261" y="5087937"/>
                  </a:lnTo>
                  <a:lnTo>
                    <a:pt x="3143169" y="5068358"/>
                  </a:lnTo>
                  <a:lnTo>
                    <a:pt x="2760036" y="4847258"/>
                  </a:lnTo>
                  <a:lnTo>
                    <a:pt x="2206324" y="4847258"/>
                  </a:lnTo>
                  <a:close/>
                  <a:moveTo>
                    <a:pt x="1882779" y="4847258"/>
                  </a:moveTo>
                  <a:lnTo>
                    <a:pt x="1882779" y="5796227"/>
                  </a:lnTo>
                  <a:lnTo>
                    <a:pt x="1906595" y="5795433"/>
                  </a:lnTo>
                  <a:lnTo>
                    <a:pt x="1930146" y="5794640"/>
                  </a:lnTo>
                  <a:lnTo>
                    <a:pt x="1953697" y="5793317"/>
                  </a:lnTo>
                  <a:lnTo>
                    <a:pt x="1977249" y="5791465"/>
                  </a:lnTo>
                  <a:lnTo>
                    <a:pt x="2000271" y="5789613"/>
                  </a:lnTo>
                  <a:lnTo>
                    <a:pt x="2023822" y="5786967"/>
                  </a:lnTo>
                  <a:lnTo>
                    <a:pt x="2046844" y="5784321"/>
                  </a:lnTo>
                  <a:lnTo>
                    <a:pt x="2069866" y="5781146"/>
                  </a:lnTo>
                  <a:lnTo>
                    <a:pt x="2092888" y="5777706"/>
                  </a:lnTo>
                  <a:lnTo>
                    <a:pt x="2115646" y="5774002"/>
                  </a:lnTo>
                  <a:lnTo>
                    <a:pt x="2138403" y="5769769"/>
                  </a:lnTo>
                  <a:lnTo>
                    <a:pt x="2160896" y="5765536"/>
                  </a:lnTo>
                  <a:lnTo>
                    <a:pt x="2183653" y="5760508"/>
                  </a:lnTo>
                  <a:lnTo>
                    <a:pt x="2205881" y="5755481"/>
                  </a:lnTo>
                  <a:lnTo>
                    <a:pt x="2228109" y="5749661"/>
                  </a:lnTo>
                  <a:lnTo>
                    <a:pt x="2250073" y="5744104"/>
                  </a:lnTo>
                  <a:lnTo>
                    <a:pt x="2272037" y="5737754"/>
                  </a:lnTo>
                  <a:lnTo>
                    <a:pt x="2294000" y="5731669"/>
                  </a:lnTo>
                  <a:lnTo>
                    <a:pt x="2315699" y="5724790"/>
                  </a:lnTo>
                  <a:lnTo>
                    <a:pt x="2337133" y="5717381"/>
                  </a:lnTo>
                  <a:lnTo>
                    <a:pt x="2358568" y="5710238"/>
                  </a:lnTo>
                  <a:lnTo>
                    <a:pt x="2379473" y="5702300"/>
                  </a:lnTo>
                  <a:lnTo>
                    <a:pt x="2400907" y="5694363"/>
                  </a:lnTo>
                  <a:lnTo>
                    <a:pt x="2421547" y="5686161"/>
                  </a:lnTo>
                  <a:lnTo>
                    <a:pt x="2442717" y="5677429"/>
                  </a:lnTo>
                  <a:lnTo>
                    <a:pt x="2463357" y="5668169"/>
                  </a:lnTo>
                  <a:lnTo>
                    <a:pt x="2483733" y="5659173"/>
                  </a:lnTo>
                  <a:lnTo>
                    <a:pt x="2503845" y="5649383"/>
                  </a:lnTo>
                  <a:lnTo>
                    <a:pt x="2524220" y="5639594"/>
                  </a:lnTo>
                  <a:lnTo>
                    <a:pt x="2544067" y="5629540"/>
                  </a:lnTo>
                  <a:lnTo>
                    <a:pt x="2563649" y="5618956"/>
                  </a:lnTo>
                  <a:lnTo>
                    <a:pt x="2583496" y="5608373"/>
                  </a:lnTo>
                  <a:lnTo>
                    <a:pt x="2143941" y="4847258"/>
                  </a:lnTo>
                  <a:lnTo>
                    <a:pt x="1882779" y="4847258"/>
                  </a:lnTo>
                  <a:close/>
                  <a:moveTo>
                    <a:pt x="1567433" y="4847258"/>
                  </a:moveTo>
                  <a:lnTo>
                    <a:pt x="1128080" y="5608373"/>
                  </a:lnTo>
                  <a:lnTo>
                    <a:pt x="1147661" y="5618956"/>
                  </a:lnTo>
                  <a:lnTo>
                    <a:pt x="1167508" y="5629540"/>
                  </a:lnTo>
                  <a:lnTo>
                    <a:pt x="1187355" y="5639594"/>
                  </a:lnTo>
                  <a:lnTo>
                    <a:pt x="1207730" y="5649383"/>
                  </a:lnTo>
                  <a:lnTo>
                    <a:pt x="1227842" y="5659173"/>
                  </a:lnTo>
                  <a:lnTo>
                    <a:pt x="1248482" y="5668169"/>
                  </a:lnTo>
                  <a:lnTo>
                    <a:pt x="1268858" y="5677429"/>
                  </a:lnTo>
                  <a:lnTo>
                    <a:pt x="1289763" y="5686161"/>
                  </a:lnTo>
                  <a:lnTo>
                    <a:pt x="1310668" y="5694363"/>
                  </a:lnTo>
                  <a:lnTo>
                    <a:pt x="1331838" y="5702300"/>
                  </a:lnTo>
                  <a:lnTo>
                    <a:pt x="1353007" y="5710238"/>
                  </a:lnTo>
                  <a:lnTo>
                    <a:pt x="1374442" y="5717381"/>
                  </a:lnTo>
                  <a:lnTo>
                    <a:pt x="1395876" y="5724790"/>
                  </a:lnTo>
                  <a:lnTo>
                    <a:pt x="1417575" y="5731669"/>
                  </a:lnTo>
                  <a:lnTo>
                    <a:pt x="1439539" y="5737754"/>
                  </a:lnTo>
                  <a:lnTo>
                    <a:pt x="1461502" y="5744104"/>
                  </a:lnTo>
                  <a:lnTo>
                    <a:pt x="1483466" y="5749661"/>
                  </a:lnTo>
                  <a:lnTo>
                    <a:pt x="1505694" y="5755481"/>
                  </a:lnTo>
                  <a:lnTo>
                    <a:pt x="1527922" y="5760508"/>
                  </a:lnTo>
                  <a:lnTo>
                    <a:pt x="1550415" y="5765536"/>
                  </a:lnTo>
                  <a:lnTo>
                    <a:pt x="1573172" y="5769769"/>
                  </a:lnTo>
                  <a:lnTo>
                    <a:pt x="1595665" y="5774002"/>
                  </a:lnTo>
                  <a:lnTo>
                    <a:pt x="1618687" y="5777706"/>
                  </a:lnTo>
                  <a:lnTo>
                    <a:pt x="1641444" y="5781146"/>
                  </a:lnTo>
                  <a:lnTo>
                    <a:pt x="1664731" y="5784321"/>
                  </a:lnTo>
                  <a:lnTo>
                    <a:pt x="1688018" y="5786967"/>
                  </a:lnTo>
                  <a:lnTo>
                    <a:pt x="1711040" y="5789613"/>
                  </a:lnTo>
                  <a:lnTo>
                    <a:pt x="1734326" y="5791465"/>
                  </a:lnTo>
                  <a:lnTo>
                    <a:pt x="1757878" y="5793317"/>
                  </a:lnTo>
                  <a:lnTo>
                    <a:pt x="1781429" y="5794640"/>
                  </a:lnTo>
                  <a:lnTo>
                    <a:pt x="1805245" y="5795433"/>
                  </a:lnTo>
                  <a:lnTo>
                    <a:pt x="1828796" y="5796227"/>
                  </a:lnTo>
                  <a:lnTo>
                    <a:pt x="1828796" y="4847258"/>
                  </a:lnTo>
                  <a:lnTo>
                    <a:pt x="1567433" y="4847258"/>
                  </a:lnTo>
                  <a:close/>
                  <a:moveTo>
                    <a:pt x="1143886" y="4736257"/>
                  </a:moveTo>
                  <a:lnTo>
                    <a:pt x="568406" y="5068358"/>
                  </a:lnTo>
                  <a:lnTo>
                    <a:pt x="580314" y="5087937"/>
                  </a:lnTo>
                  <a:lnTo>
                    <a:pt x="592487" y="5107252"/>
                  </a:lnTo>
                  <a:lnTo>
                    <a:pt x="605188" y="5126567"/>
                  </a:lnTo>
                  <a:lnTo>
                    <a:pt x="617890" y="5145617"/>
                  </a:lnTo>
                  <a:lnTo>
                    <a:pt x="631121" y="5164402"/>
                  </a:lnTo>
                  <a:lnTo>
                    <a:pt x="644617" y="5182923"/>
                  </a:lnTo>
                  <a:lnTo>
                    <a:pt x="658377" y="5201179"/>
                  </a:lnTo>
                  <a:lnTo>
                    <a:pt x="672402" y="5219435"/>
                  </a:lnTo>
                  <a:lnTo>
                    <a:pt x="686692" y="5237162"/>
                  </a:lnTo>
                  <a:lnTo>
                    <a:pt x="700981" y="5254890"/>
                  </a:lnTo>
                  <a:lnTo>
                    <a:pt x="715800" y="5272352"/>
                  </a:lnTo>
                  <a:lnTo>
                    <a:pt x="730883" y="5289550"/>
                  </a:lnTo>
                  <a:lnTo>
                    <a:pt x="746231" y="5306483"/>
                  </a:lnTo>
                  <a:lnTo>
                    <a:pt x="761844" y="5323417"/>
                  </a:lnTo>
                  <a:lnTo>
                    <a:pt x="777721" y="5339821"/>
                  </a:lnTo>
                  <a:lnTo>
                    <a:pt x="793599" y="5356225"/>
                  </a:lnTo>
                  <a:lnTo>
                    <a:pt x="810005" y="5372100"/>
                  </a:lnTo>
                  <a:lnTo>
                    <a:pt x="826676" y="5388240"/>
                  </a:lnTo>
                  <a:lnTo>
                    <a:pt x="843083" y="5403586"/>
                  </a:lnTo>
                  <a:lnTo>
                    <a:pt x="860018" y="5418931"/>
                  </a:lnTo>
                  <a:lnTo>
                    <a:pt x="877483" y="5434013"/>
                  </a:lnTo>
                  <a:lnTo>
                    <a:pt x="894948" y="5448565"/>
                  </a:lnTo>
                  <a:lnTo>
                    <a:pt x="912413" y="5463117"/>
                  </a:lnTo>
                  <a:lnTo>
                    <a:pt x="930408" y="5477404"/>
                  </a:lnTo>
                  <a:lnTo>
                    <a:pt x="948666" y="5491427"/>
                  </a:lnTo>
                  <a:lnTo>
                    <a:pt x="967190" y="5505186"/>
                  </a:lnTo>
                  <a:lnTo>
                    <a:pt x="985713" y="5518679"/>
                  </a:lnTo>
                  <a:lnTo>
                    <a:pt x="1004502" y="5531644"/>
                  </a:lnTo>
                  <a:lnTo>
                    <a:pt x="1023290" y="5544608"/>
                  </a:lnTo>
                  <a:lnTo>
                    <a:pt x="1042342" y="5557308"/>
                  </a:lnTo>
                  <a:lnTo>
                    <a:pt x="1061924" y="5569479"/>
                  </a:lnTo>
                  <a:lnTo>
                    <a:pt x="1081242" y="5581650"/>
                  </a:lnTo>
                  <a:lnTo>
                    <a:pt x="1505251" y="4847258"/>
                  </a:lnTo>
                  <a:lnTo>
                    <a:pt x="1143886" y="4847258"/>
                  </a:lnTo>
                  <a:lnTo>
                    <a:pt x="1143886" y="4736257"/>
                  </a:lnTo>
                  <a:close/>
                  <a:moveTo>
                    <a:pt x="2141843" y="4490508"/>
                  </a:moveTo>
                  <a:lnTo>
                    <a:pt x="2132317" y="4503208"/>
                  </a:lnTo>
                  <a:lnTo>
                    <a:pt x="2122790" y="4515908"/>
                  </a:lnTo>
                  <a:lnTo>
                    <a:pt x="2111941" y="4528079"/>
                  </a:lnTo>
                  <a:lnTo>
                    <a:pt x="2101091" y="4539456"/>
                  </a:lnTo>
                  <a:lnTo>
                    <a:pt x="2089448" y="4550304"/>
                  </a:lnTo>
                  <a:lnTo>
                    <a:pt x="2077540" y="4560887"/>
                  </a:lnTo>
                  <a:lnTo>
                    <a:pt x="2064838" y="4570942"/>
                  </a:lnTo>
                  <a:lnTo>
                    <a:pt x="2059236" y="4575026"/>
                  </a:lnTo>
                  <a:lnTo>
                    <a:pt x="2288299" y="4575026"/>
                  </a:lnTo>
                  <a:lnTo>
                    <a:pt x="2141843" y="4490508"/>
                  </a:lnTo>
                  <a:close/>
                  <a:moveTo>
                    <a:pt x="1569732" y="4490508"/>
                  </a:moveTo>
                  <a:lnTo>
                    <a:pt x="1423276" y="4575026"/>
                  </a:lnTo>
                  <a:lnTo>
                    <a:pt x="1652191" y="4575026"/>
                  </a:lnTo>
                  <a:lnTo>
                    <a:pt x="1646472" y="4570942"/>
                  </a:lnTo>
                  <a:lnTo>
                    <a:pt x="1634035" y="4560887"/>
                  </a:lnTo>
                  <a:lnTo>
                    <a:pt x="1622127" y="4550304"/>
                  </a:lnTo>
                  <a:lnTo>
                    <a:pt x="1610484" y="4539456"/>
                  </a:lnTo>
                  <a:lnTo>
                    <a:pt x="1599370" y="4528079"/>
                  </a:lnTo>
                  <a:lnTo>
                    <a:pt x="1588785" y="4515908"/>
                  </a:lnTo>
                  <a:lnTo>
                    <a:pt x="1578994" y="4503208"/>
                  </a:lnTo>
                  <a:lnTo>
                    <a:pt x="1569732" y="4490508"/>
                  </a:lnTo>
                  <a:close/>
                  <a:moveTo>
                    <a:pt x="3412024" y="4320910"/>
                  </a:moveTo>
                  <a:lnTo>
                    <a:pt x="3411230" y="4345781"/>
                  </a:lnTo>
                  <a:lnTo>
                    <a:pt x="3409907" y="4370387"/>
                  </a:lnTo>
                  <a:lnTo>
                    <a:pt x="3408848" y="4394729"/>
                  </a:lnTo>
                  <a:lnTo>
                    <a:pt x="3406996" y="4419071"/>
                  </a:lnTo>
                  <a:lnTo>
                    <a:pt x="3404879" y="4443412"/>
                  </a:lnTo>
                  <a:lnTo>
                    <a:pt x="3402497" y="4467489"/>
                  </a:lnTo>
                  <a:lnTo>
                    <a:pt x="3399587" y="4491566"/>
                  </a:lnTo>
                  <a:lnTo>
                    <a:pt x="3396147" y="4515379"/>
                  </a:lnTo>
                  <a:lnTo>
                    <a:pt x="3392706" y="4539456"/>
                  </a:lnTo>
                  <a:lnTo>
                    <a:pt x="3388737" y="4563269"/>
                  </a:lnTo>
                  <a:lnTo>
                    <a:pt x="3386491" y="4575026"/>
                  </a:lnTo>
                  <a:lnTo>
                    <a:pt x="3471880" y="4575026"/>
                  </a:lnTo>
                  <a:lnTo>
                    <a:pt x="3475533" y="4551892"/>
                  </a:lnTo>
                  <a:lnTo>
                    <a:pt x="3479767" y="4526756"/>
                  </a:lnTo>
                  <a:lnTo>
                    <a:pt x="3482678" y="4501356"/>
                  </a:lnTo>
                  <a:lnTo>
                    <a:pt x="3485853" y="4475956"/>
                  </a:lnTo>
                  <a:lnTo>
                    <a:pt x="3488499" y="4450556"/>
                  </a:lnTo>
                  <a:lnTo>
                    <a:pt x="3490616" y="4424891"/>
                  </a:lnTo>
                  <a:lnTo>
                    <a:pt x="3492469" y="4399227"/>
                  </a:lnTo>
                  <a:lnTo>
                    <a:pt x="3494056" y="4373033"/>
                  </a:lnTo>
                  <a:lnTo>
                    <a:pt x="3495115" y="4347104"/>
                  </a:lnTo>
                  <a:lnTo>
                    <a:pt x="3495644" y="4320910"/>
                  </a:lnTo>
                  <a:lnTo>
                    <a:pt x="3412024" y="4320910"/>
                  </a:lnTo>
                  <a:close/>
                  <a:moveTo>
                    <a:pt x="2201383" y="4320910"/>
                  </a:moveTo>
                  <a:lnTo>
                    <a:pt x="2200853" y="4329112"/>
                  </a:lnTo>
                  <a:lnTo>
                    <a:pt x="2199795" y="4337314"/>
                  </a:lnTo>
                  <a:lnTo>
                    <a:pt x="2199001" y="4345252"/>
                  </a:lnTo>
                  <a:lnTo>
                    <a:pt x="2197413" y="4353454"/>
                  </a:lnTo>
                  <a:lnTo>
                    <a:pt x="2196090" y="4361127"/>
                  </a:lnTo>
                  <a:lnTo>
                    <a:pt x="2194503" y="4369064"/>
                  </a:lnTo>
                  <a:lnTo>
                    <a:pt x="2190533" y="4384675"/>
                  </a:lnTo>
                  <a:lnTo>
                    <a:pt x="2186034" y="4399756"/>
                  </a:lnTo>
                  <a:lnTo>
                    <a:pt x="2181007" y="4414837"/>
                  </a:lnTo>
                  <a:lnTo>
                    <a:pt x="2175185" y="4429125"/>
                  </a:lnTo>
                  <a:lnTo>
                    <a:pt x="2168570" y="4443677"/>
                  </a:lnTo>
                  <a:lnTo>
                    <a:pt x="2396133" y="4575026"/>
                  </a:lnTo>
                  <a:lnTo>
                    <a:pt x="3331902" y="4575026"/>
                  </a:lnTo>
                  <a:lnTo>
                    <a:pt x="3335813" y="4554008"/>
                  </a:lnTo>
                  <a:lnTo>
                    <a:pt x="3339518" y="4531254"/>
                  </a:lnTo>
                  <a:lnTo>
                    <a:pt x="3342958" y="4508235"/>
                  </a:lnTo>
                  <a:lnTo>
                    <a:pt x="3346133" y="4485481"/>
                  </a:lnTo>
                  <a:lnTo>
                    <a:pt x="3348779" y="4462198"/>
                  </a:lnTo>
                  <a:lnTo>
                    <a:pt x="3351426" y="4438914"/>
                  </a:lnTo>
                  <a:lnTo>
                    <a:pt x="3353278" y="4415366"/>
                  </a:lnTo>
                  <a:lnTo>
                    <a:pt x="3355130" y="4391819"/>
                  </a:lnTo>
                  <a:lnTo>
                    <a:pt x="3356453" y="4368271"/>
                  </a:lnTo>
                  <a:lnTo>
                    <a:pt x="3357247" y="4344987"/>
                  </a:lnTo>
                  <a:lnTo>
                    <a:pt x="3358041" y="4320910"/>
                  </a:lnTo>
                  <a:lnTo>
                    <a:pt x="2201383" y="4320910"/>
                  </a:lnTo>
                  <a:close/>
                  <a:moveTo>
                    <a:pt x="353534" y="4320910"/>
                  </a:moveTo>
                  <a:lnTo>
                    <a:pt x="354063" y="4344987"/>
                  </a:lnTo>
                  <a:lnTo>
                    <a:pt x="355121" y="4368271"/>
                  </a:lnTo>
                  <a:lnTo>
                    <a:pt x="356444" y="4391819"/>
                  </a:lnTo>
                  <a:lnTo>
                    <a:pt x="358297" y="4415366"/>
                  </a:lnTo>
                  <a:lnTo>
                    <a:pt x="360149" y="4438914"/>
                  </a:lnTo>
                  <a:lnTo>
                    <a:pt x="362531" y="4462198"/>
                  </a:lnTo>
                  <a:lnTo>
                    <a:pt x="365442" y="4485481"/>
                  </a:lnTo>
                  <a:lnTo>
                    <a:pt x="368617" y="4508235"/>
                  </a:lnTo>
                  <a:lnTo>
                    <a:pt x="372057" y="4531254"/>
                  </a:lnTo>
                  <a:lnTo>
                    <a:pt x="375762" y="4554008"/>
                  </a:lnTo>
                  <a:lnTo>
                    <a:pt x="379996" y="4576762"/>
                  </a:lnTo>
                  <a:lnTo>
                    <a:pt x="384494" y="4599517"/>
                  </a:lnTo>
                  <a:lnTo>
                    <a:pt x="389258" y="4621742"/>
                  </a:lnTo>
                  <a:lnTo>
                    <a:pt x="394285" y="4643967"/>
                  </a:lnTo>
                  <a:lnTo>
                    <a:pt x="399842" y="4666456"/>
                  </a:lnTo>
                  <a:lnTo>
                    <a:pt x="405664" y="4688681"/>
                  </a:lnTo>
                  <a:lnTo>
                    <a:pt x="411750" y="4710642"/>
                  </a:lnTo>
                  <a:lnTo>
                    <a:pt x="418366" y="4732337"/>
                  </a:lnTo>
                  <a:lnTo>
                    <a:pt x="424981" y="4753769"/>
                  </a:lnTo>
                  <a:lnTo>
                    <a:pt x="432126" y="4775464"/>
                  </a:lnTo>
                  <a:lnTo>
                    <a:pt x="439800" y="4796896"/>
                  </a:lnTo>
                  <a:lnTo>
                    <a:pt x="447210" y="4818062"/>
                  </a:lnTo>
                  <a:lnTo>
                    <a:pt x="455413" y="4839229"/>
                  </a:lnTo>
                  <a:lnTo>
                    <a:pt x="463881" y="4860131"/>
                  </a:lnTo>
                  <a:lnTo>
                    <a:pt x="472349" y="4881033"/>
                  </a:lnTo>
                  <a:lnTo>
                    <a:pt x="481610" y="4901671"/>
                  </a:lnTo>
                  <a:lnTo>
                    <a:pt x="490607" y="4922044"/>
                  </a:lnTo>
                  <a:lnTo>
                    <a:pt x="500398" y="4942417"/>
                  </a:lnTo>
                  <a:lnTo>
                    <a:pt x="509925" y="4962525"/>
                  </a:lnTo>
                  <a:lnTo>
                    <a:pt x="520510" y="4982633"/>
                  </a:lnTo>
                  <a:lnTo>
                    <a:pt x="530830" y="5002212"/>
                  </a:lnTo>
                  <a:lnTo>
                    <a:pt x="541415" y="5021792"/>
                  </a:lnTo>
                  <a:lnTo>
                    <a:pt x="1143886" y="4674047"/>
                  </a:lnTo>
                  <a:lnTo>
                    <a:pt x="1143886" y="4575026"/>
                  </a:lnTo>
                  <a:lnTo>
                    <a:pt x="1315442" y="4575026"/>
                  </a:lnTo>
                  <a:lnTo>
                    <a:pt x="1543005" y="4443677"/>
                  </a:lnTo>
                  <a:lnTo>
                    <a:pt x="1536390" y="4429125"/>
                  </a:lnTo>
                  <a:lnTo>
                    <a:pt x="1530568" y="4414837"/>
                  </a:lnTo>
                  <a:lnTo>
                    <a:pt x="1525540" y="4399756"/>
                  </a:lnTo>
                  <a:lnTo>
                    <a:pt x="1521042" y="4384675"/>
                  </a:lnTo>
                  <a:lnTo>
                    <a:pt x="1517072" y="4369064"/>
                  </a:lnTo>
                  <a:lnTo>
                    <a:pt x="1515485" y="4361127"/>
                  </a:lnTo>
                  <a:lnTo>
                    <a:pt x="1514162" y="4353454"/>
                  </a:lnTo>
                  <a:lnTo>
                    <a:pt x="1512839" y="4345252"/>
                  </a:lnTo>
                  <a:lnTo>
                    <a:pt x="1511515" y="4337314"/>
                  </a:lnTo>
                  <a:lnTo>
                    <a:pt x="1510722" y="4329112"/>
                  </a:lnTo>
                  <a:lnTo>
                    <a:pt x="1509928" y="4320910"/>
                  </a:lnTo>
                  <a:lnTo>
                    <a:pt x="353534" y="4320910"/>
                  </a:lnTo>
                  <a:close/>
                  <a:moveTo>
                    <a:pt x="215931" y="4320910"/>
                  </a:moveTo>
                  <a:lnTo>
                    <a:pt x="216460" y="4347104"/>
                  </a:lnTo>
                  <a:lnTo>
                    <a:pt x="217254" y="4373033"/>
                  </a:lnTo>
                  <a:lnTo>
                    <a:pt x="218842" y="4399227"/>
                  </a:lnTo>
                  <a:lnTo>
                    <a:pt x="220958" y="4424891"/>
                  </a:lnTo>
                  <a:lnTo>
                    <a:pt x="223075" y="4450556"/>
                  </a:lnTo>
                  <a:lnTo>
                    <a:pt x="225457" y="4475956"/>
                  </a:lnTo>
                  <a:lnTo>
                    <a:pt x="228633" y="4501356"/>
                  </a:lnTo>
                  <a:lnTo>
                    <a:pt x="232073" y="4526756"/>
                  </a:lnTo>
                  <a:lnTo>
                    <a:pt x="235777" y="4551892"/>
                  </a:lnTo>
                  <a:lnTo>
                    <a:pt x="240011" y="4577027"/>
                  </a:lnTo>
                  <a:lnTo>
                    <a:pt x="244245" y="4602162"/>
                  </a:lnTo>
                  <a:lnTo>
                    <a:pt x="249273" y="4626769"/>
                  </a:lnTo>
                  <a:lnTo>
                    <a:pt x="254830" y="4651639"/>
                  </a:lnTo>
                  <a:lnTo>
                    <a:pt x="260387" y="4675981"/>
                  </a:lnTo>
                  <a:lnTo>
                    <a:pt x="266209" y="4700587"/>
                  </a:lnTo>
                  <a:lnTo>
                    <a:pt x="272824" y="4724664"/>
                  </a:lnTo>
                  <a:lnTo>
                    <a:pt x="279440" y="4748742"/>
                  </a:lnTo>
                  <a:lnTo>
                    <a:pt x="286585" y="4772819"/>
                  </a:lnTo>
                  <a:lnTo>
                    <a:pt x="294259" y="4796631"/>
                  </a:lnTo>
                  <a:lnTo>
                    <a:pt x="302197" y="4820444"/>
                  </a:lnTo>
                  <a:lnTo>
                    <a:pt x="310136" y="4843992"/>
                  </a:lnTo>
                  <a:lnTo>
                    <a:pt x="318604" y="4867010"/>
                  </a:lnTo>
                  <a:lnTo>
                    <a:pt x="327601" y="4890294"/>
                  </a:lnTo>
                  <a:lnTo>
                    <a:pt x="336863" y="4913312"/>
                  </a:lnTo>
                  <a:lnTo>
                    <a:pt x="346389" y="4936067"/>
                  </a:lnTo>
                  <a:lnTo>
                    <a:pt x="355915" y="4958821"/>
                  </a:lnTo>
                  <a:lnTo>
                    <a:pt x="366500" y="4981310"/>
                  </a:lnTo>
                  <a:lnTo>
                    <a:pt x="376820" y="5003535"/>
                  </a:lnTo>
                  <a:lnTo>
                    <a:pt x="387670" y="5025496"/>
                  </a:lnTo>
                  <a:lnTo>
                    <a:pt x="399048" y="5047456"/>
                  </a:lnTo>
                  <a:lnTo>
                    <a:pt x="410163" y="5069152"/>
                  </a:lnTo>
                  <a:lnTo>
                    <a:pt x="422335" y="5090848"/>
                  </a:lnTo>
                  <a:lnTo>
                    <a:pt x="495106" y="5048779"/>
                  </a:lnTo>
                  <a:lnTo>
                    <a:pt x="483727" y="5028406"/>
                  </a:lnTo>
                  <a:lnTo>
                    <a:pt x="473142" y="5008033"/>
                  </a:lnTo>
                  <a:lnTo>
                    <a:pt x="462293" y="4987131"/>
                  </a:lnTo>
                  <a:lnTo>
                    <a:pt x="451973" y="4966229"/>
                  </a:lnTo>
                  <a:lnTo>
                    <a:pt x="442182" y="4945327"/>
                  </a:lnTo>
                  <a:lnTo>
                    <a:pt x="432655" y="4923896"/>
                  </a:lnTo>
                  <a:lnTo>
                    <a:pt x="423129" y="4902464"/>
                  </a:lnTo>
                  <a:lnTo>
                    <a:pt x="414132" y="4881033"/>
                  </a:lnTo>
                  <a:lnTo>
                    <a:pt x="405664" y="4859337"/>
                  </a:lnTo>
                  <a:lnTo>
                    <a:pt x="397196" y="4837377"/>
                  </a:lnTo>
                  <a:lnTo>
                    <a:pt x="388993" y="4815152"/>
                  </a:lnTo>
                  <a:lnTo>
                    <a:pt x="381319" y="4793192"/>
                  </a:lnTo>
                  <a:lnTo>
                    <a:pt x="373909" y="4770437"/>
                  </a:lnTo>
                  <a:lnTo>
                    <a:pt x="367029" y="4748212"/>
                  </a:lnTo>
                  <a:lnTo>
                    <a:pt x="360149" y="4725458"/>
                  </a:lnTo>
                  <a:lnTo>
                    <a:pt x="353798" y="4702704"/>
                  </a:lnTo>
                  <a:lnTo>
                    <a:pt x="347977" y="4679950"/>
                  </a:lnTo>
                  <a:lnTo>
                    <a:pt x="341890" y="4656667"/>
                  </a:lnTo>
                  <a:lnTo>
                    <a:pt x="336598" y="4633383"/>
                  </a:lnTo>
                  <a:lnTo>
                    <a:pt x="331570" y="4610100"/>
                  </a:lnTo>
                  <a:lnTo>
                    <a:pt x="327072" y="4586817"/>
                  </a:lnTo>
                  <a:lnTo>
                    <a:pt x="322838" y="4563269"/>
                  </a:lnTo>
                  <a:lnTo>
                    <a:pt x="318604" y="4539456"/>
                  </a:lnTo>
                  <a:lnTo>
                    <a:pt x="315164" y="4515379"/>
                  </a:lnTo>
                  <a:lnTo>
                    <a:pt x="311988" y="4491566"/>
                  </a:lnTo>
                  <a:lnTo>
                    <a:pt x="309077" y="4467489"/>
                  </a:lnTo>
                  <a:lnTo>
                    <a:pt x="306431" y="4443412"/>
                  </a:lnTo>
                  <a:lnTo>
                    <a:pt x="304579" y="4419071"/>
                  </a:lnTo>
                  <a:lnTo>
                    <a:pt x="302726" y="4394729"/>
                  </a:lnTo>
                  <a:lnTo>
                    <a:pt x="301403" y="4370387"/>
                  </a:lnTo>
                  <a:lnTo>
                    <a:pt x="300080" y="4345781"/>
                  </a:lnTo>
                  <a:lnTo>
                    <a:pt x="299816" y="4320910"/>
                  </a:lnTo>
                  <a:lnTo>
                    <a:pt x="215931" y="4320910"/>
                  </a:lnTo>
                  <a:close/>
                  <a:moveTo>
                    <a:pt x="4528406" y="4262317"/>
                  </a:moveTo>
                  <a:lnTo>
                    <a:pt x="4518614" y="4263375"/>
                  </a:lnTo>
                  <a:lnTo>
                    <a:pt x="4508558" y="4264433"/>
                  </a:lnTo>
                  <a:lnTo>
                    <a:pt x="4498501" y="4266285"/>
                  </a:lnTo>
                  <a:lnTo>
                    <a:pt x="4498501" y="4612593"/>
                  </a:lnTo>
                  <a:lnTo>
                    <a:pt x="4761027" y="4590106"/>
                  </a:lnTo>
                  <a:lnTo>
                    <a:pt x="4760763" y="4586137"/>
                  </a:lnTo>
                  <a:lnTo>
                    <a:pt x="4758910" y="4574497"/>
                  </a:lnTo>
                  <a:lnTo>
                    <a:pt x="4755734" y="4556242"/>
                  </a:lnTo>
                  <a:lnTo>
                    <a:pt x="4753617" y="4545131"/>
                  </a:lnTo>
                  <a:lnTo>
                    <a:pt x="4750971" y="4532696"/>
                  </a:lnTo>
                  <a:lnTo>
                    <a:pt x="4748324" y="4519468"/>
                  </a:lnTo>
                  <a:lnTo>
                    <a:pt x="4744355" y="4505447"/>
                  </a:lnTo>
                  <a:lnTo>
                    <a:pt x="4740650" y="4490631"/>
                  </a:lnTo>
                  <a:lnTo>
                    <a:pt x="4735886" y="4475022"/>
                  </a:lnTo>
                  <a:lnTo>
                    <a:pt x="4731123" y="4459413"/>
                  </a:lnTo>
                  <a:lnTo>
                    <a:pt x="4725300" y="4443011"/>
                  </a:lnTo>
                  <a:lnTo>
                    <a:pt x="4718949" y="4426608"/>
                  </a:lnTo>
                  <a:lnTo>
                    <a:pt x="4712598" y="4410470"/>
                  </a:lnTo>
                  <a:lnTo>
                    <a:pt x="4704923" y="4394067"/>
                  </a:lnTo>
                  <a:lnTo>
                    <a:pt x="4700953" y="4386130"/>
                  </a:lnTo>
                  <a:lnTo>
                    <a:pt x="4696719" y="4378458"/>
                  </a:lnTo>
                  <a:lnTo>
                    <a:pt x="4692485" y="4370521"/>
                  </a:lnTo>
                  <a:lnTo>
                    <a:pt x="4687986" y="4362585"/>
                  </a:lnTo>
                  <a:lnTo>
                    <a:pt x="4683222" y="4355177"/>
                  </a:lnTo>
                  <a:lnTo>
                    <a:pt x="4678194" y="4348034"/>
                  </a:lnTo>
                  <a:lnTo>
                    <a:pt x="4673166" y="4340626"/>
                  </a:lnTo>
                  <a:lnTo>
                    <a:pt x="4667873" y="4333748"/>
                  </a:lnTo>
                  <a:lnTo>
                    <a:pt x="4662580" y="4326869"/>
                  </a:lnTo>
                  <a:lnTo>
                    <a:pt x="4657023" y="4320255"/>
                  </a:lnTo>
                  <a:lnTo>
                    <a:pt x="4650936" y="4314170"/>
                  </a:lnTo>
                  <a:lnTo>
                    <a:pt x="4645114" y="4308085"/>
                  </a:lnTo>
                  <a:lnTo>
                    <a:pt x="4638762" y="4302530"/>
                  </a:lnTo>
                  <a:lnTo>
                    <a:pt x="4632411" y="4296709"/>
                  </a:lnTo>
                  <a:lnTo>
                    <a:pt x="4625795" y="4291947"/>
                  </a:lnTo>
                  <a:lnTo>
                    <a:pt x="4618914" y="4287185"/>
                  </a:lnTo>
                  <a:lnTo>
                    <a:pt x="4611769" y="4282688"/>
                  </a:lnTo>
                  <a:lnTo>
                    <a:pt x="4604623" y="4278719"/>
                  </a:lnTo>
                  <a:lnTo>
                    <a:pt x="4596949" y="4275015"/>
                  </a:lnTo>
                  <a:lnTo>
                    <a:pt x="4589274" y="4271841"/>
                  </a:lnTo>
                  <a:lnTo>
                    <a:pt x="4581335" y="4268931"/>
                  </a:lnTo>
                  <a:lnTo>
                    <a:pt x="4572866" y="4266814"/>
                  </a:lnTo>
                  <a:lnTo>
                    <a:pt x="4564397" y="4264962"/>
                  </a:lnTo>
                  <a:lnTo>
                    <a:pt x="4555929" y="4263375"/>
                  </a:lnTo>
                  <a:lnTo>
                    <a:pt x="4546931" y="4262581"/>
                  </a:lnTo>
                  <a:lnTo>
                    <a:pt x="4537668" y="4262317"/>
                  </a:lnTo>
                  <a:lnTo>
                    <a:pt x="4528406" y="4262317"/>
                  </a:lnTo>
                  <a:close/>
                  <a:moveTo>
                    <a:pt x="3402513" y="4120777"/>
                  </a:moveTo>
                  <a:lnTo>
                    <a:pt x="3404879" y="4144962"/>
                  </a:lnTo>
                  <a:lnTo>
                    <a:pt x="3406996" y="4169304"/>
                  </a:lnTo>
                  <a:lnTo>
                    <a:pt x="3408848" y="4193646"/>
                  </a:lnTo>
                  <a:lnTo>
                    <a:pt x="3409907" y="4218252"/>
                  </a:lnTo>
                  <a:lnTo>
                    <a:pt x="3411230" y="4242594"/>
                  </a:lnTo>
                  <a:lnTo>
                    <a:pt x="3412024" y="4267464"/>
                  </a:lnTo>
                  <a:lnTo>
                    <a:pt x="3495644" y="4267464"/>
                  </a:lnTo>
                  <a:lnTo>
                    <a:pt x="3495115" y="4241006"/>
                  </a:lnTo>
                  <a:lnTo>
                    <a:pt x="3494056" y="4215341"/>
                  </a:lnTo>
                  <a:lnTo>
                    <a:pt x="3492469" y="4189148"/>
                  </a:lnTo>
                  <a:lnTo>
                    <a:pt x="3490616" y="4163483"/>
                  </a:lnTo>
                  <a:lnTo>
                    <a:pt x="3488499" y="4137819"/>
                  </a:lnTo>
                  <a:lnTo>
                    <a:pt x="3486742" y="4120777"/>
                  </a:lnTo>
                  <a:lnTo>
                    <a:pt x="3402513" y="4120777"/>
                  </a:lnTo>
                  <a:close/>
                  <a:moveTo>
                    <a:pt x="2209554" y="4120777"/>
                  </a:moveTo>
                  <a:lnTo>
                    <a:pt x="2168570" y="4144433"/>
                  </a:lnTo>
                  <a:lnTo>
                    <a:pt x="2175185" y="4158721"/>
                  </a:lnTo>
                  <a:lnTo>
                    <a:pt x="2181007" y="4173273"/>
                  </a:lnTo>
                  <a:lnTo>
                    <a:pt x="2186034" y="4188354"/>
                  </a:lnTo>
                  <a:lnTo>
                    <a:pt x="2190533" y="4203700"/>
                  </a:lnTo>
                  <a:lnTo>
                    <a:pt x="2194503" y="4219046"/>
                  </a:lnTo>
                  <a:lnTo>
                    <a:pt x="2196090" y="4226983"/>
                  </a:lnTo>
                  <a:lnTo>
                    <a:pt x="2197413" y="4234656"/>
                  </a:lnTo>
                  <a:lnTo>
                    <a:pt x="2199001" y="4242858"/>
                  </a:lnTo>
                  <a:lnTo>
                    <a:pt x="2199795" y="4251060"/>
                  </a:lnTo>
                  <a:lnTo>
                    <a:pt x="2200853" y="4258998"/>
                  </a:lnTo>
                  <a:lnTo>
                    <a:pt x="2201383" y="4266935"/>
                  </a:lnTo>
                  <a:lnTo>
                    <a:pt x="3358041" y="4267464"/>
                  </a:lnTo>
                  <a:lnTo>
                    <a:pt x="3357247" y="4243652"/>
                  </a:lnTo>
                  <a:lnTo>
                    <a:pt x="3356453" y="4219575"/>
                  </a:lnTo>
                  <a:lnTo>
                    <a:pt x="3355130" y="4196291"/>
                  </a:lnTo>
                  <a:lnTo>
                    <a:pt x="3353278" y="4172744"/>
                  </a:lnTo>
                  <a:lnTo>
                    <a:pt x="3351426" y="4149460"/>
                  </a:lnTo>
                  <a:lnTo>
                    <a:pt x="3348779" y="4126177"/>
                  </a:lnTo>
                  <a:lnTo>
                    <a:pt x="3348166" y="4120777"/>
                  </a:lnTo>
                  <a:lnTo>
                    <a:pt x="2209554" y="4120777"/>
                  </a:lnTo>
                  <a:close/>
                  <a:moveTo>
                    <a:pt x="3170160" y="3566319"/>
                  </a:moveTo>
                  <a:lnTo>
                    <a:pt x="2821912" y="3767326"/>
                  </a:lnTo>
                  <a:lnTo>
                    <a:pt x="3262943" y="3767326"/>
                  </a:lnTo>
                  <a:lnTo>
                    <a:pt x="3255897" y="3749146"/>
                  </a:lnTo>
                  <a:lnTo>
                    <a:pt x="3247430" y="3728244"/>
                  </a:lnTo>
                  <a:lnTo>
                    <a:pt x="3238962" y="3707077"/>
                  </a:lnTo>
                  <a:lnTo>
                    <a:pt x="3229965" y="3686704"/>
                  </a:lnTo>
                  <a:lnTo>
                    <a:pt x="3220967" y="3666066"/>
                  </a:lnTo>
                  <a:lnTo>
                    <a:pt x="3211176" y="3645958"/>
                  </a:lnTo>
                  <a:lnTo>
                    <a:pt x="3201385" y="3625850"/>
                  </a:lnTo>
                  <a:lnTo>
                    <a:pt x="3191330" y="3605741"/>
                  </a:lnTo>
                  <a:lnTo>
                    <a:pt x="3180745" y="3586162"/>
                  </a:lnTo>
                  <a:lnTo>
                    <a:pt x="3170160" y="3566319"/>
                  </a:lnTo>
                  <a:close/>
                  <a:moveTo>
                    <a:pt x="541415" y="3566319"/>
                  </a:moveTo>
                  <a:lnTo>
                    <a:pt x="530830" y="3586162"/>
                  </a:lnTo>
                  <a:lnTo>
                    <a:pt x="520510" y="3605741"/>
                  </a:lnTo>
                  <a:lnTo>
                    <a:pt x="509925" y="3625850"/>
                  </a:lnTo>
                  <a:lnTo>
                    <a:pt x="500398" y="3645958"/>
                  </a:lnTo>
                  <a:lnTo>
                    <a:pt x="490607" y="3666066"/>
                  </a:lnTo>
                  <a:lnTo>
                    <a:pt x="481610" y="3686704"/>
                  </a:lnTo>
                  <a:lnTo>
                    <a:pt x="472349" y="3707077"/>
                  </a:lnTo>
                  <a:lnTo>
                    <a:pt x="463881" y="3728244"/>
                  </a:lnTo>
                  <a:lnTo>
                    <a:pt x="455413" y="3749146"/>
                  </a:lnTo>
                  <a:lnTo>
                    <a:pt x="447210" y="3770312"/>
                  </a:lnTo>
                  <a:lnTo>
                    <a:pt x="439800" y="3791479"/>
                  </a:lnTo>
                  <a:lnTo>
                    <a:pt x="432126" y="3812910"/>
                  </a:lnTo>
                  <a:lnTo>
                    <a:pt x="424981" y="3834077"/>
                  </a:lnTo>
                  <a:lnTo>
                    <a:pt x="418366" y="3855773"/>
                  </a:lnTo>
                  <a:lnTo>
                    <a:pt x="411750" y="3877733"/>
                  </a:lnTo>
                  <a:lnTo>
                    <a:pt x="405664" y="3899694"/>
                  </a:lnTo>
                  <a:lnTo>
                    <a:pt x="399842" y="3921654"/>
                  </a:lnTo>
                  <a:lnTo>
                    <a:pt x="394285" y="3943879"/>
                  </a:lnTo>
                  <a:lnTo>
                    <a:pt x="389258" y="3966633"/>
                  </a:lnTo>
                  <a:lnTo>
                    <a:pt x="384230" y="3988858"/>
                  </a:lnTo>
                  <a:lnTo>
                    <a:pt x="379996" y="4011348"/>
                  </a:lnTo>
                  <a:lnTo>
                    <a:pt x="375762" y="4034366"/>
                  </a:lnTo>
                  <a:lnTo>
                    <a:pt x="372057" y="4056856"/>
                  </a:lnTo>
                  <a:lnTo>
                    <a:pt x="368617" y="4079875"/>
                  </a:lnTo>
                  <a:lnTo>
                    <a:pt x="365442" y="4102894"/>
                  </a:lnTo>
                  <a:lnTo>
                    <a:pt x="362531" y="4126177"/>
                  </a:lnTo>
                  <a:lnTo>
                    <a:pt x="360149" y="4149460"/>
                  </a:lnTo>
                  <a:lnTo>
                    <a:pt x="358297" y="4172744"/>
                  </a:lnTo>
                  <a:lnTo>
                    <a:pt x="356444" y="4196291"/>
                  </a:lnTo>
                  <a:lnTo>
                    <a:pt x="355121" y="4219575"/>
                  </a:lnTo>
                  <a:lnTo>
                    <a:pt x="354063" y="4243652"/>
                  </a:lnTo>
                  <a:lnTo>
                    <a:pt x="353534" y="4267464"/>
                  </a:lnTo>
                  <a:lnTo>
                    <a:pt x="1509928" y="4266935"/>
                  </a:lnTo>
                  <a:lnTo>
                    <a:pt x="1510722" y="4258998"/>
                  </a:lnTo>
                  <a:lnTo>
                    <a:pt x="1511515" y="4251060"/>
                  </a:lnTo>
                  <a:lnTo>
                    <a:pt x="1512839" y="4242858"/>
                  </a:lnTo>
                  <a:lnTo>
                    <a:pt x="1514162" y="4234656"/>
                  </a:lnTo>
                  <a:lnTo>
                    <a:pt x="1515485" y="4226983"/>
                  </a:lnTo>
                  <a:lnTo>
                    <a:pt x="1517072" y="4219046"/>
                  </a:lnTo>
                  <a:lnTo>
                    <a:pt x="1521042" y="4203700"/>
                  </a:lnTo>
                  <a:lnTo>
                    <a:pt x="1525540" y="4188354"/>
                  </a:lnTo>
                  <a:lnTo>
                    <a:pt x="1530568" y="4173273"/>
                  </a:lnTo>
                  <a:lnTo>
                    <a:pt x="1536390" y="4158721"/>
                  </a:lnTo>
                  <a:lnTo>
                    <a:pt x="1543005" y="4144433"/>
                  </a:lnTo>
                  <a:lnTo>
                    <a:pt x="541415" y="3566319"/>
                  </a:lnTo>
                  <a:close/>
                  <a:moveTo>
                    <a:pt x="3289240" y="3497527"/>
                  </a:moveTo>
                  <a:lnTo>
                    <a:pt x="3216733" y="3539331"/>
                  </a:lnTo>
                  <a:lnTo>
                    <a:pt x="3227848" y="3559704"/>
                  </a:lnTo>
                  <a:lnTo>
                    <a:pt x="3238697" y="3580341"/>
                  </a:lnTo>
                  <a:lnTo>
                    <a:pt x="3249017" y="3601244"/>
                  </a:lnTo>
                  <a:lnTo>
                    <a:pt x="3259337" y="3622146"/>
                  </a:lnTo>
                  <a:lnTo>
                    <a:pt x="3269393" y="3643312"/>
                  </a:lnTo>
                  <a:lnTo>
                    <a:pt x="3278919" y="3664479"/>
                  </a:lnTo>
                  <a:lnTo>
                    <a:pt x="3288446" y="3685910"/>
                  </a:lnTo>
                  <a:lnTo>
                    <a:pt x="3297443" y="3707606"/>
                  </a:lnTo>
                  <a:lnTo>
                    <a:pt x="3305911" y="3729037"/>
                  </a:lnTo>
                  <a:lnTo>
                    <a:pt x="3314379" y="3750998"/>
                  </a:lnTo>
                  <a:lnTo>
                    <a:pt x="3320478" y="3767326"/>
                  </a:lnTo>
                  <a:lnTo>
                    <a:pt x="3409167" y="3767326"/>
                  </a:lnTo>
                  <a:lnTo>
                    <a:pt x="3401174" y="3744383"/>
                  </a:lnTo>
                  <a:lnTo>
                    <a:pt x="3392706" y="3721364"/>
                  </a:lnTo>
                  <a:lnTo>
                    <a:pt x="3383974" y="3698081"/>
                  </a:lnTo>
                  <a:lnTo>
                    <a:pt x="3374977" y="3675062"/>
                  </a:lnTo>
                  <a:lnTo>
                    <a:pt x="3365186" y="3652308"/>
                  </a:lnTo>
                  <a:lnTo>
                    <a:pt x="3355395" y="3629819"/>
                  </a:lnTo>
                  <a:lnTo>
                    <a:pt x="3345075" y="3607064"/>
                  </a:lnTo>
                  <a:lnTo>
                    <a:pt x="3334754" y="3584839"/>
                  </a:lnTo>
                  <a:lnTo>
                    <a:pt x="3323640" y="3562614"/>
                  </a:lnTo>
                  <a:lnTo>
                    <a:pt x="3312791" y="3540654"/>
                  </a:lnTo>
                  <a:lnTo>
                    <a:pt x="3301148" y="3518958"/>
                  </a:lnTo>
                  <a:lnTo>
                    <a:pt x="3289240" y="3497527"/>
                  </a:lnTo>
                  <a:close/>
                  <a:moveTo>
                    <a:pt x="422335" y="3497527"/>
                  </a:moveTo>
                  <a:lnTo>
                    <a:pt x="410163" y="3518958"/>
                  </a:lnTo>
                  <a:lnTo>
                    <a:pt x="399048" y="3540654"/>
                  </a:lnTo>
                  <a:lnTo>
                    <a:pt x="387670" y="3562614"/>
                  </a:lnTo>
                  <a:lnTo>
                    <a:pt x="376820" y="3584839"/>
                  </a:lnTo>
                  <a:lnTo>
                    <a:pt x="366500" y="3607064"/>
                  </a:lnTo>
                  <a:lnTo>
                    <a:pt x="355915" y="3629819"/>
                  </a:lnTo>
                  <a:lnTo>
                    <a:pt x="346389" y="3652308"/>
                  </a:lnTo>
                  <a:lnTo>
                    <a:pt x="336598" y="3675062"/>
                  </a:lnTo>
                  <a:lnTo>
                    <a:pt x="327601" y="3698081"/>
                  </a:lnTo>
                  <a:lnTo>
                    <a:pt x="318604" y="3721364"/>
                  </a:lnTo>
                  <a:lnTo>
                    <a:pt x="310136" y="3744383"/>
                  </a:lnTo>
                  <a:lnTo>
                    <a:pt x="302197" y="3767931"/>
                  </a:lnTo>
                  <a:lnTo>
                    <a:pt x="294259" y="3791479"/>
                  </a:lnTo>
                  <a:lnTo>
                    <a:pt x="286585" y="3815291"/>
                  </a:lnTo>
                  <a:lnTo>
                    <a:pt x="279440" y="3839633"/>
                  </a:lnTo>
                  <a:lnTo>
                    <a:pt x="272824" y="3863710"/>
                  </a:lnTo>
                  <a:lnTo>
                    <a:pt x="266209" y="3887787"/>
                  </a:lnTo>
                  <a:lnTo>
                    <a:pt x="260387" y="3912394"/>
                  </a:lnTo>
                  <a:lnTo>
                    <a:pt x="254830" y="3936735"/>
                  </a:lnTo>
                  <a:lnTo>
                    <a:pt x="249273" y="3961606"/>
                  </a:lnTo>
                  <a:lnTo>
                    <a:pt x="244245" y="3986212"/>
                  </a:lnTo>
                  <a:lnTo>
                    <a:pt x="240011" y="4011083"/>
                  </a:lnTo>
                  <a:lnTo>
                    <a:pt x="235777" y="4036219"/>
                  </a:lnTo>
                  <a:lnTo>
                    <a:pt x="232073" y="4061619"/>
                  </a:lnTo>
                  <a:lnTo>
                    <a:pt x="228633" y="4086754"/>
                  </a:lnTo>
                  <a:lnTo>
                    <a:pt x="225457" y="4112154"/>
                  </a:lnTo>
                  <a:lnTo>
                    <a:pt x="223075" y="4137819"/>
                  </a:lnTo>
                  <a:lnTo>
                    <a:pt x="220958" y="4163483"/>
                  </a:lnTo>
                  <a:lnTo>
                    <a:pt x="218842" y="4189148"/>
                  </a:lnTo>
                  <a:lnTo>
                    <a:pt x="217254" y="4215341"/>
                  </a:lnTo>
                  <a:lnTo>
                    <a:pt x="216460" y="4241006"/>
                  </a:lnTo>
                  <a:lnTo>
                    <a:pt x="215931" y="4267464"/>
                  </a:lnTo>
                  <a:lnTo>
                    <a:pt x="299816" y="4267464"/>
                  </a:lnTo>
                  <a:lnTo>
                    <a:pt x="300080" y="4242594"/>
                  </a:lnTo>
                  <a:lnTo>
                    <a:pt x="301403" y="4218252"/>
                  </a:lnTo>
                  <a:lnTo>
                    <a:pt x="302726" y="4193646"/>
                  </a:lnTo>
                  <a:lnTo>
                    <a:pt x="304579" y="4169304"/>
                  </a:lnTo>
                  <a:lnTo>
                    <a:pt x="306431" y="4144962"/>
                  </a:lnTo>
                  <a:lnTo>
                    <a:pt x="309077" y="4120621"/>
                  </a:lnTo>
                  <a:lnTo>
                    <a:pt x="311724" y="4096808"/>
                  </a:lnTo>
                  <a:lnTo>
                    <a:pt x="315164" y="4072466"/>
                  </a:lnTo>
                  <a:lnTo>
                    <a:pt x="318604" y="4049183"/>
                  </a:lnTo>
                  <a:lnTo>
                    <a:pt x="322838" y="4025106"/>
                  </a:lnTo>
                  <a:lnTo>
                    <a:pt x="327072" y="4001823"/>
                  </a:lnTo>
                  <a:lnTo>
                    <a:pt x="331570" y="3978275"/>
                  </a:lnTo>
                  <a:lnTo>
                    <a:pt x="336598" y="3954991"/>
                  </a:lnTo>
                  <a:lnTo>
                    <a:pt x="341890" y="3931708"/>
                  </a:lnTo>
                  <a:lnTo>
                    <a:pt x="347977" y="3908425"/>
                  </a:lnTo>
                  <a:lnTo>
                    <a:pt x="353798" y="3885671"/>
                  </a:lnTo>
                  <a:lnTo>
                    <a:pt x="360149" y="3862652"/>
                  </a:lnTo>
                  <a:lnTo>
                    <a:pt x="367029" y="3840162"/>
                  </a:lnTo>
                  <a:lnTo>
                    <a:pt x="373909" y="3817673"/>
                  </a:lnTo>
                  <a:lnTo>
                    <a:pt x="381319" y="3795183"/>
                  </a:lnTo>
                  <a:lnTo>
                    <a:pt x="388993" y="3772958"/>
                  </a:lnTo>
                  <a:lnTo>
                    <a:pt x="397196" y="3750998"/>
                  </a:lnTo>
                  <a:lnTo>
                    <a:pt x="405664" y="3729037"/>
                  </a:lnTo>
                  <a:lnTo>
                    <a:pt x="414132" y="3707606"/>
                  </a:lnTo>
                  <a:lnTo>
                    <a:pt x="423129" y="3685910"/>
                  </a:lnTo>
                  <a:lnTo>
                    <a:pt x="432655" y="3664479"/>
                  </a:lnTo>
                  <a:lnTo>
                    <a:pt x="441917" y="3643312"/>
                  </a:lnTo>
                  <a:lnTo>
                    <a:pt x="451973" y="3622146"/>
                  </a:lnTo>
                  <a:lnTo>
                    <a:pt x="462293" y="3601244"/>
                  </a:lnTo>
                  <a:lnTo>
                    <a:pt x="472613" y="3580341"/>
                  </a:lnTo>
                  <a:lnTo>
                    <a:pt x="483727" y="3559704"/>
                  </a:lnTo>
                  <a:lnTo>
                    <a:pt x="495106" y="3539331"/>
                  </a:lnTo>
                  <a:lnTo>
                    <a:pt x="422335" y="3497527"/>
                  </a:lnTo>
                  <a:close/>
                  <a:moveTo>
                    <a:pt x="3290825" y="3118626"/>
                  </a:moveTo>
                  <a:lnTo>
                    <a:pt x="3301412" y="3131608"/>
                  </a:lnTo>
                  <a:lnTo>
                    <a:pt x="3315173" y="3149071"/>
                  </a:lnTo>
                  <a:lnTo>
                    <a:pt x="3329197" y="3166798"/>
                  </a:lnTo>
                  <a:lnTo>
                    <a:pt x="3342693" y="3184260"/>
                  </a:lnTo>
                  <a:lnTo>
                    <a:pt x="3355660" y="3202517"/>
                  </a:lnTo>
                  <a:lnTo>
                    <a:pt x="3368891" y="3220244"/>
                  </a:lnTo>
                  <a:lnTo>
                    <a:pt x="3381592" y="3238764"/>
                  </a:lnTo>
                  <a:lnTo>
                    <a:pt x="3394294" y="3257021"/>
                  </a:lnTo>
                  <a:lnTo>
                    <a:pt x="3406467" y="3275806"/>
                  </a:lnTo>
                  <a:lnTo>
                    <a:pt x="3418904" y="3294592"/>
                  </a:lnTo>
                  <a:lnTo>
                    <a:pt x="3430812" y="3313642"/>
                  </a:lnTo>
                  <a:lnTo>
                    <a:pt x="3442720" y="3332692"/>
                  </a:lnTo>
                  <a:lnTo>
                    <a:pt x="3453834" y="3351742"/>
                  </a:lnTo>
                  <a:lnTo>
                    <a:pt x="3465477" y="3370792"/>
                  </a:lnTo>
                  <a:lnTo>
                    <a:pt x="3476591" y="3390635"/>
                  </a:lnTo>
                  <a:lnTo>
                    <a:pt x="3487176" y="3410214"/>
                  </a:lnTo>
                  <a:lnTo>
                    <a:pt x="3497761" y="3429794"/>
                  </a:lnTo>
                  <a:lnTo>
                    <a:pt x="3508081" y="3449902"/>
                  </a:lnTo>
                  <a:lnTo>
                    <a:pt x="3518666" y="3470010"/>
                  </a:lnTo>
                  <a:lnTo>
                    <a:pt x="3528192" y="3490119"/>
                  </a:lnTo>
                  <a:lnTo>
                    <a:pt x="3537983" y="3510491"/>
                  </a:lnTo>
                  <a:lnTo>
                    <a:pt x="3547510" y="3531129"/>
                  </a:lnTo>
                  <a:lnTo>
                    <a:pt x="3556507" y="3551502"/>
                  </a:lnTo>
                  <a:lnTo>
                    <a:pt x="3565504" y="3572404"/>
                  </a:lnTo>
                  <a:lnTo>
                    <a:pt x="3574501" y="3593306"/>
                  </a:lnTo>
                  <a:lnTo>
                    <a:pt x="3582440" y="3614208"/>
                  </a:lnTo>
                  <a:lnTo>
                    <a:pt x="3590908" y="3635375"/>
                  </a:lnTo>
                  <a:lnTo>
                    <a:pt x="3598846" y="3656541"/>
                  </a:lnTo>
                  <a:lnTo>
                    <a:pt x="3606520" y="3677973"/>
                  </a:lnTo>
                  <a:lnTo>
                    <a:pt x="3613930" y="3699669"/>
                  </a:lnTo>
                  <a:lnTo>
                    <a:pt x="3621074" y="3721100"/>
                  </a:lnTo>
                  <a:lnTo>
                    <a:pt x="3627955" y="3743060"/>
                  </a:lnTo>
                  <a:lnTo>
                    <a:pt x="3634570" y="3764491"/>
                  </a:lnTo>
                  <a:lnTo>
                    <a:pt x="3635424" y="3767326"/>
                  </a:lnTo>
                  <a:lnTo>
                    <a:pt x="3670168" y="3767326"/>
                  </a:lnTo>
                  <a:lnTo>
                    <a:pt x="3670168" y="3118626"/>
                  </a:lnTo>
                  <a:lnTo>
                    <a:pt x="3290825" y="3118626"/>
                  </a:lnTo>
                  <a:close/>
                  <a:moveTo>
                    <a:pt x="2875012" y="3118626"/>
                  </a:moveTo>
                  <a:lnTo>
                    <a:pt x="2886751" y="3128962"/>
                  </a:lnTo>
                  <a:lnTo>
                    <a:pt x="2904481" y="3144837"/>
                  </a:lnTo>
                  <a:lnTo>
                    <a:pt x="2921946" y="3160977"/>
                  </a:lnTo>
                  <a:lnTo>
                    <a:pt x="2938881" y="3177381"/>
                  </a:lnTo>
                  <a:lnTo>
                    <a:pt x="2955817" y="3194050"/>
                  </a:lnTo>
                  <a:lnTo>
                    <a:pt x="2972488" y="3210983"/>
                  </a:lnTo>
                  <a:lnTo>
                    <a:pt x="2989159" y="3228181"/>
                  </a:lnTo>
                  <a:lnTo>
                    <a:pt x="3005037" y="3245379"/>
                  </a:lnTo>
                  <a:lnTo>
                    <a:pt x="3021179" y="3263106"/>
                  </a:lnTo>
                  <a:lnTo>
                    <a:pt x="3036791" y="3281098"/>
                  </a:lnTo>
                  <a:lnTo>
                    <a:pt x="3051875" y="3299089"/>
                  </a:lnTo>
                  <a:lnTo>
                    <a:pt x="3066958" y="3317610"/>
                  </a:lnTo>
                  <a:lnTo>
                    <a:pt x="3082041" y="3336131"/>
                  </a:lnTo>
                  <a:lnTo>
                    <a:pt x="3096331" y="3354917"/>
                  </a:lnTo>
                  <a:lnTo>
                    <a:pt x="3110356" y="3373967"/>
                  </a:lnTo>
                  <a:lnTo>
                    <a:pt x="3124645" y="3393281"/>
                  </a:lnTo>
                  <a:lnTo>
                    <a:pt x="3138141" y="3412596"/>
                  </a:lnTo>
                  <a:lnTo>
                    <a:pt x="3151637" y="3432439"/>
                  </a:lnTo>
                  <a:lnTo>
                    <a:pt x="3164603" y="3452548"/>
                  </a:lnTo>
                  <a:lnTo>
                    <a:pt x="3177305" y="3472656"/>
                  </a:lnTo>
                  <a:lnTo>
                    <a:pt x="3189742" y="3493029"/>
                  </a:lnTo>
                  <a:lnTo>
                    <a:pt x="3262513" y="3450960"/>
                  </a:lnTo>
                  <a:lnTo>
                    <a:pt x="3249547" y="3429529"/>
                  </a:lnTo>
                  <a:lnTo>
                    <a:pt x="3236051" y="3408362"/>
                  </a:lnTo>
                  <a:lnTo>
                    <a:pt x="3222026" y="3386931"/>
                  </a:lnTo>
                  <a:lnTo>
                    <a:pt x="3208001" y="3366294"/>
                  </a:lnTo>
                  <a:lnTo>
                    <a:pt x="3193711" y="3345392"/>
                  </a:lnTo>
                  <a:lnTo>
                    <a:pt x="3178893" y="3325019"/>
                  </a:lnTo>
                  <a:lnTo>
                    <a:pt x="3163809" y="3305175"/>
                  </a:lnTo>
                  <a:lnTo>
                    <a:pt x="3148461" y="3285067"/>
                  </a:lnTo>
                  <a:lnTo>
                    <a:pt x="3132849" y="3265487"/>
                  </a:lnTo>
                  <a:lnTo>
                    <a:pt x="3116707" y="3246173"/>
                  </a:lnTo>
                  <a:lnTo>
                    <a:pt x="3100300" y="3226594"/>
                  </a:lnTo>
                  <a:lnTo>
                    <a:pt x="3084158" y="3207808"/>
                  </a:lnTo>
                  <a:lnTo>
                    <a:pt x="3067223" y="3189287"/>
                  </a:lnTo>
                  <a:lnTo>
                    <a:pt x="3050287" y="3170767"/>
                  </a:lnTo>
                  <a:lnTo>
                    <a:pt x="3033086" y="3152510"/>
                  </a:lnTo>
                  <a:lnTo>
                    <a:pt x="3015092" y="3134783"/>
                  </a:lnTo>
                  <a:lnTo>
                    <a:pt x="2998692" y="3118626"/>
                  </a:lnTo>
                  <a:lnTo>
                    <a:pt x="2875012" y="3118626"/>
                  </a:lnTo>
                  <a:close/>
                  <a:moveTo>
                    <a:pt x="2565709" y="3118626"/>
                  </a:moveTo>
                  <a:lnTo>
                    <a:pt x="2191076" y="3767326"/>
                  </a:lnTo>
                  <a:lnTo>
                    <a:pt x="2714966" y="3767326"/>
                  </a:lnTo>
                  <a:lnTo>
                    <a:pt x="3143433" y="3520016"/>
                  </a:lnTo>
                  <a:lnTo>
                    <a:pt x="3131261" y="3500173"/>
                  </a:lnTo>
                  <a:lnTo>
                    <a:pt x="3118824" y="3480594"/>
                  </a:lnTo>
                  <a:lnTo>
                    <a:pt x="3106387" y="3461544"/>
                  </a:lnTo>
                  <a:lnTo>
                    <a:pt x="3093420" y="3442758"/>
                  </a:lnTo>
                  <a:lnTo>
                    <a:pt x="3080454" y="3423973"/>
                  </a:lnTo>
                  <a:lnTo>
                    <a:pt x="3066958" y="3405452"/>
                  </a:lnTo>
                  <a:lnTo>
                    <a:pt x="3052933" y="3386931"/>
                  </a:lnTo>
                  <a:lnTo>
                    <a:pt x="3039173" y="3368939"/>
                  </a:lnTo>
                  <a:lnTo>
                    <a:pt x="3024883" y="3350948"/>
                  </a:lnTo>
                  <a:lnTo>
                    <a:pt x="3010329" y="3333221"/>
                  </a:lnTo>
                  <a:lnTo>
                    <a:pt x="2995775" y="3315758"/>
                  </a:lnTo>
                  <a:lnTo>
                    <a:pt x="2980692" y="3298560"/>
                  </a:lnTo>
                  <a:lnTo>
                    <a:pt x="2965343" y="3281627"/>
                  </a:lnTo>
                  <a:lnTo>
                    <a:pt x="2949731" y="3264958"/>
                  </a:lnTo>
                  <a:lnTo>
                    <a:pt x="2933854" y="3248289"/>
                  </a:lnTo>
                  <a:lnTo>
                    <a:pt x="2917976" y="3231885"/>
                  </a:lnTo>
                  <a:lnTo>
                    <a:pt x="2901570" y="3216010"/>
                  </a:lnTo>
                  <a:lnTo>
                    <a:pt x="2885163" y="3200400"/>
                  </a:lnTo>
                  <a:lnTo>
                    <a:pt x="2868228" y="3184525"/>
                  </a:lnTo>
                  <a:lnTo>
                    <a:pt x="2851292" y="3169179"/>
                  </a:lnTo>
                  <a:lnTo>
                    <a:pt x="2834091" y="3154362"/>
                  </a:lnTo>
                  <a:lnTo>
                    <a:pt x="2816626" y="3139546"/>
                  </a:lnTo>
                  <a:lnTo>
                    <a:pt x="2798897" y="3124994"/>
                  </a:lnTo>
                  <a:lnTo>
                    <a:pt x="2790847" y="3118626"/>
                  </a:lnTo>
                  <a:lnTo>
                    <a:pt x="2565709" y="3118626"/>
                  </a:lnTo>
                  <a:close/>
                  <a:moveTo>
                    <a:pt x="1937815" y="3118626"/>
                  </a:moveTo>
                  <a:lnTo>
                    <a:pt x="1937815" y="3767326"/>
                  </a:lnTo>
                  <a:lnTo>
                    <a:pt x="2128772" y="3767326"/>
                  </a:lnTo>
                  <a:lnTo>
                    <a:pt x="2503306" y="3118626"/>
                  </a:lnTo>
                  <a:lnTo>
                    <a:pt x="1937815" y="3118626"/>
                  </a:lnTo>
                  <a:close/>
                  <a:moveTo>
                    <a:pt x="1081242" y="3006725"/>
                  </a:moveTo>
                  <a:lnTo>
                    <a:pt x="1061924" y="3018631"/>
                  </a:lnTo>
                  <a:lnTo>
                    <a:pt x="1042342" y="3030802"/>
                  </a:lnTo>
                  <a:lnTo>
                    <a:pt x="1023290" y="3043767"/>
                  </a:lnTo>
                  <a:lnTo>
                    <a:pt x="1003972" y="3056731"/>
                  </a:lnTo>
                  <a:lnTo>
                    <a:pt x="985713" y="3069696"/>
                  </a:lnTo>
                  <a:lnTo>
                    <a:pt x="966661" y="3082925"/>
                  </a:lnTo>
                  <a:lnTo>
                    <a:pt x="948666" y="3096683"/>
                  </a:lnTo>
                  <a:lnTo>
                    <a:pt x="930408" y="3110971"/>
                  </a:lnTo>
                  <a:lnTo>
                    <a:pt x="912413" y="3124994"/>
                  </a:lnTo>
                  <a:lnTo>
                    <a:pt x="894948" y="3139546"/>
                  </a:lnTo>
                  <a:lnTo>
                    <a:pt x="877483" y="3154362"/>
                  </a:lnTo>
                  <a:lnTo>
                    <a:pt x="860018" y="3169179"/>
                  </a:lnTo>
                  <a:lnTo>
                    <a:pt x="843083" y="3184525"/>
                  </a:lnTo>
                  <a:lnTo>
                    <a:pt x="826676" y="3200400"/>
                  </a:lnTo>
                  <a:lnTo>
                    <a:pt x="810005" y="3216010"/>
                  </a:lnTo>
                  <a:lnTo>
                    <a:pt x="793599" y="3231885"/>
                  </a:lnTo>
                  <a:lnTo>
                    <a:pt x="777721" y="3248289"/>
                  </a:lnTo>
                  <a:lnTo>
                    <a:pt x="761579" y="3264958"/>
                  </a:lnTo>
                  <a:lnTo>
                    <a:pt x="746231" y="3281627"/>
                  </a:lnTo>
                  <a:lnTo>
                    <a:pt x="730883" y="3298560"/>
                  </a:lnTo>
                  <a:lnTo>
                    <a:pt x="715800" y="3315758"/>
                  </a:lnTo>
                  <a:lnTo>
                    <a:pt x="700981" y="3333221"/>
                  </a:lnTo>
                  <a:lnTo>
                    <a:pt x="686692" y="3350948"/>
                  </a:lnTo>
                  <a:lnTo>
                    <a:pt x="672137" y="3368939"/>
                  </a:lnTo>
                  <a:lnTo>
                    <a:pt x="658377" y="3386931"/>
                  </a:lnTo>
                  <a:lnTo>
                    <a:pt x="644617" y="3405452"/>
                  </a:lnTo>
                  <a:lnTo>
                    <a:pt x="631121" y="3423973"/>
                  </a:lnTo>
                  <a:lnTo>
                    <a:pt x="617890" y="3442758"/>
                  </a:lnTo>
                  <a:lnTo>
                    <a:pt x="605188" y="3461544"/>
                  </a:lnTo>
                  <a:lnTo>
                    <a:pt x="592487" y="3480594"/>
                  </a:lnTo>
                  <a:lnTo>
                    <a:pt x="580314" y="3500173"/>
                  </a:lnTo>
                  <a:lnTo>
                    <a:pt x="568406" y="3520016"/>
                  </a:lnTo>
                  <a:lnTo>
                    <a:pt x="1569732" y="4098131"/>
                  </a:lnTo>
                  <a:lnTo>
                    <a:pt x="1578994" y="4084902"/>
                  </a:lnTo>
                  <a:lnTo>
                    <a:pt x="1588785" y="4072202"/>
                  </a:lnTo>
                  <a:lnTo>
                    <a:pt x="1599370" y="4060296"/>
                  </a:lnTo>
                  <a:lnTo>
                    <a:pt x="1610484" y="4048654"/>
                  </a:lnTo>
                  <a:lnTo>
                    <a:pt x="1622127" y="4037806"/>
                  </a:lnTo>
                  <a:lnTo>
                    <a:pt x="1634035" y="4027223"/>
                  </a:lnTo>
                  <a:lnTo>
                    <a:pt x="1646472" y="4017433"/>
                  </a:lnTo>
                  <a:lnTo>
                    <a:pt x="1659439" y="4007908"/>
                  </a:lnTo>
                  <a:lnTo>
                    <a:pt x="1081242" y="3006725"/>
                  </a:lnTo>
                  <a:close/>
                  <a:moveTo>
                    <a:pt x="1012440" y="2887662"/>
                  </a:moveTo>
                  <a:lnTo>
                    <a:pt x="991006" y="2900627"/>
                  </a:lnTo>
                  <a:lnTo>
                    <a:pt x="969572" y="2914121"/>
                  </a:lnTo>
                  <a:lnTo>
                    <a:pt x="948666" y="2928144"/>
                  </a:lnTo>
                  <a:lnTo>
                    <a:pt x="927761" y="2942167"/>
                  </a:lnTo>
                  <a:lnTo>
                    <a:pt x="907121" y="2956454"/>
                  </a:lnTo>
                  <a:lnTo>
                    <a:pt x="886745" y="2971271"/>
                  </a:lnTo>
                  <a:lnTo>
                    <a:pt x="866634" y="2986352"/>
                  </a:lnTo>
                  <a:lnTo>
                    <a:pt x="846523" y="3001698"/>
                  </a:lnTo>
                  <a:lnTo>
                    <a:pt x="826941" y="3017044"/>
                  </a:lnTo>
                  <a:lnTo>
                    <a:pt x="807359" y="3033183"/>
                  </a:lnTo>
                  <a:lnTo>
                    <a:pt x="788306" y="3049323"/>
                  </a:lnTo>
                  <a:lnTo>
                    <a:pt x="769518" y="3065992"/>
                  </a:lnTo>
                  <a:lnTo>
                    <a:pt x="750730" y="3082660"/>
                  </a:lnTo>
                  <a:lnTo>
                    <a:pt x="732471" y="3099594"/>
                  </a:lnTo>
                  <a:lnTo>
                    <a:pt x="714212" y="3117056"/>
                  </a:lnTo>
                  <a:lnTo>
                    <a:pt x="696483" y="3134783"/>
                  </a:lnTo>
                  <a:lnTo>
                    <a:pt x="678753" y="3152510"/>
                  </a:lnTo>
                  <a:lnTo>
                    <a:pt x="661288" y="3170767"/>
                  </a:lnTo>
                  <a:lnTo>
                    <a:pt x="644352" y="3189287"/>
                  </a:lnTo>
                  <a:lnTo>
                    <a:pt x="627417" y="3207808"/>
                  </a:lnTo>
                  <a:lnTo>
                    <a:pt x="611010" y="3226594"/>
                  </a:lnTo>
                  <a:lnTo>
                    <a:pt x="594868" y="3246173"/>
                  </a:lnTo>
                  <a:lnTo>
                    <a:pt x="578726" y="3265487"/>
                  </a:lnTo>
                  <a:lnTo>
                    <a:pt x="563114" y="3285067"/>
                  </a:lnTo>
                  <a:lnTo>
                    <a:pt x="547766" y="3305175"/>
                  </a:lnTo>
                  <a:lnTo>
                    <a:pt x="532682" y="3325019"/>
                  </a:lnTo>
                  <a:lnTo>
                    <a:pt x="517863" y="3345392"/>
                  </a:lnTo>
                  <a:lnTo>
                    <a:pt x="503574" y="3366294"/>
                  </a:lnTo>
                  <a:lnTo>
                    <a:pt x="489284" y="3386931"/>
                  </a:lnTo>
                  <a:lnTo>
                    <a:pt x="475524" y="3408362"/>
                  </a:lnTo>
                  <a:lnTo>
                    <a:pt x="462028" y="3429529"/>
                  </a:lnTo>
                  <a:lnTo>
                    <a:pt x="448797" y="3450960"/>
                  </a:lnTo>
                  <a:lnTo>
                    <a:pt x="521568" y="3493029"/>
                  </a:lnTo>
                  <a:lnTo>
                    <a:pt x="534270" y="3472656"/>
                  </a:lnTo>
                  <a:lnTo>
                    <a:pt x="546707" y="3452548"/>
                  </a:lnTo>
                  <a:lnTo>
                    <a:pt x="559938" y="3432439"/>
                  </a:lnTo>
                  <a:lnTo>
                    <a:pt x="573434" y="3412596"/>
                  </a:lnTo>
                  <a:lnTo>
                    <a:pt x="586929" y="3393281"/>
                  </a:lnTo>
                  <a:lnTo>
                    <a:pt x="600954" y="3373967"/>
                  </a:lnTo>
                  <a:lnTo>
                    <a:pt x="615244" y="3354917"/>
                  </a:lnTo>
                  <a:lnTo>
                    <a:pt x="629533" y="3336131"/>
                  </a:lnTo>
                  <a:lnTo>
                    <a:pt x="644617" y="3317610"/>
                  </a:lnTo>
                  <a:lnTo>
                    <a:pt x="659700" y="3299089"/>
                  </a:lnTo>
                  <a:lnTo>
                    <a:pt x="675048" y="3281098"/>
                  </a:lnTo>
                  <a:lnTo>
                    <a:pt x="690396" y="3263106"/>
                  </a:lnTo>
                  <a:lnTo>
                    <a:pt x="706538" y="3245379"/>
                  </a:lnTo>
                  <a:lnTo>
                    <a:pt x="722415" y="3228181"/>
                  </a:lnTo>
                  <a:lnTo>
                    <a:pt x="739087" y="3210983"/>
                  </a:lnTo>
                  <a:lnTo>
                    <a:pt x="755758" y="3194050"/>
                  </a:lnTo>
                  <a:lnTo>
                    <a:pt x="772693" y="3177381"/>
                  </a:lnTo>
                  <a:lnTo>
                    <a:pt x="789629" y="3160977"/>
                  </a:lnTo>
                  <a:lnTo>
                    <a:pt x="807094" y="3144837"/>
                  </a:lnTo>
                  <a:lnTo>
                    <a:pt x="824559" y="3128962"/>
                  </a:lnTo>
                  <a:lnTo>
                    <a:pt x="842553" y="3113352"/>
                  </a:lnTo>
                  <a:lnTo>
                    <a:pt x="860812" y="3098006"/>
                  </a:lnTo>
                  <a:lnTo>
                    <a:pt x="879336" y="3082925"/>
                  </a:lnTo>
                  <a:lnTo>
                    <a:pt x="897859" y="3068108"/>
                  </a:lnTo>
                  <a:lnTo>
                    <a:pt x="916647" y="3053556"/>
                  </a:lnTo>
                  <a:lnTo>
                    <a:pt x="935700" y="3039269"/>
                  </a:lnTo>
                  <a:lnTo>
                    <a:pt x="954753" y="3025511"/>
                  </a:lnTo>
                  <a:lnTo>
                    <a:pt x="974335" y="3011752"/>
                  </a:lnTo>
                  <a:lnTo>
                    <a:pt x="994181" y="2998258"/>
                  </a:lnTo>
                  <a:lnTo>
                    <a:pt x="1013763" y="2985558"/>
                  </a:lnTo>
                  <a:lnTo>
                    <a:pt x="1034139" y="2972594"/>
                  </a:lnTo>
                  <a:lnTo>
                    <a:pt x="1054515" y="2959894"/>
                  </a:lnTo>
                  <a:lnTo>
                    <a:pt x="1012440" y="2887662"/>
                  </a:lnTo>
                  <a:close/>
                  <a:moveTo>
                    <a:pt x="1427194" y="2853925"/>
                  </a:moveTo>
                  <a:lnTo>
                    <a:pt x="1417575" y="2856706"/>
                  </a:lnTo>
                  <a:lnTo>
                    <a:pt x="1395876" y="2863850"/>
                  </a:lnTo>
                  <a:lnTo>
                    <a:pt x="1374177" y="2870729"/>
                  </a:lnTo>
                  <a:lnTo>
                    <a:pt x="1353007" y="2878138"/>
                  </a:lnTo>
                  <a:lnTo>
                    <a:pt x="1331573" y="2886075"/>
                  </a:lnTo>
                  <a:lnTo>
                    <a:pt x="1310668" y="2893748"/>
                  </a:lnTo>
                  <a:lnTo>
                    <a:pt x="1289498" y="2902214"/>
                  </a:lnTo>
                  <a:lnTo>
                    <a:pt x="1268858" y="2910681"/>
                  </a:lnTo>
                  <a:lnTo>
                    <a:pt x="1248217" y="2919942"/>
                  </a:lnTo>
                  <a:lnTo>
                    <a:pt x="1227842" y="2929202"/>
                  </a:lnTo>
                  <a:lnTo>
                    <a:pt x="1207466" y="2938727"/>
                  </a:lnTo>
                  <a:lnTo>
                    <a:pt x="1187355" y="2948517"/>
                  </a:lnTo>
                  <a:lnTo>
                    <a:pt x="1167508" y="2958835"/>
                  </a:lnTo>
                  <a:lnTo>
                    <a:pt x="1147397" y="2969154"/>
                  </a:lnTo>
                  <a:lnTo>
                    <a:pt x="1128080" y="2979737"/>
                  </a:lnTo>
                  <a:lnTo>
                    <a:pt x="1706012" y="3981185"/>
                  </a:lnTo>
                  <a:lnTo>
                    <a:pt x="1720566" y="3974835"/>
                  </a:lnTo>
                  <a:lnTo>
                    <a:pt x="1734856" y="3969014"/>
                  </a:lnTo>
                  <a:lnTo>
                    <a:pt x="1749654" y="3963823"/>
                  </a:lnTo>
                  <a:lnTo>
                    <a:pt x="1749654" y="3122330"/>
                  </a:lnTo>
                  <a:lnTo>
                    <a:pt x="1446373" y="3122330"/>
                  </a:lnTo>
                  <a:lnTo>
                    <a:pt x="1437904" y="2999839"/>
                  </a:lnTo>
                  <a:lnTo>
                    <a:pt x="1427583" y="2859094"/>
                  </a:lnTo>
                  <a:lnTo>
                    <a:pt x="1427194" y="2853925"/>
                  </a:lnTo>
                  <a:close/>
                  <a:moveTo>
                    <a:pt x="1416622" y="2713482"/>
                  </a:moveTo>
                  <a:lnTo>
                    <a:pt x="1400904" y="2717800"/>
                  </a:lnTo>
                  <a:lnTo>
                    <a:pt x="1377088" y="2725208"/>
                  </a:lnTo>
                  <a:lnTo>
                    <a:pt x="1353272" y="2732617"/>
                  </a:lnTo>
                  <a:lnTo>
                    <a:pt x="1329721" y="2740554"/>
                  </a:lnTo>
                  <a:lnTo>
                    <a:pt x="1306169" y="2748492"/>
                  </a:lnTo>
                  <a:lnTo>
                    <a:pt x="1282618" y="2756958"/>
                  </a:lnTo>
                  <a:lnTo>
                    <a:pt x="1259861" y="2765954"/>
                  </a:lnTo>
                  <a:lnTo>
                    <a:pt x="1236574" y="2775214"/>
                  </a:lnTo>
                  <a:lnTo>
                    <a:pt x="1213552" y="2784740"/>
                  </a:lnTo>
                  <a:lnTo>
                    <a:pt x="1191059" y="2794529"/>
                  </a:lnTo>
                  <a:lnTo>
                    <a:pt x="1168831" y="2804848"/>
                  </a:lnTo>
                  <a:lnTo>
                    <a:pt x="1146603" y="2815431"/>
                  </a:lnTo>
                  <a:lnTo>
                    <a:pt x="1124110" y="2826015"/>
                  </a:lnTo>
                  <a:lnTo>
                    <a:pt x="1102147" y="2837392"/>
                  </a:lnTo>
                  <a:lnTo>
                    <a:pt x="1080712" y="2848769"/>
                  </a:lnTo>
                  <a:lnTo>
                    <a:pt x="1059013" y="2860675"/>
                  </a:lnTo>
                  <a:lnTo>
                    <a:pt x="1101088" y="2933435"/>
                  </a:lnTo>
                  <a:lnTo>
                    <a:pt x="1121464" y="2922058"/>
                  </a:lnTo>
                  <a:lnTo>
                    <a:pt x="1142104" y="2911475"/>
                  </a:lnTo>
                  <a:lnTo>
                    <a:pt x="1162745" y="2900627"/>
                  </a:lnTo>
                  <a:lnTo>
                    <a:pt x="1183385" y="2890308"/>
                  </a:lnTo>
                  <a:lnTo>
                    <a:pt x="1204820" y="2880783"/>
                  </a:lnTo>
                  <a:lnTo>
                    <a:pt x="1225989" y="2870994"/>
                  </a:lnTo>
                  <a:lnTo>
                    <a:pt x="1247424" y="2861469"/>
                  </a:lnTo>
                  <a:lnTo>
                    <a:pt x="1268858" y="2852737"/>
                  </a:lnTo>
                  <a:lnTo>
                    <a:pt x="1290821" y="2844006"/>
                  </a:lnTo>
                  <a:lnTo>
                    <a:pt x="1312785" y="2835539"/>
                  </a:lnTo>
                  <a:lnTo>
                    <a:pt x="1334749" y="2827602"/>
                  </a:lnTo>
                  <a:lnTo>
                    <a:pt x="1356977" y="2819929"/>
                  </a:lnTo>
                  <a:lnTo>
                    <a:pt x="1379205" y="2812256"/>
                  </a:lnTo>
                  <a:lnTo>
                    <a:pt x="1401962" y="2805377"/>
                  </a:lnTo>
                  <a:lnTo>
                    <a:pt x="1423054" y="2798926"/>
                  </a:lnTo>
                  <a:lnTo>
                    <a:pt x="1416622" y="2713482"/>
                  </a:lnTo>
                  <a:close/>
                  <a:moveTo>
                    <a:pt x="1621831" y="1665666"/>
                  </a:moveTo>
                  <a:lnTo>
                    <a:pt x="1621831" y="2022293"/>
                  </a:lnTo>
                  <a:lnTo>
                    <a:pt x="3670168" y="2022293"/>
                  </a:lnTo>
                  <a:lnTo>
                    <a:pt x="3670698" y="2018589"/>
                  </a:lnTo>
                  <a:lnTo>
                    <a:pt x="3672285" y="2008006"/>
                  </a:lnTo>
                  <a:lnTo>
                    <a:pt x="3674403" y="1991339"/>
                  </a:lnTo>
                  <a:lnTo>
                    <a:pt x="3677049" y="1969381"/>
                  </a:lnTo>
                  <a:lnTo>
                    <a:pt x="3677843" y="1957211"/>
                  </a:lnTo>
                  <a:lnTo>
                    <a:pt x="3678901" y="1943718"/>
                  </a:lnTo>
                  <a:lnTo>
                    <a:pt x="3679431" y="1929697"/>
                  </a:lnTo>
                  <a:lnTo>
                    <a:pt x="3679960" y="1915146"/>
                  </a:lnTo>
                  <a:lnTo>
                    <a:pt x="3679960" y="1899801"/>
                  </a:lnTo>
                  <a:lnTo>
                    <a:pt x="3679695" y="1883928"/>
                  </a:lnTo>
                  <a:lnTo>
                    <a:pt x="3679166" y="1868054"/>
                  </a:lnTo>
                  <a:lnTo>
                    <a:pt x="3677843" y="1851651"/>
                  </a:lnTo>
                  <a:lnTo>
                    <a:pt x="3675990" y="1835513"/>
                  </a:lnTo>
                  <a:lnTo>
                    <a:pt x="3673873" y="1819375"/>
                  </a:lnTo>
                  <a:lnTo>
                    <a:pt x="3672285" y="1811174"/>
                  </a:lnTo>
                  <a:lnTo>
                    <a:pt x="3670698" y="1803502"/>
                  </a:lnTo>
                  <a:lnTo>
                    <a:pt x="3668845" y="1795565"/>
                  </a:lnTo>
                  <a:lnTo>
                    <a:pt x="3666993" y="1787628"/>
                  </a:lnTo>
                  <a:lnTo>
                    <a:pt x="3664611" y="1779956"/>
                  </a:lnTo>
                  <a:lnTo>
                    <a:pt x="3662229" y="1772284"/>
                  </a:lnTo>
                  <a:lnTo>
                    <a:pt x="3659318" y="1764876"/>
                  </a:lnTo>
                  <a:lnTo>
                    <a:pt x="3656671" y="1757733"/>
                  </a:lnTo>
                  <a:lnTo>
                    <a:pt x="3653760" y="1750325"/>
                  </a:lnTo>
                  <a:lnTo>
                    <a:pt x="3650320" y="1743447"/>
                  </a:lnTo>
                  <a:lnTo>
                    <a:pt x="3646880" y="1736833"/>
                  </a:lnTo>
                  <a:lnTo>
                    <a:pt x="3643175" y="1730219"/>
                  </a:lnTo>
                  <a:lnTo>
                    <a:pt x="3638940" y="1723869"/>
                  </a:lnTo>
                  <a:lnTo>
                    <a:pt x="3634706" y="1717785"/>
                  </a:lnTo>
                  <a:lnTo>
                    <a:pt x="3629943" y="1711964"/>
                  </a:lnTo>
                  <a:lnTo>
                    <a:pt x="3625179" y="1706408"/>
                  </a:lnTo>
                  <a:lnTo>
                    <a:pt x="3619886" y="1701117"/>
                  </a:lnTo>
                  <a:lnTo>
                    <a:pt x="3614593" y="1696091"/>
                  </a:lnTo>
                  <a:lnTo>
                    <a:pt x="3608506" y="1691328"/>
                  </a:lnTo>
                  <a:lnTo>
                    <a:pt x="3602684" y="1687096"/>
                  </a:lnTo>
                  <a:lnTo>
                    <a:pt x="3596333" y="1682863"/>
                  </a:lnTo>
                  <a:lnTo>
                    <a:pt x="3589452" y="1679423"/>
                  </a:lnTo>
                  <a:lnTo>
                    <a:pt x="3582571" y="1675984"/>
                  </a:lnTo>
                  <a:lnTo>
                    <a:pt x="3574897" y="1673339"/>
                  </a:lnTo>
                  <a:lnTo>
                    <a:pt x="3567487" y="1670693"/>
                  </a:lnTo>
                  <a:lnTo>
                    <a:pt x="3559283" y="1668576"/>
                  </a:lnTo>
                  <a:lnTo>
                    <a:pt x="3550814" y="1666989"/>
                  </a:lnTo>
                  <a:lnTo>
                    <a:pt x="3542081" y="1665666"/>
                  </a:lnTo>
                  <a:lnTo>
                    <a:pt x="3409309" y="1665666"/>
                  </a:lnTo>
                  <a:lnTo>
                    <a:pt x="3408100" y="1671700"/>
                  </a:lnTo>
                  <a:lnTo>
                    <a:pt x="3406513" y="1679353"/>
                  </a:lnTo>
                  <a:lnTo>
                    <a:pt x="3404398" y="1687271"/>
                  </a:lnTo>
                  <a:lnTo>
                    <a:pt x="3401489" y="1694660"/>
                  </a:lnTo>
                  <a:lnTo>
                    <a:pt x="3398580" y="1702050"/>
                  </a:lnTo>
                  <a:lnTo>
                    <a:pt x="3395406" y="1709176"/>
                  </a:lnTo>
                  <a:lnTo>
                    <a:pt x="3391969" y="1716037"/>
                  </a:lnTo>
                  <a:lnTo>
                    <a:pt x="3388002" y="1722899"/>
                  </a:lnTo>
                  <a:lnTo>
                    <a:pt x="3384035" y="1729233"/>
                  </a:lnTo>
                  <a:lnTo>
                    <a:pt x="3379275" y="1735831"/>
                  </a:lnTo>
                  <a:lnTo>
                    <a:pt x="3374515" y="1741637"/>
                  </a:lnTo>
                  <a:lnTo>
                    <a:pt x="3369491" y="1747706"/>
                  </a:lnTo>
                  <a:lnTo>
                    <a:pt x="3364202" y="1753249"/>
                  </a:lnTo>
                  <a:lnTo>
                    <a:pt x="3358648" y="1758527"/>
                  </a:lnTo>
                  <a:lnTo>
                    <a:pt x="3352566" y="1763541"/>
                  </a:lnTo>
                  <a:lnTo>
                    <a:pt x="3346748" y="1768292"/>
                  </a:lnTo>
                  <a:lnTo>
                    <a:pt x="3340401" y="1772778"/>
                  </a:lnTo>
                  <a:lnTo>
                    <a:pt x="3333790" y="1777001"/>
                  </a:lnTo>
                  <a:lnTo>
                    <a:pt x="3326914" y="1780696"/>
                  </a:lnTo>
                  <a:lnTo>
                    <a:pt x="3320039" y="1784654"/>
                  </a:lnTo>
                  <a:lnTo>
                    <a:pt x="3312899" y="1787557"/>
                  </a:lnTo>
                  <a:lnTo>
                    <a:pt x="3305494" y="1790460"/>
                  </a:lnTo>
                  <a:lnTo>
                    <a:pt x="3298089" y="1793099"/>
                  </a:lnTo>
                  <a:lnTo>
                    <a:pt x="3290420" y="1795211"/>
                  </a:lnTo>
                  <a:lnTo>
                    <a:pt x="3282751" y="1797058"/>
                  </a:lnTo>
                  <a:lnTo>
                    <a:pt x="3274554" y="1798378"/>
                  </a:lnTo>
                  <a:lnTo>
                    <a:pt x="3266620" y="1799433"/>
                  </a:lnTo>
                  <a:lnTo>
                    <a:pt x="3258422" y="1800225"/>
                  </a:lnTo>
                  <a:lnTo>
                    <a:pt x="3249960" y="1800225"/>
                  </a:lnTo>
                  <a:lnTo>
                    <a:pt x="2017102" y="1800225"/>
                  </a:lnTo>
                  <a:lnTo>
                    <a:pt x="2008639" y="1800225"/>
                  </a:lnTo>
                  <a:lnTo>
                    <a:pt x="2000441" y="1799433"/>
                  </a:lnTo>
                  <a:lnTo>
                    <a:pt x="1992508" y="1798378"/>
                  </a:lnTo>
                  <a:lnTo>
                    <a:pt x="1984574" y="1797058"/>
                  </a:lnTo>
                  <a:lnTo>
                    <a:pt x="1976641" y="1795211"/>
                  </a:lnTo>
                  <a:lnTo>
                    <a:pt x="1969236" y="1793099"/>
                  </a:lnTo>
                  <a:lnTo>
                    <a:pt x="1961567" y="1790460"/>
                  </a:lnTo>
                  <a:lnTo>
                    <a:pt x="1954163" y="1787557"/>
                  </a:lnTo>
                  <a:lnTo>
                    <a:pt x="1947287" y="1784654"/>
                  </a:lnTo>
                  <a:lnTo>
                    <a:pt x="1940147" y="1780696"/>
                  </a:lnTo>
                  <a:lnTo>
                    <a:pt x="1933536" y="1777001"/>
                  </a:lnTo>
                  <a:lnTo>
                    <a:pt x="1926925" y="1772778"/>
                  </a:lnTo>
                  <a:lnTo>
                    <a:pt x="1920578" y="1768292"/>
                  </a:lnTo>
                  <a:lnTo>
                    <a:pt x="1914231" y="1763541"/>
                  </a:lnTo>
                  <a:lnTo>
                    <a:pt x="1908678" y="1758527"/>
                  </a:lnTo>
                  <a:lnTo>
                    <a:pt x="1903124" y="1753249"/>
                  </a:lnTo>
                  <a:lnTo>
                    <a:pt x="1897835" y="1747706"/>
                  </a:lnTo>
                  <a:lnTo>
                    <a:pt x="1892811" y="1741637"/>
                  </a:lnTo>
                  <a:lnTo>
                    <a:pt x="1887786" y="1735831"/>
                  </a:lnTo>
                  <a:lnTo>
                    <a:pt x="1883291" y="1729233"/>
                  </a:lnTo>
                  <a:lnTo>
                    <a:pt x="1879324" y="1722899"/>
                  </a:lnTo>
                  <a:lnTo>
                    <a:pt x="1875093" y="1716037"/>
                  </a:lnTo>
                  <a:lnTo>
                    <a:pt x="1871655" y="1709176"/>
                  </a:lnTo>
                  <a:lnTo>
                    <a:pt x="1868217" y="1702050"/>
                  </a:lnTo>
                  <a:lnTo>
                    <a:pt x="1865573" y="1694660"/>
                  </a:lnTo>
                  <a:lnTo>
                    <a:pt x="1862928" y="1687271"/>
                  </a:lnTo>
                  <a:lnTo>
                    <a:pt x="1860813" y="1679353"/>
                  </a:lnTo>
                  <a:lnTo>
                    <a:pt x="1858961" y="1671700"/>
                  </a:lnTo>
                  <a:lnTo>
                    <a:pt x="1857954" y="1665666"/>
                  </a:lnTo>
                  <a:lnTo>
                    <a:pt x="1621831" y="1665666"/>
                  </a:lnTo>
                  <a:close/>
                  <a:moveTo>
                    <a:pt x="504561" y="0"/>
                  </a:moveTo>
                  <a:lnTo>
                    <a:pt x="843228" y="0"/>
                  </a:lnTo>
                  <a:lnTo>
                    <a:pt x="850107" y="264"/>
                  </a:lnTo>
                  <a:lnTo>
                    <a:pt x="856721" y="528"/>
                  </a:lnTo>
                  <a:lnTo>
                    <a:pt x="863071" y="1584"/>
                  </a:lnTo>
                  <a:lnTo>
                    <a:pt x="869686" y="2905"/>
                  </a:lnTo>
                  <a:lnTo>
                    <a:pt x="876301" y="4489"/>
                  </a:lnTo>
                  <a:lnTo>
                    <a:pt x="882651" y="6073"/>
                  </a:lnTo>
                  <a:lnTo>
                    <a:pt x="885415" y="6993"/>
                  </a:lnTo>
                  <a:lnTo>
                    <a:pt x="896445" y="6085"/>
                  </a:lnTo>
                  <a:lnTo>
                    <a:pt x="919733" y="3969"/>
                  </a:lnTo>
                  <a:lnTo>
                    <a:pt x="943551" y="2381"/>
                  </a:lnTo>
                  <a:lnTo>
                    <a:pt x="968428" y="1323"/>
                  </a:lnTo>
                  <a:lnTo>
                    <a:pt x="993569" y="265"/>
                  </a:lnTo>
                  <a:lnTo>
                    <a:pt x="1018974" y="0"/>
                  </a:lnTo>
                  <a:lnTo>
                    <a:pt x="1044645" y="265"/>
                  </a:lnTo>
                  <a:lnTo>
                    <a:pt x="1070050" y="1058"/>
                  </a:lnTo>
                  <a:lnTo>
                    <a:pt x="1095456" y="2117"/>
                  </a:lnTo>
                  <a:lnTo>
                    <a:pt x="1107894" y="3175"/>
                  </a:lnTo>
                  <a:lnTo>
                    <a:pt x="1120597" y="4498"/>
                  </a:lnTo>
                  <a:lnTo>
                    <a:pt x="1132771" y="5556"/>
                  </a:lnTo>
                  <a:lnTo>
                    <a:pt x="1144944" y="7143"/>
                  </a:lnTo>
                  <a:lnTo>
                    <a:pt x="1157118" y="8731"/>
                  </a:lnTo>
                  <a:lnTo>
                    <a:pt x="1168762" y="10583"/>
                  </a:lnTo>
                  <a:lnTo>
                    <a:pt x="1180407" y="12964"/>
                  </a:lnTo>
                  <a:lnTo>
                    <a:pt x="1192051" y="15345"/>
                  </a:lnTo>
                  <a:lnTo>
                    <a:pt x="1203166" y="17990"/>
                  </a:lnTo>
                  <a:lnTo>
                    <a:pt x="1214016" y="20636"/>
                  </a:lnTo>
                  <a:lnTo>
                    <a:pt x="1224602" y="23810"/>
                  </a:lnTo>
                  <a:lnTo>
                    <a:pt x="1234923" y="27250"/>
                  </a:lnTo>
                  <a:lnTo>
                    <a:pt x="1244980" y="30689"/>
                  </a:lnTo>
                  <a:lnTo>
                    <a:pt x="1254771" y="34922"/>
                  </a:lnTo>
                  <a:lnTo>
                    <a:pt x="1264034" y="38890"/>
                  </a:lnTo>
                  <a:lnTo>
                    <a:pt x="1273032" y="43388"/>
                  </a:lnTo>
                  <a:lnTo>
                    <a:pt x="1281500" y="48415"/>
                  </a:lnTo>
                  <a:lnTo>
                    <a:pt x="1289440" y="53441"/>
                  </a:lnTo>
                  <a:lnTo>
                    <a:pt x="1297114" y="58732"/>
                  </a:lnTo>
                  <a:lnTo>
                    <a:pt x="1304260" y="64288"/>
                  </a:lnTo>
                  <a:lnTo>
                    <a:pt x="1310876" y="70373"/>
                  </a:lnTo>
                  <a:lnTo>
                    <a:pt x="1316962" y="76458"/>
                  </a:lnTo>
                  <a:lnTo>
                    <a:pt x="1322520" y="83336"/>
                  </a:lnTo>
                  <a:lnTo>
                    <a:pt x="1327813" y="90215"/>
                  </a:lnTo>
                  <a:lnTo>
                    <a:pt x="1330195" y="94183"/>
                  </a:lnTo>
                  <a:lnTo>
                    <a:pt x="1332576" y="98416"/>
                  </a:lnTo>
                  <a:lnTo>
                    <a:pt x="1337340" y="107940"/>
                  </a:lnTo>
                  <a:lnTo>
                    <a:pt x="1342104" y="119052"/>
                  </a:lnTo>
                  <a:lnTo>
                    <a:pt x="1346602" y="131751"/>
                  </a:lnTo>
                  <a:lnTo>
                    <a:pt x="1351366" y="145508"/>
                  </a:lnTo>
                  <a:lnTo>
                    <a:pt x="1356130" y="160588"/>
                  </a:lnTo>
                  <a:lnTo>
                    <a:pt x="1360629" y="177255"/>
                  </a:lnTo>
                  <a:lnTo>
                    <a:pt x="1364863" y="194716"/>
                  </a:lnTo>
                  <a:lnTo>
                    <a:pt x="1369626" y="214029"/>
                  </a:lnTo>
                  <a:lnTo>
                    <a:pt x="1374125" y="233871"/>
                  </a:lnTo>
                  <a:lnTo>
                    <a:pt x="1378360" y="255035"/>
                  </a:lnTo>
                  <a:lnTo>
                    <a:pt x="1382594" y="276994"/>
                  </a:lnTo>
                  <a:lnTo>
                    <a:pt x="1386828" y="300275"/>
                  </a:lnTo>
                  <a:lnTo>
                    <a:pt x="1391063" y="324085"/>
                  </a:lnTo>
                  <a:lnTo>
                    <a:pt x="1399531" y="374352"/>
                  </a:lnTo>
                  <a:lnTo>
                    <a:pt x="1407206" y="427793"/>
                  </a:lnTo>
                  <a:lnTo>
                    <a:pt x="1415145" y="483615"/>
                  </a:lnTo>
                  <a:lnTo>
                    <a:pt x="1422555" y="541553"/>
                  </a:lnTo>
                  <a:lnTo>
                    <a:pt x="1429965" y="601608"/>
                  </a:lnTo>
                  <a:lnTo>
                    <a:pt x="1437110" y="662457"/>
                  </a:lnTo>
                  <a:lnTo>
                    <a:pt x="1443726" y="724099"/>
                  </a:lnTo>
                  <a:lnTo>
                    <a:pt x="1450342" y="786535"/>
                  </a:lnTo>
                  <a:lnTo>
                    <a:pt x="1456429" y="848707"/>
                  </a:lnTo>
                  <a:lnTo>
                    <a:pt x="1462252" y="910614"/>
                  </a:lnTo>
                  <a:lnTo>
                    <a:pt x="1467809" y="971462"/>
                  </a:lnTo>
                  <a:lnTo>
                    <a:pt x="1477865" y="1088927"/>
                  </a:lnTo>
                  <a:lnTo>
                    <a:pt x="1486599" y="1197396"/>
                  </a:lnTo>
                  <a:lnTo>
                    <a:pt x="1494273" y="1294489"/>
                  </a:lnTo>
                  <a:lnTo>
                    <a:pt x="1500095" y="1375180"/>
                  </a:lnTo>
                  <a:lnTo>
                    <a:pt x="1504330" y="1437616"/>
                  </a:lnTo>
                  <a:lnTo>
                    <a:pt x="1507770" y="1491322"/>
                  </a:lnTo>
                  <a:lnTo>
                    <a:pt x="1865130" y="1491322"/>
                  </a:lnTo>
                  <a:lnTo>
                    <a:pt x="1865573" y="1490129"/>
                  </a:lnTo>
                  <a:lnTo>
                    <a:pt x="1868217" y="1482739"/>
                  </a:lnTo>
                  <a:lnTo>
                    <a:pt x="1871655" y="1475350"/>
                  </a:lnTo>
                  <a:lnTo>
                    <a:pt x="1875093" y="1468488"/>
                  </a:lnTo>
                  <a:lnTo>
                    <a:pt x="1879324" y="1461890"/>
                  </a:lnTo>
                  <a:lnTo>
                    <a:pt x="1883291" y="1455292"/>
                  </a:lnTo>
                  <a:lnTo>
                    <a:pt x="1887786" y="1449222"/>
                  </a:lnTo>
                  <a:lnTo>
                    <a:pt x="1892811" y="1442888"/>
                  </a:lnTo>
                  <a:lnTo>
                    <a:pt x="1897835" y="1436818"/>
                  </a:lnTo>
                  <a:lnTo>
                    <a:pt x="1903124" y="1431540"/>
                  </a:lnTo>
                  <a:lnTo>
                    <a:pt x="1908678" y="1426262"/>
                  </a:lnTo>
                  <a:lnTo>
                    <a:pt x="1914231" y="1420984"/>
                  </a:lnTo>
                  <a:lnTo>
                    <a:pt x="1920578" y="1416233"/>
                  </a:lnTo>
                  <a:lnTo>
                    <a:pt x="1926925" y="1412011"/>
                  </a:lnTo>
                  <a:lnTo>
                    <a:pt x="1933536" y="1407524"/>
                  </a:lnTo>
                  <a:lnTo>
                    <a:pt x="1940147" y="1403830"/>
                  </a:lnTo>
                  <a:lnTo>
                    <a:pt x="1947287" y="1400399"/>
                  </a:lnTo>
                  <a:lnTo>
                    <a:pt x="1954163" y="1396968"/>
                  </a:lnTo>
                  <a:lnTo>
                    <a:pt x="1961567" y="1394065"/>
                  </a:lnTo>
                  <a:lnTo>
                    <a:pt x="1969236" y="1391689"/>
                  </a:lnTo>
                  <a:lnTo>
                    <a:pt x="1976641" y="1389314"/>
                  </a:lnTo>
                  <a:lnTo>
                    <a:pt x="1984574" y="1387467"/>
                  </a:lnTo>
                  <a:lnTo>
                    <a:pt x="1992508" y="1386147"/>
                  </a:lnTo>
                  <a:lnTo>
                    <a:pt x="2000441" y="1385356"/>
                  </a:lnTo>
                  <a:lnTo>
                    <a:pt x="2008639" y="1384564"/>
                  </a:lnTo>
                  <a:lnTo>
                    <a:pt x="2017102" y="1384300"/>
                  </a:lnTo>
                  <a:lnTo>
                    <a:pt x="3249960" y="1384300"/>
                  </a:lnTo>
                  <a:lnTo>
                    <a:pt x="3258422" y="1384564"/>
                  </a:lnTo>
                  <a:lnTo>
                    <a:pt x="3266620" y="1385356"/>
                  </a:lnTo>
                  <a:lnTo>
                    <a:pt x="3274554" y="1386147"/>
                  </a:lnTo>
                  <a:lnTo>
                    <a:pt x="3282751" y="1387467"/>
                  </a:lnTo>
                  <a:lnTo>
                    <a:pt x="3290420" y="1389314"/>
                  </a:lnTo>
                  <a:lnTo>
                    <a:pt x="3298089" y="1391689"/>
                  </a:lnTo>
                  <a:lnTo>
                    <a:pt x="3305494" y="1394065"/>
                  </a:lnTo>
                  <a:lnTo>
                    <a:pt x="3312899" y="1396968"/>
                  </a:lnTo>
                  <a:lnTo>
                    <a:pt x="3320039" y="1400399"/>
                  </a:lnTo>
                  <a:lnTo>
                    <a:pt x="3326914" y="1403830"/>
                  </a:lnTo>
                  <a:lnTo>
                    <a:pt x="3333790" y="1407524"/>
                  </a:lnTo>
                  <a:lnTo>
                    <a:pt x="3340401" y="1412011"/>
                  </a:lnTo>
                  <a:lnTo>
                    <a:pt x="3346748" y="1416233"/>
                  </a:lnTo>
                  <a:lnTo>
                    <a:pt x="3352566" y="1420984"/>
                  </a:lnTo>
                  <a:lnTo>
                    <a:pt x="3358648" y="1426262"/>
                  </a:lnTo>
                  <a:lnTo>
                    <a:pt x="3364202" y="1431540"/>
                  </a:lnTo>
                  <a:lnTo>
                    <a:pt x="3369491" y="1436818"/>
                  </a:lnTo>
                  <a:lnTo>
                    <a:pt x="3374515" y="1442888"/>
                  </a:lnTo>
                  <a:lnTo>
                    <a:pt x="3379275" y="1449222"/>
                  </a:lnTo>
                  <a:lnTo>
                    <a:pt x="3384035" y="1455292"/>
                  </a:lnTo>
                  <a:lnTo>
                    <a:pt x="3388002" y="1461890"/>
                  </a:lnTo>
                  <a:lnTo>
                    <a:pt x="3391969" y="1468488"/>
                  </a:lnTo>
                  <a:lnTo>
                    <a:pt x="3395406" y="1475350"/>
                  </a:lnTo>
                  <a:lnTo>
                    <a:pt x="3398580" y="1482739"/>
                  </a:lnTo>
                  <a:lnTo>
                    <a:pt x="3401489" y="1490129"/>
                  </a:lnTo>
                  <a:lnTo>
                    <a:pt x="3401976" y="1491322"/>
                  </a:lnTo>
                  <a:lnTo>
                    <a:pt x="3628884" y="1491322"/>
                  </a:lnTo>
                  <a:lnTo>
                    <a:pt x="3638411" y="1497936"/>
                  </a:lnTo>
                  <a:lnTo>
                    <a:pt x="3648997" y="1505343"/>
                  </a:lnTo>
                  <a:lnTo>
                    <a:pt x="3662758" y="1515926"/>
                  </a:lnTo>
                  <a:lnTo>
                    <a:pt x="3679431" y="1528889"/>
                  </a:lnTo>
                  <a:lnTo>
                    <a:pt x="3688164" y="1536561"/>
                  </a:lnTo>
                  <a:lnTo>
                    <a:pt x="3697691" y="1544763"/>
                  </a:lnTo>
                  <a:lnTo>
                    <a:pt x="3707483" y="1553229"/>
                  </a:lnTo>
                  <a:lnTo>
                    <a:pt x="3717539" y="1562224"/>
                  </a:lnTo>
                  <a:lnTo>
                    <a:pt x="3727331" y="1572012"/>
                  </a:lnTo>
                  <a:lnTo>
                    <a:pt x="3737388" y="1582330"/>
                  </a:lnTo>
                  <a:lnTo>
                    <a:pt x="3747444" y="1592912"/>
                  </a:lnTo>
                  <a:lnTo>
                    <a:pt x="3757500" y="1604289"/>
                  </a:lnTo>
                  <a:lnTo>
                    <a:pt x="3767557" y="1615929"/>
                  </a:lnTo>
                  <a:lnTo>
                    <a:pt x="3777349" y="1627834"/>
                  </a:lnTo>
                  <a:lnTo>
                    <a:pt x="3786611" y="1640269"/>
                  </a:lnTo>
                  <a:lnTo>
                    <a:pt x="3795609" y="1653232"/>
                  </a:lnTo>
                  <a:lnTo>
                    <a:pt x="3804078" y="1666460"/>
                  </a:lnTo>
                  <a:lnTo>
                    <a:pt x="3812017" y="1679953"/>
                  </a:lnTo>
                  <a:lnTo>
                    <a:pt x="3819427" y="1693710"/>
                  </a:lnTo>
                  <a:lnTo>
                    <a:pt x="3822867" y="1700588"/>
                  </a:lnTo>
                  <a:lnTo>
                    <a:pt x="3826043" y="1707731"/>
                  </a:lnTo>
                  <a:lnTo>
                    <a:pt x="3828689" y="1714875"/>
                  </a:lnTo>
                  <a:lnTo>
                    <a:pt x="3831601" y="1722282"/>
                  </a:lnTo>
                  <a:lnTo>
                    <a:pt x="3834512" y="1729425"/>
                  </a:lnTo>
                  <a:lnTo>
                    <a:pt x="3836629" y="1736833"/>
                  </a:lnTo>
                  <a:lnTo>
                    <a:pt x="3838746" y="1744505"/>
                  </a:lnTo>
                  <a:lnTo>
                    <a:pt x="3840598" y="1751913"/>
                  </a:lnTo>
                  <a:lnTo>
                    <a:pt x="3842186" y="1759585"/>
                  </a:lnTo>
                  <a:lnTo>
                    <a:pt x="3843509" y="1766993"/>
                  </a:lnTo>
                  <a:lnTo>
                    <a:pt x="3844568" y="1774665"/>
                  </a:lnTo>
                  <a:lnTo>
                    <a:pt x="3845362" y="1782337"/>
                  </a:lnTo>
                  <a:lnTo>
                    <a:pt x="3845627" y="1790274"/>
                  </a:lnTo>
                  <a:lnTo>
                    <a:pt x="3846156" y="1797681"/>
                  </a:lnTo>
                  <a:lnTo>
                    <a:pt x="3846156" y="2373098"/>
                  </a:lnTo>
                  <a:lnTo>
                    <a:pt x="4269850" y="2373098"/>
                  </a:lnTo>
                  <a:lnTo>
                    <a:pt x="4271967" y="2373098"/>
                  </a:lnTo>
                  <a:lnTo>
                    <a:pt x="4279377" y="2373892"/>
                  </a:lnTo>
                  <a:lnTo>
                    <a:pt x="4289963" y="2375479"/>
                  </a:lnTo>
                  <a:lnTo>
                    <a:pt x="4296843" y="2376802"/>
                  </a:lnTo>
                  <a:lnTo>
                    <a:pt x="4303989" y="2378389"/>
                  </a:lnTo>
                  <a:lnTo>
                    <a:pt x="4312193" y="2380241"/>
                  </a:lnTo>
                  <a:lnTo>
                    <a:pt x="4320926" y="2382622"/>
                  </a:lnTo>
                  <a:lnTo>
                    <a:pt x="4330453" y="2385797"/>
                  </a:lnTo>
                  <a:lnTo>
                    <a:pt x="4339715" y="2389236"/>
                  </a:lnTo>
                  <a:lnTo>
                    <a:pt x="4349772" y="2393469"/>
                  </a:lnTo>
                  <a:lnTo>
                    <a:pt x="4360093" y="2398496"/>
                  </a:lnTo>
                  <a:lnTo>
                    <a:pt x="4370943" y="2403787"/>
                  </a:lnTo>
                  <a:lnTo>
                    <a:pt x="4381529" y="2409872"/>
                  </a:lnTo>
                  <a:lnTo>
                    <a:pt x="4392379" y="2417015"/>
                  </a:lnTo>
                  <a:lnTo>
                    <a:pt x="4403230" y="2424687"/>
                  </a:lnTo>
                  <a:lnTo>
                    <a:pt x="4408523" y="2428920"/>
                  </a:lnTo>
                  <a:lnTo>
                    <a:pt x="4413816" y="2433153"/>
                  </a:lnTo>
                  <a:lnTo>
                    <a:pt x="4419108" y="2437915"/>
                  </a:lnTo>
                  <a:lnTo>
                    <a:pt x="4424401" y="2442942"/>
                  </a:lnTo>
                  <a:lnTo>
                    <a:pt x="4429429" y="2447968"/>
                  </a:lnTo>
                  <a:lnTo>
                    <a:pt x="4434987" y="2453259"/>
                  </a:lnTo>
                  <a:lnTo>
                    <a:pt x="4439751" y="2458815"/>
                  </a:lnTo>
                  <a:lnTo>
                    <a:pt x="4444779" y="2464900"/>
                  </a:lnTo>
                  <a:lnTo>
                    <a:pt x="4449542" y="2471250"/>
                  </a:lnTo>
                  <a:lnTo>
                    <a:pt x="4454306" y="2477334"/>
                  </a:lnTo>
                  <a:lnTo>
                    <a:pt x="4459070" y="2483948"/>
                  </a:lnTo>
                  <a:lnTo>
                    <a:pt x="4463304" y="2491356"/>
                  </a:lnTo>
                  <a:lnTo>
                    <a:pt x="4467803" y="2498499"/>
                  </a:lnTo>
                  <a:lnTo>
                    <a:pt x="4472302" y="2505907"/>
                  </a:lnTo>
                  <a:lnTo>
                    <a:pt x="4476271" y="2513844"/>
                  </a:lnTo>
                  <a:lnTo>
                    <a:pt x="4479976" y="2522045"/>
                  </a:lnTo>
                  <a:lnTo>
                    <a:pt x="4483681" y="2530511"/>
                  </a:lnTo>
                  <a:lnTo>
                    <a:pt x="4487651" y="2539241"/>
                  </a:lnTo>
                  <a:lnTo>
                    <a:pt x="4490827" y="2548236"/>
                  </a:lnTo>
                  <a:lnTo>
                    <a:pt x="4494267" y="2557761"/>
                  </a:lnTo>
                  <a:lnTo>
                    <a:pt x="4496913" y="2567549"/>
                  </a:lnTo>
                  <a:lnTo>
                    <a:pt x="4499825" y="2577603"/>
                  </a:lnTo>
                  <a:lnTo>
                    <a:pt x="4502206" y="2587920"/>
                  </a:lnTo>
                  <a:lnTo>
                    <a:pt x="4504588" y="2598767"/>
                  </a:lnTo>
                  <a:lnTo>
                    <a:pt x="4506705" y="2609879"/>
                  </a:lnTo>
                  <a:lnTo>
                    <a:pt x="4508293" y="2621255"/>
                  </a:lnTo>
                  <a:lnTo>
                    <a:pt x="4509881" y="2633424"/>
                  </a:lnTo>
                  <a:lnTo>
                    <a:pt x="4511204" y="2645594"/>
                  </a:lnTo>
                  <a:lnTo>
                    <a:pt x="4511204" y="4090882"/>
                  </a:lnTo>
                  <a:lnTo>
                    <a:pt x="4515438" y="4089295"/>
                  </a:lnTo>
                  <a:lnTo>
                    <a:pt x="4520731" y="4087972"/>
                  </a:lnTo>
                  <a:lnTo>
                    <a:pt x="4528141" y="4086649"/>
                  </a:lnTo>
                  <a:lnTo>
                    <a:pt x="4537139" y="4085856"/>
                  </a:lnTo>
                  <a:lnTo>
                    <a:pt x="4542432" y="4085327"/>
                  </a:lnTo>
                  <a:lnTo>
                    <a:pt x="4547990" y="4085327"/>
                  </a:lnTo>
                  <a:lnTo>
                    <a:pt x="4554076" y="4085327"/>
                  </a:lnTo>
                  <a:lnTo>
                    <a:pt x="4560692" y="4085856"/>
                  </a:lnTo>
                  <a:lnTo>
                    <a:pt x="4567573" y="4086120"/>
                  </a:lnTo>
                  <a:lnTo>
                    <a:pt x="4574719" y="4086914"/>
                  </a:lnTo>
                  <a:lnTo>
                    <a:pt x="4582393" y="4088237"/>
                  </a:lnTo>
                  <a:lnTo>
                    <a:pt x="4590068" y="4089824"/>
                  </a:lnTo>
                  <a:lnTo>
                    <a:pt x="4598272" y="4091676"/>
                  </a:lnTo>
                  <a:lnTo>
                    <a:pt x="4606740" y="4093792"/>
                  </a:lnTo>
                  <a:lnTo>
                    <a:pt x="4615474" y="4096703"/>
                  </a:lnTo>
                  <a:lnTo>
                    <a:pt x="4625001" y="4100142"/>
                  </a:lnTo>
                  <a:lnTo>
                    <a:pt x="4633999" y="4104375"/>
                  </a:lnTo>
                  <a:lnTo>
                    <a:pt x="4643790" y="4108608"/>
                  </a:lnTo>
                  <a:lnTo>
                    <a:pt x="4653847" y="4113634"/>
                  </a:lnTo>
                  <a:lnTo>
                    <a:pt x="4663903" y="4119190"/>
                  </a:lnTo>
                  <a:lnTo>
                    <a:pt x="4674224" y="4125804"/>
                  </a:lnTo>
                  <a:lnTo>
                    <a:pt x="4684810" y="4132683"/>
                  </a:lnTo>
                  <a:lnTo>
                    <a:pt x="4695660" y="4140619"/>
                  </a:lnTo>
                  <a:lnTo>
                    <a:pt x="4706511" y="4149350"/>
                  </a:lnTo>
                  <a:lnTo>
                    <a:pt x="4717890" y="4158874"/>
                  </a:lnTo>
                  <a:lnTo>
                    <a:pt x="4729005" y="4169192"/>
                  </a:lnTo>
                  <a:lnTo>
                    <a:pt x="4740385" y="4180039"/>
                  </a:lnTo>
                  <a:lnTo>
                    <a:pt x="4752029" y="4192473"/>
                  </a:lnTo>
                  <a:lnTo>
                    <a:pt x="4763938" y="4205701"/>
                  </a:lnTo>
                  <a:lnTo>
                    <a:pt x="4775583" y="4219458"/>
                  </a:lnTo>
                  <a:lnTo>
                    <a:pt x="4787492" y="4234538"/>
                  </a:lnTo>
                  <a:lnTo>
                    <a:pt x="4799400" y="4250676"/>
                  </a:lnTo>
                  <a:lnTo>
                    <a:pt x="4811309" y="4267608"/>
                  </a:lnTo>
                  <a:lnTo>
                    <a:pt x="4823483" y="4286127"/>
                  </a:lnTo>
                  <a:lnTo>
                    <a:pt x="4835657" y="4305704"/>
                  </a:lnTo>
                  <a:lnTo>
                    <a:pt x="4847566" y="4326340"/>
                  </a:lnTo>
                  <a:lnTo>
                    <a:pt x="4860004" y="4348034"/>
                  </a:lnTo>
                  <a:lnTo>
                    <a:pt x="4872177" y="4371051"/>
                  </a:lnTo>
                  <a:lnTo>
                    <a:pt x="4884086" y="4395655"/>
                  </a:lnTo>
                  <a:lnTo>
                    <a:pt x="4896260" y="4421317"/>
                  </a:lnTo>
                  <a:lnTo>
                    <a:pt x="4908433" y="4448302"/>
                  </a:lnTo>
                  <a:lnTo>
                    <a:pt x="4920342" y="4476874"/>
                  </a:lnTo>
                  <a:lnTo>
                    <a:pt x="4932516" y="4506770"/>
                  </a:lnTo>
                  <a:lnTo>
                    <a:pt x="4944425" y="4537988"/>
                  </a:lnTo>
                  <a:lnTo>
                    <a:pt x="4955805" y="4571057"/>
                  </a:lnTo>
                  <a:lnTo>
                    <a:pt x="4967714" y="4605450"/>
                  </a:lnTo>
                  <a:lnTo>
                    <a:pt x="4979093" y="4641430"/>
                  </a:lnTo>
                  <a:lnTo>
                    <a:pt x="4990738" y="4678733"/>
                  </a:lnTo>
                  <a:lnTo>
                    <a:pt x="5002117" y="4718153"/>
                  </a:lnTo>
                  <a:lnTo>
                    <a:pt x="5012968" y="4759159"/>
                  </a:lnTo>
                  <a:lnTo>
                    <a:pt x="5024083" y="4801489"/>
                  </a:lnTo>
                  <a:lnTo>
                    <a:pt x="5034668" y="4845935"/>
                  </a:lnTo>
                  <a:lnTo>
                    <a:pt x="5045254" y="4891704"/>
                  </a:lnTo>
                  <a:lnTo>
                    <a:pt x="5055575" y="4939853"/>
                  </a:lnTo>
                  <a:lnTo>
                    <a:pt x="5065632" y="4989326"/>
                  </a:lnTo>
                  <a:lnTo>
                    <a:pt x="5075688" y="5041180"/>
                  </a:lnTo>
                  <a:lnTo>
                    <a:pt x="5085215" y="5094356"/>
                  </a:lnTo>
                  <a:lnTo>
                    <a:pt x="5094478" y="5149914"/>
                  </a:lnTo>
                  <a:lnTo>
                    <a:pt x="5367325" y="5104409"/>
                  </a:lnTo>
                  <a:lnTo>
                    <a:pt x="5427663" y="5239864"/>
                  </a:lnTo>
                  <a:lnTo>
                    <a:pt x="4880911" y="5376906"/>
                  </a:lnTo>
                  <a:lnTo>
                    <a:pt x="4880911" y="5239864"/>
                  </a:lnTo>
                  <a:lnTo>
                    <a:pt x="4881969" y="5223990"/>
                  </a:lnTo>
                  <a:lnTo>
                    <a:pt x="4882498" y="5205471"/>
                  </a:lnTo>
                  <a:lnTo>
                    <a:pt x="4883028" y="5180867"/>
                  </a:lnTo>
                  <a:lnTo>
                    <a:pt x="4883822" y="5151236"/>
                  </a:lnTo>
                  <a:lnTo>
                    <a:pt x="4883822" y="5117373"/>
                  </a:lnTo>
                  <a:lnTo>
                    <a:pt x="4883557" y="5098854"/>
                  </a:lnTo>
                  <a:lnTo>
                    <a:pt x="4882763" y="5079805"/>
                  </a:lnTo>
                  <a:lnTo>
                    <a:pt x="4882234" y="5059963"/>
                  </a:lnTo>
                  <a:lnTo>
                    <a:pt x="4881175" y="5039857"/>
                  </a:lnTo>
                  <a:lnTo>
                    <a:pt x="4880117" y="5019221"/>
                  </a:lnTo>
                  <a:lnTo>
                    <a:pt x="4878529" y="4997792"/>
                  </a:lnTo>
                  <a:lnTo>
                    <a:pt x="4876676" y="4976892"/>
                  </a:lnTo>
                  <a:lnTo>
                    <a:pt x="4874030" y="4955198"/>
                  </a:lnTo>
                  <a:lnTo>
                    <a:pt x="4871648" y="4933768"/>
                  </a:lnTo>
                  <a:lnTo>
                    <a:pt x="4868472" y="4912604"/>
                  </a:lnTo>
                  <a:lnTo>
                    <a:pt x="4864503" y="4891174"/>
                  </a:lnTo>
                  <a:lnTo>
                    <a:pt x="4860533" y="4870274"/>
                  </a:lnTo>
                  <a:lnTo>
                    <a:pt x="4856034" y="4849903"/>
                  </a:lnTo>
                  <a:lnTo>
                    <a:pt x="4851271" y="4829797"/>
                  </a:lnTo>
                  <a:lnTo>
                    <a:pt x="4845184" y="4810219"/>
                  </a:lnTo>
                  <a:lnTo>
                    <a:pt x="4842273" y="4800960"/>
                  </a:lnTo>
                  <a:lnTo>
                    <a:pt x="4838832" y="4791700"/>
                  </a:lnTo>
                  <a:lnTo>
                    <a:pt x="4835657" y="4782705"/>
                  </a:lnTo>
                  <a:lnTo>
                    <a:pt x="4832216" y="4773975"/>
                  </a:lnTo>
                  <a:lnTo>
                    <a:pt x="4828511" y="4764980"/>
                  </a:lnTo>
                  <a:lnTo>
                    <a:pt x="4824806" y="4757043"/>
                  </a:lnTo>
                  <a:lnTo>
                    <a:pt x="4820837" y="4748841"/>
                  </a:lnTo>
                  <a:lnTo>
                    <a:pt x="4816338" y="4740905"/>
                  </a:lnTo>
                  <a:lnTo>
                    <a:pt x="4811839" y="4733497"/>
                  </a:lnTo>
                  <a:lnTo>
                    <a:pt x="4807604" y="4726089"/>
                  </a:lnTo>
                  <a:lnTo>
                    <a:pt x="4511204" y="4748841"/>
                  </a:lnTo>
                  <a:lnTo>
                    <a:pt x="4527670" y="5251656"/>
                  </a:lnTo>
                  <a:lnTo>
                    <a:pt x="4529198" y="5251983"/>
                  </a:lnTo>
                  <a:lnTo>
                    <a:pt x="4540052" y="5254630"/>
                  </a:lnTo>
                  <a:lnTo>
                    <a:pt x="4551171" y="5257806"/>
                  </a:lnTo>
                  <a:lnTo>
                    <a:pt x="4561760" y="5260717"/>
                  </a:lnTo>
                  <a:lnTo>
                    <a:pt x="4572615" y="5264158"/>
                  </a:lnTo>
                  <a:lnTo>
                    <a:pt x="4582939" y="5268128"/>
                  </a:lnTo>
                  <a:lnTo>
                    <a:pt x="4593264" y="5271833"/>
                  </a:lnTo>
                  <a:lnTo>
                    <a:pt x="4603589" y="5276067"/>
                  </a:lnTo>
                  <a:lnTo>
                    <a:pt x="4613649" y="5280567"/>
                  </a:lnTo>
                  <a:lnTo>
                    <a:pt x="4623709" y="5285331"/>
                  </a:lnTo>
                  <a:lnTo>
                    <a:pt x="4633239" y="5290359"/>
                  </a:lnTo>
                  <a:lnTo>
                    <a:pt x="4643035" y="5295388"/>
                  </a:lnTo>
                  <a:lnTo>
                    <a:pt x="4652830" y="5300681"/>
                  </a:lnTo>
                  <a:lnTo>
                    <a:pt x="4662361" y="5306239"/>
                  </a:lnTo>
                  <a:lnTo>
                    <a:pt x="4671626" y="5312061"/>
                  </a:lnTo>
                  <a:lnTo>
                    <a:pt x="4680627" y="5318148"/>
                  </a:lnTo>
                  <a:lnTo>
                    <a:pt x="4689893" y="5324236"/>
                  </a:lnTo>
                  <a:lnTo>
                    <a:pt x="4698630" y="5330852"/>
                  </a:lnTo>
                  <a:lnTo>
                    <a:pt x="4707101" y="5337469"/>
                  </a:lnTo>
                  <a:lnTo>
                    <a:pt x="4715837" y="5344350"/>
                  </a:lnTo>
                  <a:lnTo>
                    <a:pt x="4724044" y="5351496"/>
                  </a:lnTo>
                  <a:lnTo>
                    <a:pt x="4732251" y="5358641"/>
                  </a:lnTo>
                  <a:lnTo>
                    <a:pt x="4740458" y="5366052"/>
                  </a:lnTo>
                  <a:lnTo>
                    <a:pt x="4748135" y="5373727"/>
                  </a:lnTo>
                  <a:lnTo>
                    <a:pt x="4755813" y="5381667"/>
                  </a:lnTo>
                  <a:lnTo>
                    <a:pt x="4763226" y="5389342"/>
                  </a:lnTo>
                  <a:lnTo>
                    <a:pt x="4770638" y="5397547"/>
                  </a:lnTo>
                  <a:lnTo>
                    <a:pt x="4777521" y="5406016"/>
                  </a:lnTo>
                  <a:lnTo>
                    <a:pt x="4784404" y="5414485"/>
                  </a:lnTo>
                  <a:lnTo>
                    <a:pt x="4791023" y="5423219"/>
                  </a:lnTo>
                  <a:lnTo>
                    <a:pt x="4797377" y="5432217"/>
                  </a:lnTo>
                  <a:lnTo>
                    <a:pt x="4803730" y="5440951"/>
                  </a:lnTo>
                  <a:lnTo>
                    <a:pt x="4809819" y="5450214"/>
                  </a:lnTo>
                  <a:lnTo>
                    <a:pt x="4815379" y="5459477"/>
                  </a:lnTo>
                  <a:lnTo>
                    <a:pt x="4820938" y="5468740"/>
                  </a:lnTo>
                  <a:lnTo>
                    <a:pt x="4826498" y="5478533"/>
                  </a:lnTo>
                  <a:lnTo>
                    <a:pt x="4831793" y="5488325"/>
                  </a:lnTo>
                  <a:lnTo>
                    <a:pt x="4836293" y="5498118"/>
                  </a:lnTo>
                  <a:lnTo>
                    <a:pt x="4841058" y="5508175"/>
                  </a:lnTo>
                  <a:lnTo>
                    <a:pt x="4845824" y="5518496"/>
                  </a:lnTo>
                  <a:lnTo>
                    <a:pt x="4849795" y="5528553"/>
                  </a:lnTo>
                  <a:lnTo>
                    <a:pt x="4854030" y="5538875"/>
                  </a:lnTo>
                  <a:lnTo>
                    <a:pt x="4857472" y="5549462"/>
                  </a:lnTo>
                  <a:lnTo>
                    <a:pt x="4860914" y="5560048"/>
                  </a:lnTo>
                  <a:lnTo>
                    <a:pt x="4864355" y="5570899"/>
                  </a:lnTo>
                  <a:lnTo>
                    <a:pt x="4867267" y="5581486"/>
                  </a:lnTo>
                  <a:lnTo>
                    <a:pt x="4869650" y="5592337"/>
                  </a:lnTo>
                  <a:lnTo>
                    <a:pt x="4872297" y="5603452"/>
                  </a:lnTo>
                  <a:lnTo>
                    <a:pt x="4874415" y="5614833"/>
                  </a:lnTo>
                  <a:lnTo>
                    <a:pt x="4876268" y="5625949"/>
                  </a:lnTo>
                  <a:lnTo>
                    <a:pt x="4877857" y="5637329"/>
                  </a:lnTo>
                  <a:lnTo>
                    <a:pt x="4879181" y="5648709"/>
                  </a:lnTo>
                  <a:lnTo>
                    <a:pt x="4879975" y="5660354"/>
                  </a:lnTo>
                  <a:lnTo>
                    <a:pt x="4881034" y="5671735"/>
                  </a:lnTo>
                  <a:lnTo>
                    <a:pt x="4881298" y="5683380"/>
                  </a:lnTo>
                  <a:lnTo>
                    <a:pt x="4881563" y="5695025"/>
                  </a:lnTo>
                  <a:lnTo>
                    <a:pt x="4881298" y="5706935"/>
                  </a:lnTo>
                  <a:lnTo>
                    <a:pt x="4881034" y="5718580"/>
                  </a:lnTo>
                  <a:lnTo>
                    <a:pt x="4879975" y="5730225"/>
                  </a:lnTo>
                  <a:lnTo>
                    <a:pt x="4879181" y="5741605"/>
                  </a:lnTo>
                  <a:lnTo>
                    <a:pt x="4877857" y="5752986"/>
                  </a:lnTo>
                  <a:lnTo>
                    <a:pt x="4876268" y="5764366"/>
                  </a:lnTo>
                  <a:lnTo>
                    <a:pt x="4874415" y="5775482"/>
                  </a:lnTo>
                  <a:lnTo>
                    <a:pt x="4872297" y="5786597"/>
                  </a:lnTo>
                  <a:lnTo>
                    <a:pt x="4869650" y="5797713"/>
                  </a:lnTo>
                  <a:lnTo>
                    <a:pt x="4867267" y="5808564"/>
                  </a:lnTo>
                  <a:lnTo>
                    <a:pt x="4864355" y="5819680"/>
                  </a:lnTo>
                  <a:lnTo>
                    <a:pt x="4860914" y="5830266"/>
                  </a:lnTo>
                  <a:lnTo>
                    <a:pt x="4857472" y="5840853"/>
                  </a:lnTo>
                  <a:lnTo>
                    <a:pt x="4854030" y="5851439"/>
                  </a:lnTo>
                  <a:lnTo>
                    <a:pt x="4849795" y="5861761"/>
                  </a:lnTo>
                  <a:lnTo>
                    <a:pt x="4845824" y="5872083"/>
                  </a:lnTo>
                  <a:lnTo>
                    <a:pt x="4841058" y="5882140"/>
                  </a:lnTo>
                  <a:lnTo>
                    <a:pt x="4836293" y="5892197"/>
                  </a:lnTo>
                  <a:lnTo>
                    <a:pt x="4831793" y="5901725"/>
                  </a:lnTo>
                  <a:lnTo>
                    <a:pt x="4826498" y="5911517"/>
                  </a:lnTo>
                  <a:lnTo>
                    <a:pt x="4820938" y="5921310"/>
                  </a:lnTo>
                  <a:lnTo>
                    <a:pt x="4815379" y="5930573"/>
                  </a:lnTo>
                  <a:lnTo>
                    <a:pt x="4809819" y="5940100"/>
                  </a:lnTo>
                  <a:lnTo>
                    <a:pt x="4803730" y="5949099"/>
                  </a:lnTo>
                  <a:lnTo>
                    <a:pt x="4797377" y="5958362"/>
                  </a:lnTo>
                  <a:lnTo>
                    <a:pt x="4791023" y="5967096"/>
                  </a:lnTo>
                  <a:lnTo>
                    <a:pt x="4784404" y="5975565"/>
                  </a:lnTo>
                  <a:lnTo>
                    <a:pt x="4777521" y="5984299"/>
                  </a:lnTo>
                  <a:lnTo>
                    <a:pt x="4770638" y="5992503"/>
                  </a:lnTo>
                  <a:lnTo>
                    <a:pt x="4763226" y="6000708"/>
                  </a:lnTo>
                  <a:lnTo>
                    <a:pt x="4755813" y="6008912"/>
                  </a:lnTo>
                  <a:lnTo>
                    <a:pt x="4748135" y="6016587"/>
                  </a:lnTo>
                  <a:lnTo>
                    <a:pt x="4740458" y="6024263"/>
                  </a:lnTo>
                  <a:lnTo>
                    <a:pt x="4732251" y="6031673"/>
                  </a:lnTo>
                  <a:lnTo>
                    <a:pt x="4724044" y="6038819"/>
                  </a:lnTo>
                  <a:lnTo>
                    <a:pt x="4715837" y="6045965"/>
                  </a:lnTo>
                  <a:lnTo>
                    <a:pt x="4707101" y="6052846"/>
                  </a:lnTo>
                  <a:lnTo>
                    <a:pt x="4698630" y="6059462"/>
                  </a:lnTo>
                  <a:lnTo>
                    <a:pt x="4689893" y="6065814"/>
                  </a:lnTo>
                  <a:lnTo>
                    <a:pt x="4680627" y="6072166"/>
                  </a:lnTo>
                  <a:lnTo>
                    <a:pt x="4671626" y="6078253"/>
                  </a:lnTo>
                  <a:lnTo>
                    <a:pt x="4662361" y="6083811"/>
                  </a:lnTo>
                  <a:lnTo>
                    <a:pt x="4652830" y="6089369"/>
                  </a:lnTo>
                  <a:lnTo>
                    <a:pt x="4643035" y="6094662"/>
                  </a:lnTo>
                  <a:lnTo>
                    <a:pt x="4633239" y="6100220"/>
                  </a:lnTo>
                  <a:lnTo>
                    <a:pt x="4623709" y="6104719"/>
                  </a:lnTo>
                  <a:lnTo>
                    <a:pt x="4613649" y="6109483"/>
                  </a:lnTo>
                  <a:lnTo>
                    <a:pt x="4603589" y="6114247"/>
                  </a:lnTo>
                  <a:lnTo>
                    <a:pt x="4593264" y="6118217"/>
                  </a:lnTo>
                  <a:lnTo>
                    <a:pt x="4582939" y="6122452"/>
                  </a:lnTo>
                  <a:lnTo>
                    <a:pt x="4572615" y="6125892"/>
                  </a:lnTo>
                  <a:lnTo>
                    <a:pt x="4561760" y="6129333"/>
                  </a:lnTo>
                  <a:lnTo>
                    <a:pt x="4551171" y="6132773"/>
                  </a:lnTo>
                  <a:lnTo>
                    <a:pt x="4540052" y="6135685"/>
                  </a:lnTo>
                  <a:lnTo>
                    <a:pt x="4529198" y="6138066"/>
                  </a:lnTo>
                  <a:lnTo>
                    <a:pt x="4518079" y="6140713"/>
                  </a:lnTo>
                  <a:lnTo>
                    <a:pt x="4506960" y="6142830"/>
                  </a:lnTo>
                  <a:lnTo>
                    <a:pt x="4495841" y="6144683"/>
                  </a:lnTo>
                  <a:lnTo>
                    <a:pt x="4484722" y="6146271"/>
                  </a:lnTo>
                  <a:lnTo>
                    <a:pt x="4473073" y="6147594"/>
                  </a:lnTo>
                  <a:lnTo>
                    <a:pt x="4461689" y="6148388"/>
                  </a:lnTo>
                  <a:lnTo>
                    <a:pt x="4450041" y="6149447"/>
                  </a:lnTo>
                  <a:lnTo>
                    <a:pt x="4438393" y="6149712"/>
                  </a:lnTo>
                  <a:lnTo>
                    <a:pt x="4426479" y="6149976"/>
                  </a:lnTo>
                  <a:lnTo>
                    <a:pt x="4414831" y="6149712"/>
                  </a:lnTo>
                  <a:lnTo>
                    <a:pt x="4403447" y="6149447"/>
                  </a:lnTo>
                  <a:lnTo>
                    <a:pt x="4391799" y="6148388"/>
                  </a:lnTo>
                  <a:lnTo>
                    <a:pt x="4380150" y="6147594"/>
                  </a:lnTo>
                  <a:lnTo>
                    <a:pt x="4368767" y="6146271"/>
                  </a:lnTo>
                  <a:lnTo>
                    <a:pt x="4357648" y="6144683"/>
                  </a:lnTo>
                  <a:lnTo>
                    <a:pt x="4346264" y="6142830"/>
                  </a:lnTo>
                  <a:lnTo>
                    <a:pt x="4334880" y="6140713"/>
                  </a:lnTo>
                  <a:lnTo>
                    <a:pt x="4324026" y="6138066"/>
                  </a:lnTo>
                  <a:lnTo>
                    <a:pt x="4312907" y="6135685"/>
                  </a:lnTo>
                  <a:lnTo>
                    <a:pt x="4302318" y="6132773"/>
                  </a:lnTo>
                  <a:lnTo>
                    <a:pt x="4291728" y="6129333"/>
                  </a:lnTo>
                  <a:lnTo>
                    <a:pt x="4280874" y="6125892"/>
                  </a:lnTo>
                  <a:lnTo>
                    <a:pt x="4270284" y="6122452"/>
                  </a:lnTo>
                  <a:lnTo>
                    <a:pt x="4259960" y="6118217"/>
                  </a:lnTo>
                  <a:lnTo>
                    <a:pt x="4249900" y="6114247"/>
                  </a:lnTo>
                  <a:lnTo>
                    <a:pt x="4239575" y="6109483"/>
                  </a:lnTo>
                  <a:lnTo>
                    <a:pt x="4229515" y="6104719"/>
                  </a:lnTo>
                  <a:lnTo>
                    <a:pt x="4219719" y="6100220"/>
                  </a:lnTo>
                  <a:lnTo>
                    <a:pt x="4209924" y="6094662"/>
                  </a:lnTo>
                  <a:lnTo>
                    <a:pt x="4200394" y="6089369"/>
                  </a:lnTo>
                  <a:lnTo>
                    <a:pt x="4190863" y="6083811"/>
                  </a:lnTo>
                  <a:lnTo>
                    <a:pt x="4181862" y="6078253"/>
                  </a:lnTo>
                  <a:lnTo>
                    <a:pt x="4172331" y="6072166"/>
                  </a:lnTo>
                  <a:lnTo>
                    <a:pt x="4163595" y="6065814"/>
                  </a:lnTo>
                  <a:lnTo>
                    <a:pt x="4154594" y="6059462"/>
                  </a:lnTo>
                  <a:lnTo>
                    <a:pt x="4146122" y="6052846"/>
                  </a:lnTo>
                  <a:lnTo>
                    <a:pt x="4137651" y="6045965"/>
                  </a:lnTo>
                  <a:lnTo>
                    <a:pt x="4129179" y="6038819"/>
                  </a:lnTo>
                  <a:lnTo>
                    <a:pt x="4120972" y="6031673"/>
                  </a:lnTo>
                  <a:lnTo>
                    <a:pt x="4113030" y="6024263"/>
                  </a:lnTo>
                  <a:lnTo>
                    <a:pt x="4105088" y="6016587"/>
                  </a:lnTo>
                  <a:lnTo>
                    <a:pt x="4097411" y="6008912"/>
                  </a:lnTo>
                  <a:lnTo>
                    <a:pt x="4090263" y="6000708"/>
                  </a:lnTo>
                  <a:lnTo>
                    <a:pt x="4082850" y="5992503"/>
                  </a:lnTo>
                  <a:lnTo>
                    <a:pt x="4075702" y="5984299"/>
                  </a:lnTo>
                  <a:lnTo>
                    <a:pt x="4068819" y="5975565"/>
                  </a:lnTo>
                  <a:lnTo>
                    <a:pt x="4062201" y="5967096"/>
                  </a:lnTo>
                  <a:lnTo>
                    <a:pt x="4055582" y="5958362"/>
                  </a:lnTo>
                  <a:lnTo>
                    <a:pt x="4049758" y="5949099"/>
                  </a:lnTo>
                  <a:lnTo>
                    <a:pt x="4043404" y="5940100"/>
                  </a:lnTo>
                  <a:lnTo>
                    <a:pt x="4037845" y="5930573"/>
                  </a:lnTo>
                  <a:lnTo>
                    <a:pt x="4032021" y="5921310"/>
                  </a:lnTo>
                  <a:lnTo>
                    <a:pt x="4026726" y="5911517"/>
                  </a:lnTo>
                  <a:lnTo>
                    <a:pt x="4021696" y="5901725"/>
                  </a:lnTo>
                  <a:lnTo>
                    <a:pt x="4016666" y="5892197"/>
                  </a:lnTo>
                  <a:lnTo>
                    <a:pt x="4011900" y="5882140"/>
                  </a:lnTo>
                  <a:lnTo>
                    <a:pt x="4007665" y="5872083"/>
                  </a:lnTo>
                  <a:lnTo>
                    <a:pt x="4003164" y="5861761"/>
                  </a:lnTo>
                  <a:lnTo>
                    <a:pt x="3999458" y="5851439"/>
                  </a:lnTo>
                  <a:lnTo>
                    <a:pt x="3995751" y="5840853"/>
                  </a:lnTo>
                  <a:lnTo>
                    <a:pt x="3992310" y="5830266"/>
                  </a:lnTo>
                  <a:lnTo>
                    <a:pt x="3989133" y="5819680"/>
                  </a:lnTo>
                  <a:lnTo>
                    <a:pt x="3985956" y="5808564"/>
                  </a:lnTo>
                  <a:lnTo>
                    <a:pt x="3983574" y="5797713"/>
                  </a:lnTo>
                  <a:lnTo>
                    <a:pt x="3980926" y="5786597"/>
                  </a:lnTo>
                  <a:lnTo>
                    <a:pt x="3978808" y="5775482"/>
                  </a:lnTo>
                  <a:lnTo>
                    <a:pt x="3976955" y="5764366"/>
                  </a:lnTo>
                  <a:lnTo>
                    <a:pt x="3975367" y="5752986"/>
                  </a:lnTo>
                  <a:lnTo>
                    <a:pt x="3974043" y="5741605"/>
                  </a:lnTo>
                  <a:lnTo>
                    <a:pt x="3972984" y="5730225"/>
                  </a:lnTo>
                  <a:lnTo>
                    <a:pt x="3972455" y="5718580"/>
                  </a:lnTo>
                  <a:lnTo>
                    <a:pt x="3971925" y="5706935"/>
                  </a:lnTo>
                  <a:lnTo>
                    <a:pt x="3971925" y="5695025"/>
                  </a:lnTo>
                  <a:lnTo>
                    <a:pt x="3971925" y="5683380"/>
                  </a:lnTo>
                  <a:lnTo>
                    <a:pt x="3972455" y="5671735"/>
                  </a:lnTo>
                  <a:lnTo>
                    <a:pt x="3972984" y="5660354"/>
                  </a:lnTo>
                  <a:lnTo>
                    <a:pt x="3974043" y="5648709"/>
                  </a:lnTo>
                  <a:lnTo>
                    <a:pt x="3975367" y="5637329"/>
                  </a:lnTo>
                  <a:lnTo>
                    <a:pt x="3976955" y="5625949"/>
                  </a:lnTo>
                  <a:lnTo>
                    <a:pt x="3978808" y="5614833"/>
                  </a:lnTo>
                  <a:lnTo>
                    <a:pt x="3980926" y="5603452"/>
                  </a:lnTo>
                  <a:lnTo>
                    <a:pt x="3983574" y="5592337"/>
                  </a:lnTo>
                  <a:lnTo>
                    <a:pt x="3985956" y="5581486"/>
                  </a:lnTo>
                  <a:lnTo>
                    <a:pt x="3989133" y="5570899"/>
                  </a:lnTo>
                  <a:lnTo>
                    <a:pt x="3992310" y="5560048"/>
                  </a:lnTo>
                  <a:lnTo>
                    <a:pt x="3995751" y="5549462"/>
                  </a:lnTo>
                  <a:lnTo>
                    <a:pt x="3999458" y="5538875"/>
                  </a:lnTo>
                  <a:lnTo>
                    <a:pt x="4003164" y="5528553"/>
                  </a:lnTo>
                  <a:lnTo>
                    <a:pt x="4007665" y="5518496"/>
                  </a:lnTo>
                  <a:lnTo>
                    <a:pt x="4011900" y="5508175"/>
                  </a:lnTo>
                  <a:lnTo>
                    <a:pt x="4016666" y="5498118"/>
                  </a:lnTo>
                  <a:lnTo>
                    <a:pt x="4021696" y="5488325"/>
                  </a:lnTo>
                  <a:lnTo>
                    <a:pt x="4026726" y="5478533"/>
                  </a:lnTo>
                  <a:lnTo>
                    <a:pt x="4032021" y="5468740"/>
                  </a:lnTo>
                  <a:lnTo>
                    <a:pt x="4037845" y="5459477"/>
                  </a:lnTo>
                  <a:lnTo>
                    <a:pt x="4043404" y="5450214"/>
                  </a:lnTo>
                  <a:lnTo>
                    <a:pt x="4049758" y="5440951"/>
                  </a:lnTo>
                  <a:lnTo>
                    <a:pt x="4055582" y="5432217"/>
                  </a:lnTo>
                  <a:lnTo>
                    <a:pt x="4062201" y="5423219"/>
                  </a:lnTo>
                  <a:lnTo>
                    <a:pt x="4068819" y="5414485"/>
                  </a:lnTo>
                  <a:lnTo>
                    <a:pt x="4075702" y="5406016"/>
                  </a:lnTo>
                  <a:lnTo>
                    <a:pt x="4082850" y="5397547"/>
                  </a:lnTo>
                  <a:lnTo>
                    <a:pt x="4090263" y="5389342"/>
                  </a:lnTo>
                  <a:lnTo>
                    <a:pt x="4097411" y="5381667"/>
                  </a:lnTo>
                  <a:lnTo>
                    <a:pt x="4105088" y="5373727"/>
                  </a:lnTo>
                  <a:lnTo>
                    <a:pt x="4113030" y="5366052"/>
                  </a:lnTo>
                  <a:lnTo>
                    <a:pt x="4120972" y="5358641"/>
                  </a:lnTo>
                  <a:lnTo>
                    <a:pt x="4129179" y="5351496"/>
                  </a:lnTo>
                  <a:lnTo>
                    <a:pt x="4137651" y="5344350"/>
                  </a:lnTo>
                  <a:lnTo>
                    <a:pt x="4146122" y="5337469"/>
                  </a:lnTo>
                  <a:lnTo>
                    <a:pt x="4154594" y="5330852"/>
                  </a:lnTo>
                  <a:lnTo>
                    <a:pt x="4163595" y="5324236"/>
                  </a:lnTo>
                  <a:lnTo>
                    <a:pt x="4172331" y="5318148"/>
                  </a:lnTo>
                  <a:lnTo>
                    <a:pt x="4181862" y="5312061"/>
                  </a:lnTo>
                  <a:lnTo>
                    <a:pt x="4190863" y="5306239"/>
                  </a:lnTo>
                  <a:lnTo>
                    <a:pt x="4200394" y="5300681"/>
                  </a:lnTo>
                  <a:lnTo>
                    <a:pt x="4209924" y="5295388"/>
                  </a:lnTo>
                  <a:lnTo>
                    <a:pt x="4219719" y="5290359"/>
                  </a:lnTo>
                  <a:lnTo>
                    <a:pt x="4229515" y="5285331"/>
                  </a:lnTo>
                  <a:lnTo>
                    <a:pt x="4239575" y="5280567"/>
                  </a:lnTo>
                  <a:lnTo>
                    <a:pt x="4249900" y="5276067"/>
                  </a:lnTo>
                  <a:lnTo>
                    <a:pt x="4259960" y="5271833"/>
                  </a:lnTo>
                  <a:lnTo>
                    <a:pt x="4270284" y="5268128"/>
                  </a:lnTo>
                  <a:lnTo>
                    <a:pt x="4280874" y="5264158"/>
                  </a:lnTo>
                  <a:lnTo>
                    <a:pt x="4291728" y="5260717"/>
                  </a:lnTo>
                  <a:lnTo>
                    <a:pt x="4302318" y="5257806"/>
                  </a:lnTo>
                  <a:lnTo>
                    <a:pt x="4305997" y="5256702"/>
                  </a:lnTo>
                  <a:lnTo>
                    <a:pt x="4341039" y="2691099"/>
                  </a:lnTo>
                  <a:lnTo>
                    <a:pt x="4339186" y="2685013"/>
                  </a:lnTo>
                  <a:lnTo>
                    <a:pt x="4336540" y="2678135"/>
                  </a:lnTo>
                  <a:lnTo>
                    <a:pt x="4333099" y="2669404"/>
                  </a:lnTo>
                  <a:lnTo>
                    <a:pt x="4328865" y="2658822"/>
                  </a:lnTo>
                  <a:lnTo>
                    <a:pt x="4323308" y="2647181"/>
                  </a:lnTo>
                  <a:lnTo>
                    <a:pt x="4316692" y="2634218"/>
                  </a:lnTo>
                  <a:lnTo>
                    <a:pt x="4313251" y="2627604"/>
                  </a:lnTo>
                  <a:lnTo>
                    <a:pt x="4309017" y="2620726"/>
                  </a:lnTo>
                  <a:lnTo>
                    <a:pt x="4305047" y="2614112"/>
                  </a:lnTo>
                  <a:lnTo>
                    <a:pt x="4300548" y="2607233"/>
                  </a:lnTo>
                  <a:lnTo>
                    <a:pt x="4295785" y="2600619"/>
                  </a:lnTo>
                  <a:lnTo>
                    <a:pt x="4290757" y="2594005"/>
                  </a:lnTo>
                  <a:lnTo>
                    <a:pt x="4285464" y="2587391"/>
                  </a:lnTo>
                  <a:lnTo>
                    <a:pt x="4279906" y="2581306"/>
                  </a:lnTo>
                  <a:lnTo>
                    <a:pt x="4274349" y="2575222"/>
                  </a:lnTo>
                  <a:lnTo>
                    <a:pt x="4267997" y="2569666"/>
                  </a:lnTo>
                  <a:lnTo>
                    <a:pt x="4261646" y="2564375"/>
                  </a:lnTo>
                  <a:lnTo>
                    <a:pt x="4255030" y="2559348"/>
                  </a:lnTo>
                  <a:lnTo>
                    <a:pt x="4248149" y="2554586"/>
                  </a:lnTo>
                  <a:lnTo>
                    <a:pt x="4241004" y="2550617"/>
                  </a:lnTo>
                  <a:lnTo>
                    <a:pt x="4233329" y="2546649"/>
                  </a:lnTo>
                  <a:lnTo>
                    <a:pt x="4225654" y="2544004"/>
                  </a:lnTo>
                  <a:lnTo>
                    <a:pt x="4217450" y="2541358"/>
                  </a:lnTo>
                  <a:lnTo>
                    <a:pt x="4208982" y="2539506"/>
                  </a:lnTo>
                  <a:lnTo>
                    <a:pt x="3838217" y="2539506"/>
                  </a:lnTo>
                  <a:lnTo>
                    <a:pt x="3838217" y="4847258"/>
                  </a:lnTo>
                  <a:lnTo>
                    <a:pt x="3627416" y="4847258"/>
                  </a:lnTo>
                  <a:lnTo>
                    <a:pt x="3621074" y="4867010"/>
                  </a:lnTo>
                  <a:lnTo>
                    <a:pt x="3613930" y="4888706"/>
                  </a:lnTo>
                  <a:lnTo>
                    <a:pt x="3606520" y="4910137"/>
                  </a:lnTo>
                  <a:lnTo>
                    <a:pt x="3598846" y="4931304"/>
                  </a:lnTo>
                  <a:lnTo>
                    <a:pt x="3590908" y="4952735"/>
                  </a:lnTo>
                  <a:lnTo>
                    <a:pt x="3582440" y="4973637"/>
                  </a:lnTo>
                  <a:lnTo>
                    <a:pt x="3574501" y="4994804"/>
                  </a:lnTo>
                  <a:lnTo>
                    <a:pt x="3565504" y="5015706"/>
                  </a:lnTo>
                  <a:lnTo>
                    <a:pt x="3556507" y="5036608"/>
                  </a:lnTo>
                  <a:lnTo>
                    <a:pt x="3547510" y="5057246"/>
                  </a:lnTo>
                  <a:lnTo>
                    <a:pt x="3537983" y="5077619"/>
                  </a:lnTo>
                  <a:lnTo>
                    <a:pt x="3528192" y="5097992"/>
                  </a:lnTo>
                  <a:lnTo>
                    <a:pt x="3518666" y="5118100"/>
                  </a:lnTo>
                  <a:lnTo>
                    <a:pt x="3508081" y="5138208"/>
                  </a:lnTo>
                  <a:lnTo>
                    <a:pt x="3497761" y="5158317"/>
                  </a:lnTo>
                  <a:lnTo>
                    <a:pt x="3487176" y="5177896"/>
                  </a:lnTo>
                  <a:lnTo>
                    <a:pt x="3476591" y="5197739"/>
                  </a:lnTo>
                  <a:lnTo>
                    <a:pt x="3465477" y="5217054"/>
                  </a:lnTo>
                  <a:lnTo>
                    <a:pt x="3453834" y="5236633"/>
                  </a:lnTo>
                  <a:lnTo>
                    <a:pt x="3442720" y="5255683"/>
                  </a:lnTo>
                  <a:lnTo>
                    <a:pt x="3430812" y="5274998"/>
                  </a:lnTo>
                  <a:lnTo>
                    <a:pt x="3418904" y="5293783"/>
                  </a:lnTo>
                  <a:lnTo>
                    <a:pt x="3406467" y="5312569"/>
                  </a:lnTo>
                  <a:lnTo>
                    <a:pt x="3394294" y="5331090"/>
                  </a:lnTo>
                  <a:lnTo>
                    <a:pt x="3381592" y="5349611"/>
                  </a:lnTo>
                  <a:lnTo>
                    <a:pt x="3368891" y="5367602"/>
                  </a:lnTo>
                  <a:lnTo>
                    <a:pt x="3355660" y="5385858"/>
                  </a:lnTo>
                  <a:lnTo>
                    <a:pt x="3342693" y="5403850"/>
                  </a:lnTo>
                  <a:lnTo>
                    <a:pt x="3329197" y="5421577"/>
                  </a:lnTo>
                  <a:lnTo>
                    <a:pt x="3315173" y="5439304"/>
                  </a:lnTo>
                  <a:lnTo>
                    <a:pt x="3301412" y="5456502"/>
                  </a:lnTo>
                  <a:lnTo>
                    <a:pt x="3287387" y="5473700"/>
                  </a:lnTo>
                  <a:lnTo>
                    <a:pt x="3272833" y="5490898"/>
                  </a:lnTo>
                  <a:lnTo>
                    <a:pt x="3258544" y="5507831"/>
                  </a:lnTo>
                  <a:lnTo>
                    <a:pt x="3243725" y="5524500"/>
                  </a:lnTo>
                  <a:lnTo>
                    <a:pt x="3228906" y="5541169"/>
                  </a:lnTo>
                  <a:lnTo>
                    <a:pt x="3214087" y="5557838"/>
                  </a:lnTo>
                  <a:lnTo>
                    <a:pt x="3198475" y="5573713"/>
                  </a:lnTo>
                  <a:lnTo>
                    <a:pt x="3183127" y="5589852"/>
                  </a:lnTo>
                  <a:lnTo>
                    <a:pt x="3167514" y="5605727"/>
                  </a:lnTo>
                  <a:lnTo>
                    <a:pt x="3151637" y="5621602"/>
                  </a:lnTo>
                  <a:lnTo>
                    <a:pt x="3135495" y="5636948"/>
                  </a:lnTo>
                  <a:lnTo>
                    <a:pt x="3119353" y="5652294"/>
                  </a:lnTo>
                  <a:lnTo>
                    <a:pt x="3102946" y="5667375"/>
                  </a:lnTo>
                  <a:lnTo>
                    <a:pt x="3086275" y="5681927"/>
                  </a:lnTo>
                  <a:lnTo>
                    <a:pt x="3069604" y="5696744"/>
                  </a:lnTo>
                  <a:lnTo>
                    <a:pt x="3052668" y="5711296"/>
                  </a:lnTo>
                  <a:lnTo>
                    <a:pt x="3035468" y="5725583"/>
                  </a:lnTo>
                  <a:lnTo>
                    <a:pt x="3018268" y="5739606"/>
                  </a:lnTo>
                  <a:lnTo>
                    <a:pt x="3001067" y="5753629"/>
                  </a:lnTo>
                  <a:lnTo>
                    <a:pt x="2983073" y="5767388"/>
                  </a:lnTo>
                  <a:lnTo>
                    <a:pt x="2965608" y="5780881"/>
                  </a:lnTo>
                  <a:lnTo>
                    <a:pt x="2947614" y="5794111"/>
                  </a:lnTo>
                  <a:lnTo>
                    <a:pt x="2929355" y="5807075"/>
                  </a:lnTo>
                  <a:lnTo>
                    <a:pt x="2910832" y="5820040"/>
                  </a:lnTo>
                  <a:lnTo>
                    <a:pt x="2892837" y="5832475"/>
                  </a:lnTo>
                  <a:lnTo>
                    <a:pt x="2874049" y="5844911"/>
                  </a:lnTo>
                  <a:lnTo>
                    <a:pt x="2855526" y="5857081"/>
                  </a:lnTo>
                  <a:lnTo>
                    <a:pt x="2836208" y="5868988"/>
                  </a:lnTo>
                  <a:lnTo>
                    <a:pt x="2817420" y="5880894"/>
                  </a:lnTo>
                  <a:lnTo>
                    <a:pt x="2798103" y="5892536"/>
                  </a:lnTo>
                  <a:lnTo>
                    <a:pt x="2778786" y="5903648"/>
                  </a:lnTo>
                  <a:lnTo>
                    <a:pt x="2759468" y="5914761"/>
                  </a:lnTo>
                  <a:lnTo>
                    <a:pt x="2739622" y="5925608"/>
                  </a:lnTo>
                  <a:lnTo>
                    <a:pt x="2720040" y="5936192"/>
                  </a:lnTo>
                  <a:lnTo>
                    <a:pt x="2699929" y="5946511"/>
                  </a:lnTo>
                  <a:lnTo>
                    <a:pt x="2679818" y="5956829"/>
                  </a:lnTo>
                  <a:lnTo>
                    <a:pt x="2659706" y="5966619"/>
                  </a:lnTo>
                  <a:lnTo>
                    <a:pt x="2639331" y="5976144"/>
                  </a:lnTo>
                  <a:lnTo>
                    <a:pt x="2618955" y="5985669"/>
                  </a:lnTo>
                  <a:lnTo>
                    <a:pt x="2598314" y="5994665"/>
                  </a:lnTo>
                  <a:lnTo>
                    <a:pt x="2577409" y="6003925"/>
                  </a:lnTo>
                  <a:lnTo>
                    <a:pt x="2556504" y="6012656"/>
                  </a:lnTo>
                  <a:lnTo>
                    <a:pt x="2535599" y="6021123"/>
                  </a:lnTo>
                  <a:lnTo>
                    <a:pt x="2514429" y="6029325"/>
                  </a:lnTo>
                  <a:lnTo>
                    <a:pt x="2493260" y="6036998"/>
                  </a:lnTo>
                  <a:lnTo>
                    <a:pt x="2471825" y="6044936"/>
                  </a:lnTo>
                  <a:lnTo>
                    <a:pt x="2450391" y="6052079"/>
                  </a:lnTo>
                  <a:lnTo>
                    <a:pt x="2428957" y="6059488"/>
                  </a:lnTo>
                  <a:lnTo>
                    <a:pt x="2406993" y="6066367"/>
                  </a:lnTo>
                  <a:lnTo>
                    <a:pt x="2385294" y="6072717"/>
                  </a:lnTo>
                  <a:lnTo>
                    <a:pt x="2363331" y="6079331"/>
                  </a:lnTo>
                  <a:lnTo>
                    <a:pt x="2341367" y="6085417"/>
                  </a:lnTo>
                  <a:lnTo>
                    <a:pt x="2319139" y="6091238"/>
                  </a:lnTo>
                  <a:lnTo>
                    <a:pt x="2296646" y="6097058"/>
                  </a:lnTo>
                  <a:lnTo>
                    <a:pt x="2274418" y="6102350"/>
                  </a:lnTo>
                  <a:lnTo>
                    <a:pt x="2251925" y="6107377"/>
                  </a:lnTo>
                  <a:lnTo>
                    <a:pt x="2229433" y="6112140"/>
                  </a:lnTo>
                  <a:lnTo>
                    <a:pt x="2206675" y="6116638"/>
                  </a:lnTo>
                  <a:lnTo>
                    <a:pt x="2183917" y="6120871"/>
                  </a:lnTo>
                  <a:lnTo>
                    <a:pt x="2160896" y="6124840"/>
                  </a:lnTo>
                  <a:lnTo>
                    <a:pt x="2138138" y="6128279"/>
                  </a:lnTo>
                  <a:lnTo>
                    <a:pt x="2114852" y="6131719"/>
                  </a:lnTo>
                  <a:lnTo>
                    <a:pt x="2091829" y="6134894"/>
                  </a:lnTo>
                  <a:lnTo>
                    <a:pt x="2068543" y="6137804"/>
                  </a:lnTo>
                  <a:lnTo>
                    <a:pt x="2045256" y="6140186"/>
                  </a:lnTo>
                  <a:lnTo>
                    <a:pt x="2021705" y="6142567"/>
                  </a:lnTo>
                  <a:lnTo>
                    <a:pt x="1998418" y="6144419"/>
                  </a:lnTo>
                  <a:lnTo>
                    <a:pt x="1974602" y="6146271"/>
                  </a:lnTo>
                  <a:lnTo>
                    <a:pt x="1951051" y="6147594"/>
                  </a:lnTo>
                  <a:lnTo>
                    <a:pt x="1927235" y="6148388"/>
                  </a:lnTo>
                  <a:lnTo>
                    <a:pt x="1903419" y="6149446"/>
                  </a:lnTo>
                  <a:lnTo>
                    <a:pt x="1879603" y="6149711"/>
                  </a:lnTo>
                  <a:lnTo>
                    <a:pt x="1855787" y="6149975"/>
                  </a:lnTo>
                  <a:lnTo>
                    <a:pt x="1831972" y="6149711"/>
                  </a:lnTo>
                  <a:lnTo>
                    <a:pt x="1808156" y="6149446"/>
                  </a:lnTo>
                  <a:lnTo>
                    <a:pt x="1784340" y="6148388"/>
                  </a:lnTo>
                  <a:lnTo>
                    <a:pt x="1760259" y="6147594"/>
                  </a:lnTo>
                  <a:lnTo>
                    <a:pt x="1736973" y="6146271"/>
                  </a:lnTo>
                  <a:lnTo>
                    <a:pt x="1712892" y="6144419"/>
                  </a:lnTo>
                  <a:lnTo>
                    <a:pt x="1689870" y="6142567"/>
                  </a:lnTo>
                  <a:lnTo>
                    <a:pt x="1666319" y="6140186"/>
                  </a:lnTo>
                  <a:lnTo>
                    <a:pt x="1643032" y="6137804"/>
                  </a:lnTo>
                  <a:lnTo>
                    <a:pt x="1619745" y="6134894"/>
                  </a:lnTo>
                  <a:lnTo>
                    <a:pt x="1596723" y="6131719"/>
                  </a:lnTo>
                  <a:lnTo>
                    <a:pt x="1573437" y="6128279"/>
                  </a:lnTo>
                  <a:lnTo>
                    <a:pt x="1550415" y="6124840"/>
                  </a:lnTo>
                  <a:lnTo>
                    <a:pt x="1527657" y="6120871"/>
                  </a:lnTo>
                  <a:lnTo>
                    <a:pt x="1504635" y="6116638"/>
                  </a:lnTo>
                  <a:lnTo>
                    <a:pt x="1482142" y="6112140"/>
                  </a:lnTo>
                  <a:lnTo>
                    <a:pt x="1459650" y="6107377"/>
                  </a:lnTo>
                  <a:lnTo>
                    <a:pt x="1436892" y="6102350"/>
                  </a:lnTo>
                  <a:lnTo>
                    <a:pt x="1414664" y="6097058"/>
                  </a:lnTo>
                  <a:lnTo>
                    <a:pt x="1392436" y="6091238"/>
                  </a:lnTo>
                  <a:lnTo>
                    <a:pt x="1370208" y="6085417"/>
                  </a:lnTo>
                  <a:lnTo>
                    <a:pt x="1348244" y="6079331"/>
                  </a:lnTo>
                  <a:lnTo>
                    <a:pt x="1326281" y="6072717"/>
                  </a:lnTo>
                  <a:lnTo>
                    <a:pt x="1304582" y="6066367"/>
                  </a:lnTo>
                  <a:lnTo>
                    <a:pt x="1282618" y="6059488"/>
                  </a:lnTo>
                  <a:lnTo>
                    <a:pt x="1260919" y="6052079"/>
                  </a:lnTo>
                  <a:lnTo>
                    <a:pt x="1239750" y="6044936"/>
                  </a:lnTo>
                  <a:lnTo>
                    <a:pt x="1218315" y="6036998"/>
                  </a:lnTo>
                  <a:lnTo>
                    <a:pt x="1196881" y="6029325"/>
                  </a:lnTo>
                  <a:lnTo>
                    <a:pt x="1175976" y="6021123"/>
                  </a:lnTo>
                  <a:lnTo>
                    <a:pt x="1155071" y="6012656"/>
                  </a:lnTo>
                  <a:lnTo>
                    <a:pt x="1133901" y="6003925"/>
                  </a:lnTo>
                  <a:lnTo>
                    <a:pt x="1113261" y="5994665"/>
                  </a:lnTo>
                  <a:lnTo>
                    <a:pt x="1092620" y="5985669"/>
                  </a:lnTo>
                  <a:lnTo>
                    <a:pt x="1072244" y="5976144"/>
                  </a:lnTo>
                  <a:lnTo>
                    <a:pt x="1051869" y="5966619"/>
                  </a:lnTo>
                  <a:lnTo>
                    <a:pt x="1031757" y="5956829"/>
                  </a:lnTo>
                  <a:lnTo>
                    <a:pt x="1011646" y="5946511"/>
                  </a:lnTo>
                  <a:lnTo>
                    <a:pt x="991535" y="5936192"/>
                  </a:lnTo>
                  <a:lnTo>
                    <a:pt x="971689" y="5925608"/>
                  </a:lnTo>
                  <a:lnTo>
                    <a:pt x="952371" y="5914761"/>
                  </a:lnTo>
                  <a:lnTo>
                    <a:pt x="932525" y="5903648"/>
                  </a:lnTo>
                  <a:lnTo>
                    <a:pt x="913472" y="5892536"/>
                  </a:lnTo>
                  <a:lnTo>
                    <a:pt x="893890" y="5880894"/>
                  </a:lnTo>
                  <a:lnTo>
                    <a:pt x="875102" y="5868988"/>
                  </a:lnTo>
                  <a:lnTo>
                    <a:pt x="856049" y="5857081"/>
                  </a:lnTo>
                  <a:lnTo>
                    <a:pt x="837526" y="5844911"/>
                  </a:lnTo>
                  <a:lnTo>
                    <a:pt x="818738" y="5832475"/>
                  </a:lnTo>
                  <a:lnTo>
                    <a:pt x="800479" y="5820040"/>
                  </a:lnTo>
                  <a:lnTo>
                    <a:pt x="781955" y="5807075"/>
                  </a:lnTo>
                  <a:lnTo>
                    <a:pt x="764226" y="5794111"/>
                  </a:lnTo>
                  <a:lnTo>
                    <a:pt x="745967" y="5780881"/>
                  </a:lnTo>
                  <a:lnTo>
                    <a:pt x="728237" y="5767388"/>
                  </a:lnTo>
                  <a:lnTo>
                    <a:pt x="710508" y="5753629"/>
                  </a:lnTo>
                  <a:lnTo>
                    <a:pt x="693307" y="5739606"/>
                  </a:lnTo>
                  <a:lnTo>
                    <a:pt x="676107" y="5725583"/>
                  </a:lnTo>
                  <a:lnTo>
                    <a:pt x="658642" y="5711296"/>
                  </a:lnTo>
                  <a:lnTo>
                    <a:pt x="641706" y="5696744"/>
                  </a:lnTo>
                  <a:lnTo>
                    <a:pt x="625035" y="5681927"/>
                  </a:lnTo>
                  <a:lnTo>
                    <a:pt x="608628" y="5667375"/>
                  </a:lnTo>
                  <a:lnTo>
                    <a:pt x="592222" y="5652294"/>
                  </a:lnTo>
                  <a:lnTo>
                    <a:pt x="575815" y="5636948"/>
                  </a:lnTo>
                  <a:lnTo>
                    <a:pt x="559938" y="5621602"/>
                  </a:lnTo>
                  <a:lnTo>
                    <a:pt x="543796" y="5605727"/>
                  </a:lnTo>
                  <a:lnTo>
                    <a:pt x="528184" y="5589852"/>
                  </a:lnTo>
                  <a:lnTo>
                    <a:pt x="512836" y="5573713"/>
                  </a:lnTo>
                  <a:lnTo>
                    <a:pt x="497488" y="5557838"/>
                  </a:lnTo>
                  <a:lnTo>
                    <a:pt x="482404" y="5541169"/>
                  </a:lnTo>
                  <a:lnTo>
                    <a:pt x="467585" y="5524500"/>
                  </a:lnTo>
                  <a:lnTo>
                    <a:pt x="453031" y="5507831"/>
                  </a:lnTo>
                  <a:lnTo>
                    <a:pt x="438477" y="5490898"/>
                  </a:lnTo>
                  <a:lnTo>
                    <a:pt x="424188" y="5473700"/>
                  </a:lnTo>
                  <a:lnTo>
                    <a:pt x="409898" y="5456502"/>
                  </a:lnTo>
                  <a:lnTo>
                    <a:pt x="396138" y="5439304"/>
                  </a:lnTo>
                  <a:lnTo>
                    <a:pt x="382377" y="5421577"/>
                  </a:lnTo>
                  <a:lnTo>
                    <a:pt x="368882" y="5403850"/>
                  </a:lnTo>
                  <a:lnTo>
                    <a:pt x="355651" y="5385858"/>
                  </a:lnTo>
                  <a:lnTo>
                    <a:pt x="342949" y="5367602"/>
                  </a:lnTo>
                  <a:lnTo>
                    <a:pt x="329982" y="5349611"/>
                  </a:lnTo>
                  <a:lnTo>
                    <a:pt x="317016" y="5331090"/>
                  </a:lnTo>
                  <a:lnTo>
                    <a:pt x="304843" y="5312569"/>
                  </a:lnTo>
                  <a:lnTo>
                    <a:pt x="292671" y="5293783"/>
                  </a:lnTo>
                  <a:lnTo>
                    <a:pt x="280763" y="5274998"/>
                  </a:lnTo>
                  <a:lnTo>
                    <a:pt x="268855" y="5255683"/>
                  </a:lnTo>
                  <a:lnTo>
                    <a:pt x="257476" y="5236633"/>
                  </a:lnTo>
                  <a:lnTo>
                    <a:pt x="246362" y="5217054"/>
                  </a:lnTo>
                  <a:lnTo>
                    <a:pt x="234983" y="5197739"/>
                  </a:lnTo>
                  <a:lnTo>
                    <a:pt x="224399" y="5177896"/>
                  </a:lnTo>
                  <a:lnTo>
                    <a:pt x="213549" y="5158317"/>
                  </a:lnTo>
                  <a:lnTo>
                    <a:pt x="203229" y="5138208"/>
                  </a:lnTo>
                  <a:lnTo>
                    <a:pt x="192909" y="5118100"/>
                  </a:lnTo>
                  <a:lnTo>
                    <a:pt x="183118" y="5097992"/>
                  </a:lnTo>
                  <a:lnTo>
                    <a:pt x="173591" y="5077619"/>
                  </a:lnTo>
                  <a:lnTo>
                    <a:pt x="164065" y="5057246"/>
                  </a:lnTo>
                  <a:lnTo>
                    <a:pt x="155068" y="5036608"/>
                  </a:lnTo>
                  <a:lnTo>
                    <a:pt x="145806" y="5015706"/>
                  </a:lnTo>
                  <a:lnTo>
                    <a:pt x="137338" y="4994804"/>
                  </a:lnTo>
                  <a:lnTo>
                    <a:pt x="128870" y="4973637"/>
                  </a:lnTo>
                  <a:lnTo>
                    <a:pt x="120403" y="4952735"/>
                  </a:lnTo>
                  <a:lnTo>
                    <a:pt x="112729" y="4931304"/>
                  </a:lnTo>
                  <a:lnTo>
                    <a:pt x="105055" y="4910137"/>
                  </a:lnTo>
                  <a:lnTo>
                    <a:pt x="97645" y="4888706"/>
                  </a:lnTo>
                  <a:lnTo>
                    <a:pt x="90236" y="4867010"/>
                  </a:lnTo>
                  <a:lnTo>
                    <a:pt x="83356" y="4845579"/>
                  </a:lnTo>
                  <a:lnTo>
                    <a:pt x="76740" y="4823619"/>
                  </a:lnTo>
                  <a:lnTo>
                    <a:pt x="70389" y="4801658"/>
                  </a:lnTo>
                  <a:lnTo>
                    <a:pt x="64303" y="4779698"/>
                  </a:lnTo>
                  <a:lnTo>
                    <a:pt x="58217" y="4757208"/>
                  </a:lnTo>
                  <a:lnTo>
                    <a:pt x="52660" y="4734983"/>
                  </a:lnTo>
                  <a:lnTo>
                    <a:pt x="47367" y="4712758"/>
                  </a:lnTo>
                  <a:lnTo>
                    <a:pt x="42339" y="4690269"/>
                  </a:lnTo>
                  <a:lnTo>
                    <a:pt x="37576" y="4667514"/>
                  </a:lnTo>
                  <a:lnTo>
                    <a:pt x="33342" y="4645025"/>
                  </a:lnTo>
                  <a:lnTo>
                    <a:pt x="28844" y="4622006"/>
                  </a:lnTo>
                  <a:lnTo>
                    <a:pt x="25139" y="4599252"/>
                  </a:lnTo>
                  <a:lnTo>
                    <a:pt x="21434" y="4576233"/>
                  </a:lnTo>
                  <a:lnTo>
                    <a:pt x="17994" y="4553214"/>
                  </a:lnTo>
                  <a:lnTo>
                    <a:pt x="14819" y="4530196"/>
                  </a:lnTo>
                  <a:lnTo>
                    <a:pt x="11908" y="4506912"/>
                  </a:lnTo>
                  <a:lnTo>
                    <a:pt x="9526" y="4483629"/>
                  </a:lnTo>
                  <a:lnTo>
                    <a:pt x="7145" y="4460346"/>
                  </a:lnTo>
                  <a:lnTo>
                    <a:pt x="5292" y="4436798"/>
                  </a:lnTo>
                  <a:lnTo>
                    <a:pt x="3705" y="4413250"/>
                  </a:lnTo>
                  <a:lnTo>
                    <a:pt x="2117" y="4389437"/>
                  </a:lnTo>
                  <a:lnTo>
                    <a:pt x="1323" y="4365889"/>
                  </a:lnTo>
                  <a:lnTo>
                    <a:pt x="265" y="4342077"/>
                  </a:lnTo>
                  <a:lnTo>
                    <a:pt x="0" y="4318264"/>
                  </a:lnTo>
                  <a:lnTo>
                    <a:pt x="0" y="4293923"/>
                  </a:lnTo>
                  <a:lnTo>
                    <a:pt x="0" y="4270110"/>
                  </a:lnTo>
                  <a:lnTo>
                    <a:pt x="265" y="4246298"/>
                  </a:lnTo>
                  <a:lnTo>
                    <a:pt x="1323" y="4222485"/>
                  </a:lnTo>
                  <a:lnTo>
                    <a:pt x="2117" y="4198673"/>
                  </a:lnTo>
                  <a:lnTo>
                    <a:pt x="3705" y="4175125"/>
                  </a:lnTo>
                  <a:lnTo>
                    <a:pt x="5292" y="4151577"/>
                  </a:lnTo>
                  <a:lnTo>
                    <a:pt x="7145" y="4128029"/>
                  </a:lnTo>
                  <a:lnTo>
                    <a:pt x="9526" y="4104481"/>
                  </a:lnTo>
                  <a:lnTo>
                    <a:pt x="11908" y="4081462"/>
                  </a:lnTo>
                  <a:lnTo>
                    <a:pt x="14819" y="4058179"/>
                  </a:lnTo>
                  <a:lnTo>
                    <a:pt x="17994" y="4034896"/>
                  </a:lnTo>
                  <a:lnTo>
                    <a:pt x="21434" y="4011612"/>
                  </a:lnTo>
                  <a:lnTo>
                    <a:pt x="25139" y="3988858"/>
                  </a:lnTo>
                  <a:lnTo>
                    <a:pt x="28844" y="3965839"/>
                  </a:lnTo>
                  <a:lnTo>
                    <a:pt x="33342" y="3943350"/>
                  </a:lnTo>
                  <a:lnTo>
                    <a:pt x="37576" y="3920596"/>
                  </a:lnTo>
                  <a:lnTo>
                    <a:pt x="42339" y="3897841"/>
                  </a:lnTo>
                  <a:lnTo>
                    <a:pt x="47367" y="3875616"/>
                  </a:lnTo>
                  <a:lnTo>
                    <a:pt x="52660" y="3853127"/>
                  </a:lnTo>
                  <a:lnTo>
                    <a:pt x="58217" y="3830637"/>
                  </a:lnTo>
                  <a:lnTo>
                    <a:pt x="64303" y="3808677"/>
                  </a:lnTo>
                  <a:lnTo>
                    <a:pt x="70389" y="3786452"/>
                  </a:lnTo>
                  <a:lnTo>
                    <a:pt x="76740" y="3764491"/>
                  </a:lnTo>
                  <a:lnTo>
                    <a:pt x="83356" y="3743060"/>
                  </a:lnTo>
                  <a:lnTo>
                    <a:pt x="90236" y="3721100"/>
                  </a:lnTo>
                  <a:lnTo>
                    <a:pt x="97645" y="3699669"/>
                  </a:lnTo>
                  <a:lnTo>
                    <a:pt x="105055" y="3677973"/>
                  </a:lnTo>
                  <a:lnTo>
                    <a:pt x="112729" y="3656541"/>
                  </a:lnTo>
                  <a:lnTo>
                    <a:pt x="120403" y="3635375"/>
                  </a:lnTo>
                  <a:lnTo>
                    <a:pt x="128870" y="3614208"/>
                  </a:lnTo>
                  <a:lnTo>
                    <a:pt x="137338" y="3593306"/>
                  </a:lnTo>
                  <a:lnTo>
                    <a:pt x="145806" y="3572404"/>
                  </a:lnTo>
                  <a:lnTo>
                    <a:pt x="155068" y="3551502"/>
                  </a:lnTo>
                  <a:lnTo>
                    <a:pt x="164065" y="3531129"/>
                  </a:lnTo>
                  <a:lnTo>
                    <a:pt x="173591" y="3510491"/>
                  </a:lnTo>
                  <a:lnTo>
                    <a:pt x="183118" y="3490119"/>
                  </a:lnTo>
                  <a:lnTo>
                    <a:pt x="192909" y="3470010"/>
                  </a:lnTo>
                  <a:lnTo>
                    <a:pt x="203229" y="3449902"/>
                  </a:lnTo>
                  <a:lnTo>
                    <a:pt x="213549" y="3429794"/>
                  </a:lnTo>
                  <a:lnTo>
                    <a:pt x="224399" y="3410214"/>
                  </a:lnTo>
                  <a:lnTo>
                    <a:pt x="234983" y="3390635"/>
                  </a:lnTo>
                  <a:lnTo>
                    <a:pt x="246362" y="3370792"/>
                  </a:lnTo>
                  <a:lnTo>
                    <a:pt x="257476" y="3351742"/>
                  </a:lnTo>
                  <a:lnTo>
                    <a:pt x="268855" y="3332692"/>
                  </a:lnTo>
                  <a:lnTo>
                    <a:pt x="280763" y="3313642"/>
                  </a:lnTo>
                  <a:lnTo>
                    <a:pt x="292671" y="3294592"/>
                  </a:lnTo>
                  <a:lnTo>
                    <a:pt x="304843" y="3275806"/>
                  </a:lnTo>
                  <a:lnTo>
                    <a:pt x="317016" y="3257021"/>
                  </a:lnTo>
                  <a:lnTo>
                    <a:pt x="329982" y="3238764"/>
                  </a:lnTo>
                  <a:lnTo>
                    <a:pt x="342949" y="3220244"/>
                  </a:lnTo>
                  <a:lnTo>
                    <a:pt x="355651" y="3202517"/>
                  </a:lnTo>
                  <a:lnTo>
                    <a:pt x="368882" y="3184260"/>
                  </a:lnTo>
                  <a:lnTo>
                    <a:pt x="382377" y="3166798"/>
                  </a:lnTo>
                  <a:lnTo>
                    <a:pt x="396138" y="3149071"/>
                  </a:lnTo>
                  <a:lnTo>
                    <a:pt x="409898" y="3131608"/>
                  </a:lnTo>
                  <a:lnTo>
                    <a:pt x="424188" y="3114410"/>
                  </a:lnTo>
                  <a:lnTo>
                    <a:pt x="438477" y="3097212"/>
                  </a:lnTo>
                  <a:lnTo>
                    <a:pt x="453031" y="3080279"/>
                  </a:lnTo>
                  <a:lnTo>
                    <a:pt x="467585" y="3063610"/>
                  </a:lnTo>
                  <a:lnTo>
                    <a:pt x="482404" y="3046942"/>
                  </a:lnTo>
                  <a:lnTo>
                    <a:pt x="497488" y="3030537"/>
                  </a:lnTo>
                  <a:lnTo>
                    <a:pt x="512836" y="3014398"/>
                  </a:lnTo>
                  <a:lnTo>
                    <a:pt x="528184" y="2998258"/>
                  </a:lnTo>
                  <a:lnTo>
                    <a:pt x="543796" y="2982648"/>
                  </a:lnTo>
                  <a:lnTo>
                    <a:pt x="559938" y="2967037"/>
                  </a:lnTo>
                  <a:lnTo>
                    <a:pt x="575815" y="2951162"/>
                  </a:lnTo>
                  <a:lnTo>
                    <a:pt x="592222" y="2936081"/>
                  </a:lnTo>
                  <a:lnTo>
                    <a:pt x="608628" y="2920735"/>
                  </a:lnTo>
                  <a:lnTo>
                    <a:pt x="625035" y="2906183"/>
                  </a:lnTo>
                  <a:lnTo>
                    <a:pt x="641706" y="2891367"/>
                  </a:lnTo>
                  <a:lnTo>
                    <a:pt x="658642" y="2876814"/>
                  </a:lnTo>
                  <a:lnTo>
                    <a:pt x="676107" y="2862527"/>
                  </a:lnTo>
                  <a:lnTo>
                    <a:pt x="693307" y="2848239"/>
                  </a:lnTo>
                  <a:lnTo>
                    <a:pt x="710508" y="2834481"/>
                  </a:lnTo>
                  <a:lnTo>
                    <a:pt x="728237" y="2820987"/>
                  </a:lnTo>
                  <a:lnTo>
                    <a:pt x="745967" y="2807494"/>
                  </a:lnTo>
                  <a:lnTo>
                    <a:pt x="764226" y="2794000"/>
                  </a:lnTo>
                  <a:lnTo>
                    <a:pt x="781955" y="2781300"/>
                  </a:lnTo>
                  <a:lnTo>
                    <a:pt x="800479" y="2768335"/>
                  </a:lnTo>
                  <a:lnTo>
                    <a:pt x="818738" y="2755635"/>
                  </a:lnTo>
                  <a:lnTo>
                    <a:pt x="837526" y="2743200"/>
                  </a:lnTo>
                  <a:lnTo>
                    <a:pt x="856049" y="2731029"/>
                  </a:lnTo>
                  <a:lnTo>
                    <a:pt x="875102" y="2719123"/>
                  </a:lnTo>
                  <a:lnTo>
                    <a:pt x="893890" y="2707217"/>
                  </a:lnTo>
                  <a:lnTo>
                    <a:pt x="913472" y="2695839"/>
                  </a:lnTo>
                  <a:lnTo>
                    <a:pt x="932525" y="2684727"/>
                  </a:lnTo>
                  <a:lnTo>
                    <a:pt x="952371" y="2673350"/>
                  </a:lnTo>
                  <a:lnTo>
                    <a:pt x="971689" y="2662767"/>
                  </a:lnTo>
                  <a:lnTo>
                    <a:pt x="991535" y="2651919"/>
                  </a:lnTo>
                  <a:lnTo>
                    <a:pt x="1011646" y="2641600"/>
                  </a:lnTo>
                  <a:lnTo>
                    <a:pt x="1031757" y="2631546"/>
                  </a:lnTo>
                  <a:lnTo>
                    <a:pt x="1051869" y="2621492"/>
                  </a:lnTo>
                  <a:lnTo>
                    <a:pt x="1072244" y="2611967"/>
                  </a:lnTo>
                  <a:lnTo>
                    <a:pt x="1092620" y="2602442"/>
                  </a:lnTo>
                  <a:lnTo>
                    <a:pt x="1113261" y="2593446"/>
                  </a:lnTo>
                  <a:lnTo>
                    <a:pt x="1133901" y="2584186"/>
                  </a:lnTo>
                  <a:lnTo>
                    <a:pt x="1155071" y="2575719"/>
                  </a:lnTo>
                  <a:lnTo>
                    <a:pt x="1175976" y="2567252"/>
                  </a:lnTo>
                  <a:lnTo>
                    <a:pt x="1196881" y="2559050"/>
                  </a:lnTo>
                  <a:lnTo>
                    <a:pt x="1218315" y="2551112"/>
                  </a:lnTo>
                  <a:lnTo>
                    <a:pt x="1239750" y="2543439"/>
                  </a:lnTo>
                  <a:lnTo>
                    <a:pt x="1260919" y="2536031"/>
                  </a:lnTo>
                  <a:lnTo>
                    <a:pt x="1282618" y="2528623"/>
                  </a:lnTo>
                  <a:lnTo>
                    <a:pt x="1304582" y="2521744"/>
                  </a:lnTo>
                  <a:lnTo>
                    <a:pt x="1326281" y="2515129"/>
                  </a:lnTo>
                  <a:lnTo>
                    <a:pt x="1348244" y="2509044"/>
                  </a:lnTo>
                  <a:lnTo>
                    <a:pt x="1370208" y="2502694"/>
                  </a:lnTo>
                  <a:lnTo>
                    <a:pt x="1392436" y="2496608"/>
                  </a:lnTo>
                  <a:lnTo>
                    <a:pt x="1399837" y="2494758"/>
                  </a:lnTo>
                  <a:lnTo>
                    <a:pt x="1397149" y="2459873"/>
                  </a:lnTo>
                  <a:lnTo>
                    <a:pt x="1378095" y="2217802"/>
                  </a:lnTo>
                  <a:lnTo>
                    <a:pt x="1367509" y="2089491"/>
                  </a:lnTo>
                  <a:lnTo>
                    <a:pt x="1356394" y="1958004"/>
                  </a:lnTo>
                  <a:lnTo>
                    <a:pt x="1344750" y="1824138"/>
                  </a:lnTo>
                  <a:lnTo>
                    <a:pt x="1333106" y="1689212"/>
                  </a:lnTo>
                  <a:lnTo>
                    <a:pt x="1320932" y="1554022"/>
                  </a:lnTo>
                  <a:lnTo>
                    <a:pt x="1308494" y="1419626"/>
                  </a:lnTo>
                  <a:lnTo>
                    <a:pt x="1295526" y="1286817"/>
                  </a:lnTo>
                  <a:lnTo>
                    <a:pt x="1282294" y="1156919"/>
                  </a:lnTo>
                  <a:lnTo>
                    <a:pt x="1269591" y="1030988"/>
                  </a:lnTo>
                  <a:lnTo>
                    <a:pt x="1256095" y="909820"/>
                  </a:lnTo>
                  <a:lnTo>
                    <a:pt x="1249478" y="851617"/>
                  </a:lnTo>
                  <a:lnTo>
                    <a:pt x="1242862" y="794737"/>
                  </a:lnTo>
                  <a:lnTo>
                    <a:pt x="1236246" y="739973"/>
                  </a:lnTo>
                  <a:lnTo>
                    <a:pt x="1229365" y="686532"/>
                  </a:lnTo>
                  <a:lnTo>
                    <a:pt x="1222749" y="635472"/>
                  </a:lnTo>
                  <a:lnTo>
                    <a:pt x="1216133" y="586264"/>
                  </a:lnTo>
                  <a:lnTo>
                    <a:pt x="1209517" y="539437"/>
                  </a:lnTo>
                  <a:lnTo>
                    <a:pt x="1203166" y="494991"/>
                  </a:lnTo>
                  <a:lnTo>
                    <a:pt x="1196550" y="453190"/>
                  </a:lnTo>
                  <a:lnTo>
                    <a:pt x="1190198" y="413771"/>
                  </a:lnTo>
                  <a:lnTo>
                    <a:pt x="1183582" y="377262"/>
                  </a:lnTo>
                  <a:lnTo>
                    <a:pt x="1177231" y="343663"/>
                  </a:lnTo>
                  <a:lnTo>
                    <a:pt x="1170615" y="312974"/>
                  </a:lnTo>
                  <a:lnTo>
                    <a:pt x="1164528" y="285460"/>
                  </a:lnTo>
                  <a:lnTo>
                    <a:pt x="1161617" y="272761"/>
                  </a:lnTo>
                  <a:lnTo>
                    <a:pt x="1158441" y="261385"/>
                  </a:lnTo>
                  <a:lnTo>
                    <a:pt x="1155266" y="250273"/>
                  </a:lnTo>
                  <a:lnTo>
                    <a:pt x="1152354" y="240485"/>
                  </a:lnTo>
                  <a:lnTo>
                    <a:pt x="1149443" y="231490"/>
                  </a:lnTo>
                  <a:lnTo>
                    <a:pt x="1146268" y="223288"/>
                  </a:lnTo>
                  <a:lnTo>
                    <a:pt x="1143092" y="215881"/>
                  </a:lnTo>
                  <a:lnTo>
                    <a:pt x="1140181" y="209531"/>
                  </a:lnTo>
                  <a:lnTo>
                    <a:pt x="1137534" y="204240"/>
                  </a:lnTo>
                  <a:lnTo>
                    <a:pt x="1134359" y="199743"/>
                  </a:lnTo>
                  <a:lnTo>
                    <a:pt x="1131448" y="196303"/>
                  </a:lnTo>
                  <a:lnTo>
                    <a:pt x="1128801" y="193922"/>
                  </a:lnTo>
                  <a:lnTo>
                    <a:pt x="964968" y="187623"/>
                  </a:lnTo>
                  <a:lnTo>
                    <a:pt x="963348" y="191179"/>
                  </a:lnTo>
                  <a:lnTo>
                    <a:pt x="960438" y="196988"/>
                  </a:lnTo>
                  <a:lnTo>
                    <a:pt x="957263" y="202534"/>
                  </a:lnTo>
                  <a:lnTo>
                    <a:pt x="953823" y="207815"/>
                  </a:lnTo>
                  <a:lnTo>
                    <a:pt x="950119" y="213096"/>
                  </a:lnTo>
                  <a:lnTo>
                    <a:pt x="945886" y="218113"/>
                  </a:lnTo>
                  <a:lnTo>
                    <a:pt x="941917" y="222866"/>
                  </a:lnTo>
                  <a:lnTo>
                    <a:pt x="937419" y="227619"/>
                  </a:lnTo>
                  <a:lnTo>
                    <a:pt x="932921" y="231844"/>
                  </a:lnTo>
                  <a:lnTo>
                    <a:pt x="927894" y="236069"/>
                  </a:lnTo>
                  <a:lnTo>
                    <a:pt x="922867" y="240030"/>
                  </a:lnTo>
                  <a:lnTo>
                    <a:pt x="917840" y="243991"/>
                  </a:lnTo>
                  <a:lnTo>
                    <a:pt x="912019" y="247424"/>
                  </a:lnTo>
                  <a:lnTo>
                    <a:pt x="906463" y="250328"/>
                  </a:lnTo>
                  <a:lnTo>
                    <a:pt x="900907" y="253497"/>
                  </a:lnTo>
                  <a:lnTo>
                    <a:pt x="894821" y="256138"/>
                  </a:lnTo>
                  <a:lnTo>
                    <a:pt x="889001" y="258514"/>
                  </a:lnTo>
                  <a:lnTo>
                    <a:pt x="882651" y="260891"/>
                  </a:lnTo>
                  <a:lnTo>
                    <a:pt x="876301" y="262211"/>
                  </a:lnTo>
                  <a:lnTo>
                    <a:pt x="869686" y="263795"/>
                  </a:lnTo>
                  <a:lnTo>
                    <a:pt x="863071" y="265116"/>
                  </a:lnTo>
                  <a:lnTo>
                    <a:pt x="856721" y="265644"/>
                  </a:lnTo>
                  <a:lnTo>
                    <a:pt x="850107" y="266436"/>
                  </a:lnTo>
                  <a:lnTo>
                    <a:pt x="843228" y="266700"/>
                  </a:lnTo>
                  <a:lnTo>
                    <a:pt x="504561" y="266700"/>
                  </a:lnTo>
                  <a:lnTo>
                    <a:pt x="497681" y="266436"/>
                  </a:lnTo>
                  <a:lnTo>
                    <a:pt x="491331" y="265644"/>
                  </a:lnTo>
                  <a:lnTo>
                    <a:pt x="484188" y="265116"/>
                  </a:lnTo>
                  <a:lnTo>
                    <a:pt x="477838" y="263795"/>
                  </a:lnTo>
                  <a:lnTo>
                    <a:pt x="471488" y="262211"/>
                  </a:lnTo>
                  <a:lnTo>
                    <a:pt x="465138" y="260891"/>
                  </a:lnTo>
                  <a:lnTo>
                    <a:pt x="458788" y="258514"/>
                  </a:lnTo>
                  <a:lnTo>
                    <a:pt x="452967" y="256138"/>
                  </a:lnTo>
                  <a:lnTo>
                    <a:pt x="446881" y="253497"/>
                  </a:lnTo>
                  <a:lnTo>
                    <a:pt x="441061" y="250328"/>
                  </a:lnTo>
                  <a:lnTo>
                    <a:pt x="435504" y="247424"/>
                  </a:lnTo>
                  <a:lnTo>
                    <a:pt x="429948" y="243991"/>
                  </a:lnTo>
                  <a:lnTo>
                    <a:pt x="424921" y="240030"/>
                  </a:lnTo>
                  <a:lnTo>
                    <a:pt x="419629" y="236069"/>
                  </a:lnTo>
                  <a:lnTo>
                    <a:pt x="414867" y="231844"/>
                  </a:lnTo>
                  <a:lnTo>
                    <a:pt x="410369" y="227619"/>
                  </a:lnTo>
                  <a:lnTo>
                    <a:pt x="405871" y="222866"/>
                  </a:lnTo>
                  <a:lnTo>
                    <a:pt x="401902" y="218113"/>
                  </a:lnTo>
                  <a:lnTo>
                    <a:pt x="397669" y="213096"/>
                  </a:lnTo>
                  <a:lnTo>
                    <a:pt x="393965" y="207815"/>
                  </a:lnTo>
                  <a:lnTo>
                    <a:pt x="390525" y="202534"/>
                  </a:lnTo>
                  <a:lnTo>
                    <a:pt x="387350" y="196988"/>
                  </a:lnTo>
                  <a:lnTo>
                    <a:pt x="384440" y="191179"/>
                  </a:lnTo>
                  <a:lnTo>
                    <a:pt x="381794" y="185370"/>
                  </a:lnTo>
                  <a:lnTo>
                    <a:pt x="379148" y="179032"/>
                  </a:lnTo>
                  <a:lnTo>
                    <a:pt x="377296" y="173223"/>
                  </a:lnTo>
                  <a:lnTo>
                    <a:pt x="375444" y="166622"/>
                  </a:lnTo>
                  <a:lnTo>
                    <a:pt x="373856" y="160284"/>
                  </a:lnTo>
                  <a:lnTo>
                    <a:pt x="372533" y="153683"/>
                  </a:lnTo>
                  <a:lnTo>
                    <a:pt x="372004" y="147081"/>
                  </a:lnTo>
                  <a:lnTo>
                    <a:pt x="371475" y="140216"/>
                  </a:lnTo>
                  <a:lnTo>
                    <a:pt x="371475" y="133350"/>
                  </a:lnTo>
                  <a:lnTo>
                    <a:pt x="371475" y="126485"/>
                  </a:lnTo>
                  <a:lnTo>
                    <a:pt x="372004" y="119619"/>
                  </a:lnTo>
                  <a:lnTo>
                    <a:pt x="372533" y="113017"/>
                  </a:lnTo>
                  <a:lnTo>
                    <a:pt x="373856" y="106416"/>
                  </a:lnTo>
                  <a:lnTo>
                    <a:pt x="375444" y="100079"/>
                  </a:lnTo>
                  <a:lnTo>
                    <a:pt x="377296" y="93477"/>
                  </a:lnTo>
                  <a:lnTo>
                    <a:pt x="379148" y="87668"/>
                  </a:lnTo>
                  <a:lnTo>
                    <a:pt x="381794" y="81330"/>
                  </a:lnTo>
                  <a:lnTo>
                    <a:pt x="384440" y="75521"/>
                  </a:lnTo>
                  <a:lnTo>
                    <a:pt x="387350" y="69712"/>
                  </a:lnTo>
                  <a:lnTo>
                    <a:pt x="390525" y="64166"/>
                  </a:lnTo>
                  <a:lnTo>
                    <a:pt x="393965" y="58885"/>
                  </a:lnTo>
                  <a:lnTo>
                    <a:pt x="397669" y="53604"/>
                  </a:lnTo>
                  <a:lnTo>
                    <a:pt x="401902" y="48587"/>
                  </a:lnTo>
                  <a:lnTo>
                    <a:pt x="405871" y="43834"/>
                  </a:lnTo>
                  <a:lnTo>
                    <a:pt x="410369" y="39081"/>
                  </a:lnTo>
                  <a:lnTo>
                    <a:pt x="414867" y="34856"/>
                  </a:lnTo>
                  <a:lnTo>
                    <a:pt x="419629" y="30367"/>
                  </a:lnTo>
                  <a:lnTo>
                    <a:pt x="424921" y="26670"/>
                  </a:lnTo>
                  <a:lnTo>
                    <a:pt x="429948" y="22973"/>
                  </a:lnTo>
                  <a:lnTo>
                    <a:pt x="435504" y="19540"/>
                  </a:lnTo>
                  <a:lnTo>
                    <a:pt x="441061" y="16372"/>
                  </a:lnTo>
                  <a:lnTo>
                    <a:pt x="446881" y="13203"/>
                  </a:lnTo>
                  <a:lnTo>
                    <a:pt x="452967" y="10562"/>
                  </a:lnTo>
                  <a:lnTo>
                    <a:pt x="458788" y="8186"/>
                  </a:lnTo>
                  <a:lnTo>
                    <a:pt x="465138" y="6073"/>
                  </a:lnTo>
                  <a:lnTo>
                    <a:pt x="471488" y="4489"/>
                  </a:lnTo>
                  <a:lnTo>
                    <a:pt x="477838" y="2905"/>
                  </a:lnTo>
                  <a:lnTo>
                    <a:pt x="484188" y="1584"/>
                  </a:lnTo>
                  <a:lnTo>
                    <a:pt x="491331" y="528"/>
                  </a:lnTo>
                  <a:lnTo>
                    <a:pt x="497681" y="264"/>
                  </a:lnTo>
                  <a:lnTo>
                    <a:pt x="5045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26897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51920" y="1131535"/>
            <a:ext cx="4176464" cy="2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cxnSp>
        <p:nvCxnSpPr>
          <p:cNvPr id="5" name="MH_Other_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681163" y="3615894"/>
            <a:ext cx="6202362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4520877" y="1419592"/>
            <a:ext cx="752470" cy="1373983"/>
            <a:chOff x="4520877" y="1419567"/>
            <a:chExt cx="752470" cy="1373983"/>
          </a:xfrm>
        </p:grpSpPr>
        <p:cxnSp>
          <p:nvCxnSpPr>
            <p:cNvPr id="7" name="MH_Other_1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4855835" y="1419569"/>
              <a:ext cx="0" cy="1373981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MH_Other_2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4520877" y="1419567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MH_Other_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4520877" y="2778069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MH_Other_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4860597" y="1689840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MH_Other_10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4866947" y="2101797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MH_Other_11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4855835" y="2513753"/>
              <a:ext cx="404812" cy="952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MH_Desc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81163" y="3685978"/>
            <a:ext cx="6319837" cy="104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。更多模板请关注：亮亮图文旗舰店https://liangliangtuwen.tmall.com</a:t>
            </a:r>
            <a:endParaRPr lang="zh-CN" altLang="en-US" sz="1200" dirty="0" smtClean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91315" y="1548154"/>
            <a:ext cx="1758077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n-lt"/>
                <a:ea typeface="+mn-ea"/>
              </a:rPr>
              <a:t>输入标题文字</a:t>
            </a:r>
            <a:endParaRPr lang="zh-CN" altLang="en-US" sz="1600" b="1" dirty="0" smtClean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1315" y="1948204"/>
            <a:ext cx="1758077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  <a:endParaRPr lang="zh-CN" altLang="en-US" sz="1600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6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91315" y="2376829"/>
            <a:ext cx="1758077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  <a:endParaRPr lang="zh-CN" altLang="en-US" sz="1600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1458" y="3363894"/>
            <a:ext cx="504000" cy="504000"/>
            <a:chOff x="1031458" y="3043650"/>
            <a:chExt cx="504000" cy="504000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MH_Other_5"/>
            <p:cNvSpPr/>
            <p:nvPr>
              <p:custDataLst>
                <p:tags r:id="rId12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MH_Other_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65049" y="1118687"/>
            <a:ext cx="2052428" cy="2101137"/>
            <a:chOff x="1435332" y="1189776"/>
            <a:chExt cx="1691413" cy="173155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2"/>
            <a:stretch>
              <a:fillRect/>
            </a:stretch>
          </p:blipFill>
          <p:spPr>
            <a:xfrm>
              <a:off x="1435332" y="1189776"/>
              <a:ext cx="1691413" cy="1731554"/>
            </a:xfrm>
            <a:prstGeom prst="rect">
              <a:avLst/>
            </a:prstGeom>
          </p:spPr>
        </p:pic>
        <p:sp>
          <p:nvSpPr>
            <p:cNvPr id="23" name="MH_Picture_3"/>
            <p:cNvSpPr/>
            <p:nvPr>
              <p:custDataLst>
                <p:tags r:id="rId15"/>
              </p:custDataLst>
            </p:nvPr>
          </p:nvSpPr>
          <p:spPr>
            <a:xfrm>
              <a:off x="1699773" y="1346020"/>
              <a:ext cx="1093379" cy="1403984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Tm="5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/>
          <p:bldP spid="14" grpId="0"/>
          <p:bldP spid="15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94114" y="2214588"/>
            <a:ext cx="2487636" cy="2306824"/>
            <a:chOff x="1594114" y="2586384"/>
            <a:chExt cx="2487636" cy="2306824"/>
          </a:xfrm>
        </p:grpSpPr>
        <p:sp>
          <p:nvSpPr>
            <p:cNvPr id="17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15421" y="4410638"/>
              <a:ext cx="2250786" cy="163734"/>
            </a:xfrm>
            <a:prstGeom prst="ellipse">
              <a:avLst/>
            </a:prstGeom>
            <a:gradFill rotWithShape="1">
              <a:gsLst>
                <a:gs pos="0">
                  <a:srgbClr val="EEECE1">
                    <a:gamma/>
                    <a:shade val="46275"/>
                    <a:invGamma/>
                  </a:srgb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3"/>
              </p:custDataLst>
            </p:nvPr>
          </p:nvSpPr>
          <p:spPr>
            <a:xfrm>
              <a:off x="1594114" y="2586384"/>
              <a:ext cx="2487636" cy="230682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37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0" h="444500"/>
              <a:bevelB w="6350"/>
              <a:extrusionClr>
                <a:sysClr val="window" lastClr="FFFFFF"/>
              </a:extrusionClr>
              <a:contourClr>
                <a:sysClr val="window" lastClr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78" name="MH_Other_5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2432391" y="3381930"/>
              <a:ext cx="790095" cy="674781"/>
            </a:xfrm>
            <a:prstGeom prst="line">
              <a:avLst/>
            </a:prstGeom>
            <a:noFill/>
            <a:ln w="19050" algn="ctr">
              <a:solidFill>
                <a:srgbClr val="D9D9D9"/>
              </a:solidFill>
              <a:round/>
            </a:ln>
            <a:effectLst>
              <a:outerShdw dist="12700" dir="5400000" sx="102000" sy="102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MH_Other_7"/>
          <p:cNvSpPr/>
          <p:nvPr>
            <p:custDataLst>
              <p:tags r:id="rId5"/>
            </p:custDataLst>
          </p:nvPr>
        </p:nvSpPr>
        <p:spPr>
          <a:xfrm>
            <a:off x="4353229" y="1278528"/>
            <a:ext cx="820412" cy="1118020"/>
          </a:xfrm>
          <a:custGeom>
            <a:avLst/>
            <a:gdLst>
              <a:gd name="connsiteX0" fmla="*/ 0 w 973393"/>
              <a:gd name="connsiteY0" fmla="*/ 1430594 h 1430594"/>
              <a:gd name="connsiteX1" fmla="*/ 0 w 973393"/>
              <a:gd name="connsiteY1" fmla="*/ 0 h 1430594"/>
              <a:gd name="connsiteX2" fmla="*/ 973393 w 973393"/>
              <a:gd name="connsiteY2" fmla="*/ 0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3" h="1430594">
                <a:moveTo>
                  <a:pt x="0" y="1430594"/>
                </a:moveTo>
                <a:lnTo>
                  <a:pt x="0" y="0"/>
                </a:lnTo>
                <a:lnTo>
                  <a:pt x="973393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triangle" w="med" len="med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5" name="MH_Other_8"/>
          <p:cNvSpPr/>
          <p:nvPr>
            <p:custDataLst>
              <p:tags r:id="rId6"/>
            </p:custDataLst>
          </p:nvPr>
        </p:nvSpPr>
        <p:spPr>
          <a:xfrm>
            <a:off x="2029320" y="2274158"/>
            <a:ext cx="510082" cy="840168"/>
          </a:xfrm>
          <a:custGeom>
            <a:avLst/>
            <a:gdLst>
              <a:gd name="connsiteX0" fmla="*/ 604684 w 604684"/>
              <a:gd name="connsiteY0" fmla="*/ 1076632 h 1076632"/>
              <a:gd name="connsiteX1" fmla="*/ 604684 w 604684"/>
              <a:gd name="connsiteY1" fmla="*/ 0 h 1076632"/>
              <a:gd name="connsiteX2" fmla="*/ 0 w 604684"/>
              <a:gd name="connsiteY2" fmla="*/ 0 h 10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684" h="1076632">
                <a:moveTo>
                  <a:pt x="604684" y="1076632"/>
                </a:moveTo>
                <a:lnTo>
                  <a:pt x="604684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C0C0C0"/>
            </a:solidFill>
            <a:prstDash val="sysDash"/>
            <a:headEnd type="oval" w="med" len="med"/>
            <a:tailEnd type="triangle" w="med" len="med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37290" y="2439606"/>
            <a:ext cx="1858162" cy="1723102"/>
            <a:chOff x="5337289" y="2811402"/>
            <a:chExt cx="1858162" cy="1723102"/>
          </a:xfrm>
        </p:grpSpPr>
        <p:sp>
          <p:nvSpPr>
            <p:cNvPr id="33" name="MH_Other_1"/>
            <p:cNvSpPr/>
            <p:nvPr>
              <p:custDataLst>
                <p:tags r:id="rId7"/>
              </p:custDataLst>
            </p:nvPr>
          </p:nvSpPr>
          <p:spPr>
            <a:xfrm>
              <a:off x="5337289" y="2811402"/>
              <a:ext cx="1858162" cy="172310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37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>
              <a:bevelT w="0" h="444500"/>
              <a:bevelB w="6350"/>
              <a:extrusionClr>
                <a:sysClr val="window" lastClr="FFFFFF"/>
              </a:extrusionClr>
              <a:contourClr>
                <a:sysClr val="window" lastClr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82" name="MH_Other_9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5887043" y="3431546"/>
              <a:ext cx="727671" cy="468046"/>
            </a:xfrm>
            <a:prstGeom prst="line">
              <a:avLst/>
            </a:prstGeom>
            <a:noFill/>
            <a:ln w="19050" algn="ctr">
              <a:solidFill>
                <a:srgbClr val="D9D9D9"/>
              </a:solidFill>
              <a:round/>
            </a:ln>
            <a:effectLst>
              <a:outerShdw dist="12700" dir="5400000" sx="102000" sy="102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MH_Other_10"/>
          <p:cNvSpPr/>
          <p:nvPr>
            <p:custDataLst>
              <p:tags r:id="rId9"/>
            </p:custDataLst>
          </p:nvPr>
        </p:nvSpPr>
        <p:spPr>
          <a:xfrm>
            <a:off x="6789499" y="2490817"/>
            <a:ext cx="458360" cy="623510"/>
          </a:xfrm>
          <a:custGeom>
            <a:avLst/>
            <a:gdLst>
              <a:gd name="connsiteX0" fmla="*/ 0 w 973393"/>
              <a:gd name="connsiteY0" fmla="*/ 1430594 h 1430594"/>
              <a:gd name="connsiteX1" fmla="*/ 0 w 973393"/>
              <a:gd name="connsiteY1" fmla="*/ 0 h 1430594"/>
              <a:gd name="connsiteX2" fmla="*/ 973393 w 973393"/>
              <a:gd name="connsiteY2" fmla="*/ 0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3" h="1430594">
                <a:moveTo>
                  <a:pt x="0" y="1430594"/>
                </a:moveTo>
                <a:lnTo>
                  <a:pt x="0" y="0"/>
                </a:lnTo>
                <a:lnTo>
                  <a:pt x="973393" y="0"/>
                </a:lnTo>
              </a:path>
            </a:pathLst>
          </a:custGeom>
          <a:noFill/>
          <a:ln w="12700" cap="flat" cmpd="sng" algn="ctr">
            <a:solidFill>
              <a:srgbClr val="C0C0C0"/>
            </a:solidFill>
            <a:prstDash val="sysDash"/>
            <a:headEnd type="oval" w="med" len="med"/>
            <a:tailEnd type="triangle" w="med" len="med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53661" y="1877041"/>
            <a:ext cx="2487636" cy="2560423"/>
            <a:chOff x="3353661" y="2248800"/>
            <a:chExt cx="2487636" cy="2560423"/>
          </a:xfrm>
        </p:grpSpPr>
        <p:sp>
          <p:nvSpPr>
            <p:cNvPr id="18" name="MH_Other_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78939" y="4645489"/>
              <a:ext cx="1771021" cy="163734"/>
            </a:xfrm>
            <a:prstGeom prst="ellipse">
              <a:avLst/>
            </a:prstGeom>
            <a:gradFill rotWithShape="1">
              <a:gsLst>
                <a:gs pos="0">
                  <a:srgbClr val="EEECE1">
                    <a:gamma/>
                    <a:shade val="46275"/>
                    <a:invGamma/>
                  </a:srgb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6"/>
            <p:cNvSpPr/>
            <p:nvPr>
              <p:custDataLst>
                <p:tags r:id="rId11"/>
              </p:custDataLst>
            </p:nvPr>
          </p:nvSpPr>
          <p:spPr>
            <a:xfrm>
              <a:off x="3353661" y="2248800"/>
              <a:ext cx="2487636" cy="230682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  <a:scene3d>
              <a:camera prst="isometricOffAxis1Right">
                <a:rot lat="19800000" lon="20039998" rev="0"/>
              </a:camera>
              <a:lightRig rig="threePt" dir="t"/>
            </a:scene3d>
            <a:sp3d>
              <a:bevelT w="19050" h="520700"/>
              <a:bevelB w="31750"/>
              <a:extrusionClr>
                <a:sysClr val="window" lastClr="FFFFFF"/>
              </a:extrusionClr>
              <a:contourClr>
                <a:sysClr val="window" lastClr="FFFFFF"/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sz="1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84" name="MH_Other_11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V="1">
              <a:off x="3796773" y="2961847"/>
              <a:ext cx="1662228" cy="934438"/>
            </a:xfrm>
            <a:prstGeom prst="line">
              <a:avLst/>
            </a:prstGeom>
            <a:noFill/>
            <a:ln w="19050" algn="ctr">
              <a:solidFill>
                <a:srgbClr val="D9D9D9"/>
              </a:solidFill>
              <a:round/>
            </a:ln>
            <a:effectLst>
              <a:outerShdw dist="12700" dir="5400000" sx="102000" sy="102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MH_Text_1"/>
          <p:cNvSpPr txBox="1"/>
          <p:nvPr>
            <p:custDataLst>
              <p:tags r:id="rId13"/>
            </p:custDataLst>
          </p:nvPr>
        </p:nvSpPr>
        <p:spPr>
          <a:xfrm>
            <a:off x="251520" y="2282051"/>
            <a:ext cx="1647960" cy="623511"/>
          </a:xfrm>
          <a:prstGeom prst="rect">
            <a:avLst/>
          </a:prstGeom>
          <a:noFill/>
        </p:spPr>
        <p:txBody>
          <a:bodyPr lIns="91436" tIns="45718" rIns="91436" bIns="45718">
            <a:normAutofit lnSpcReduction="10000"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4573</a:t>
            </a:r>
            <a:endParaRPr lang="en-US" altLang="zh-CN" sz="2800" kern="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1" name="MH_Text_2"/>
          <p:cNvSpPr txBox="1"/>
          <p:nvPr>
            <p:custDataLst>
              <p:tags r:id="rId14"/>
            </p:custDataLst>
          </p:nvPr>
        </p:nvSpPr>
        <p:spPr>
          <a:xfrm>
            <a:off x="5235964" y="1430070"/>
            <a:ext cx="1647960" cy="652482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9876</a:t>
            </a:r>
            <a:endParaRPr lang="en-US" altLang="zh-CN" sz="2800" kern="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MH_SubTitle_1"/>
          <p:cNvSpPr txBox="1"/>
          <p:nvPr>
            <p:custDataLst>
              <p:tags r:id="rId15"/>
            </p:custDataLst>
          </p:nvPr>
        </p:nvSpPr>
        <p:spPr>
          <a:xfrm>
            <a:off x="442030" y="1903280"/>
            <a:ext cx="1515981" cy="432000"/>
          </a:xfrm>
          <a:prstGeom prst="rect">
            <a:avLst/>
          </a:prstGeom>
          <a:noFill/>
        </p:spPr>
        <p:txBody>
          <a:bodyPr lIns="91436" tIns="45718" rIns="91436" bIns="45718" anchor="b">
            <a:normAutofit/>
          </a:bodyPr>
          <a:lstStyle/>
          <a:p>
            <a:pPr algn="r">
              <a:defRPr/>
            </a:pPr>
            <a:r>
              <a:rPr lang="zh-CN" altLang="en-US" sz="2000" b="1" kern="0" dirty="0" smtClean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sz="20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MH_SubTitle_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27206" y="1106114"/>
            <a:ext cx="164796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3"/>
          <p:cNvSpPr txBox="1"/>
          <p:nvPr>
            <p:custDataLst>
              <p:tags r:id="rId17"/>
            </p:custDataLst>
          </p:nvPr>
        </p:nvSpPr>
        <p:spPr>
          <a:xfrm>
            <a:off x="7307003" y="2509365"/>
            <a:ext cx="1647960" cy="652482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3678</a:t>
            </a:r>
            <a:endParaRPr lang="en-US" altLang="zh-CN" sz="2800" kern="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2" name="MH_SubTitle_3"/>
          <p:cNvSpPr txBox="1"/>
          <p:nvPr>
            <p:custDataLst>
              <p:tags r:id="rId18"/>
            </p:custDataLst>
          </p:nvPr>
        </p:nvSpPr>
        <p:spPr>
          <a:xfrm>
            <a:off x="7291131" y="2139750"/>
            <a:ext cx="1817393" cy="432000"/>
          </a:xfrm>
          <a:prstGeom prst="rect">
            <a:avLst/>
          </a:prstGeom>
          <a:noFill/>
        </p:spPr>
        <p:txBody>
          <a:bodyPr lIns="91436" tIns="45718" rIns="91436" bIns="45718" anchor="b">
            <a:normAutofit/>
          </a:bodyPr>
          <a:lstStyle/>
          <a:p>
            <a:pPr>
              <a:defRPr/>
            </a:pPr>
            <a:r>
              <a:rPr lang="zh-CN" altLang="en-US" sz="2000" b="1" kern="0" dirty="0" smtClean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sz="20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  <p:custDataLst>
      <p:tags r:id="rId19"/>
    </p:custDataLst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20" grpId="0"/>
      <p:bldP spid="21" grpId="0"/>
      <p:bldP spid="23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83850" y="1904753"/>
            <a:ext cx="866662" cy="1989167"/>
            <a:chOff x="6283850" y="1904716"/>
            <a:chExt cx="866662" cy="1989167"/>
          </a:xfrm>
        </p:grpSpPr>
        <p:sp>
          <p:nvSpPr>
            <p:cNvPr id="6" name="MH_Other_1"/>
            <p:cNvSpPr/>
            <p:nvPr>
              <p:custDataLst>
                <p:tags r:id="rId2"/>
              </p:custDataLst>
            </p:nvPr>
          </p:nvSpPr>
          <p:spPr bwMode="gray">
            <a:xfrm>
              <a:off x="6283850" y="1904716"/>
              <a:ext cx="866662" cy="1989167"/>
            </a:xfrm>
            <a:custGeom>
              <a:avLst/>
              <a:gdLst>
                <a:gd name="T0" fmla="*/ 2147483647 w 919"/>
                <a:gd name="T1" fmla="*/ 2147483647 h 1497"/>
                <a:gd name="T2" fmla="*/ 2147483647 w 919"/>
                <a:gd name="T3" fmla="*/ 2147483647 h 1497"/>
                <a:gd name="T4" fmla="*/ 2147483647 w 919"/>
                <a:gd name="T5" fmla="*/ 2147483647 h 1497"/>
                <a:gd name="T6" fmla="*/ 2147483647 w 919"/>
                <a:gd name="T7" fmla="*/ 2147483647 h 1497"/>
                <a:gd name="T8" fmla="*/ 2147483647 w 919"/>
                <a:gd name="T9" fmla="*/ 2147483647 h 1497"/>
                <a:gd name="T10" fmla="*/ 2147483647 w 919"/>
                <a:gd name="T11" fmla="*/ 0 h 1497"/>
                <a:gd name="T12" fmla="*/ 2147483647 w 919"/>
                <a:gd name="T13" fmla="*/ 2147483647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7" name="MH_Other_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288918" y="1906075"/>
              <a:ext cx="861594" cy="191579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8" name="MH_Text_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6285539" y="2270212"/>
              <a:ext cx="861594" cy="1623671"/>
            </a:xfrm>
            <a:prstGeom prst="can">
              <a:avLst>
                <a:gd name="adj" fmla="val 30022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80%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77293" y="2036511"/>
            <a:ext cx="871730" cy="1713348"/>
            <a:chOff x="5177293" y="2036511"/>
            <a:chExt cx="871730" cy="1713348"/>
          </a:xfrm>
        </p:grpSpPr>
        <p:sp>
          <p:nvSpPr>
            <p:cNvPr id="4" name="MH_Other_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182361" y="2037870"/>
              <a:ext cx="863283" cy="164406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3" name="MH_Other_3"/>
            <p:cNvSpPr/>
            <p:nvPr>
              <p:custDataLst>
                <p:tags r:id="rId6"/>
              </p:custDataLst>
            </p:nvPr>
          </p:nvSpPr>
          <p:spPr bwMode="gray">
            <a:xfrm>
              <a:off x="5177293" y="2036511"/>
              <a:ext cx="868351" cy="1710630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Text_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ltGray">
            <a:xfrm>
              <a:off x="5187429" y="2661524"/>
              <a:ext cx="861594" cy="1088335"/>
            </a:xfrm>
            <a:prstGeom prst="can">
              <a:avLst>
                <a:gd name="adj" fmla="val 26948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60%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1219" y="2130263"/>
            <a:ext cx="870041" cy="1448397"/>
            <a:chOff x="4101145" y="2130263"/>
            <a:chExt cx="870041" cy="1448397"/>
          </a:xfrm>
        </p:grpSpPr>
        <p:sp>
          <p:nvSpPr>
            <p:cNvPr id="11" name="MH_Other_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107903" y="2130263"/>
              <a:ext cx="863283" cy="139949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0" name="MH_Other_5"/>
            <p:cNvSpPr/>
            <p:nvPr>
              <p:custDataLst>
                <p:tags r:id="rId9"/>
              </p:custDataLst>
            </p:nvPr>
          </p:nvSpPr>
          <p:spPr bwMode="gray">
            <a:xfrm>
              <a:off x="4101145" y="2130264"/>
              <a:ext cx="870040" cy="1448396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6" name="MH_Text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109592" y="3027019"/>
              <a:ext cx="861594" cy="550283"/>
            </a:xfrm>
            <a:prstGeom prst="can">
              <a:avLst>
                <a:gd name="adj" fmla="val 30417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>
              <a:normAutofit fontScale="92500"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30%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88718" y="1767516"/>
            <a:ext cx="876798" cy="2267705"/>
            <a:chOff x="7388718" y="1767485"/>
            <a:chExt cx="876798" cy="2267705"/>
          </a:xfrm>
        </p:grpSpPr>
        <p:sp>
          <p:nvSpPr>
            <p:cNvPr id="13" name="MH_Other_7"/>
            <p:cNvSpPr/>
            <p:nvPr>
              <p:custDataLst>
                <p:tags r:id="rId11"/>
              </p:custDataLst>
            </p:nvPr>
          </p:nvSpPr>
          <p:spPr bwMode="gray">
            <a:xfrm>
              <a:off x="7393785" y="1767485"/>
              <a:ext cx="866663" cy="2267705"/>
            </a:xfrm>
            <a:custGeom>
              <a:avLst/>
              <a:gdLst>
                <a:gd name="T0" fmla="*/ 2147483647 w 919"/>
                <a:gd name="T1" fmla="*/ 2147483647 h 1497"/>
                <a:gd name="T2" fmla="*/ 2147483647 w 919"/>
                <a:gd name="T3" fmla="*/ 2147483647 h 1497"/>
                <a:gd name="T4" fmla="*/ 2147483647 w 919"/>
                <a:gd name="T5" fmla="*/ 2147483647 h 1497"/>
                <a:gd name="T6" fmla="*/ 2147483647 w 919"/>
                <a:gd name="T7" fmla="*/ 2147483647 h 1497"/>
                <a:gd name="T8" fmla="*/ 2147483647 w 919"/>
                <a:gd name="T9" fmla="*/ 2147483647 h 1497"/>
                <a:gd name="T10" fmla="*/ 2147483647 w 919"/>
                <a:gd name="T11" fmla="*/ 0 h 1497"/>
                <a:gd name="T12" fmla="*/ 2147483647 w 919"/>
                <a:gd name="T13" fmla="*/ 2147483647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BABAB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388718" y="1774278"/>
              <a:ext cx="876798" cy="2251402"/>
              <a:chOff x="7388718" y="1774278"/>
              <a:chExt cx="876798" cy="2251402"/>
            </a:xfrm>
          </p:grpSpPr>
          <p:sp>
            <p:nvSpPr>
              <p:cNvPr id="15" name="MH_Text_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7405612" y="1904716"/>
                <a:ext cx="859904" cy="2120964"/>
              </a:xfrm>
              <a:prstGeom prst="can">
                <a:avLst>
                  <a:gd name="adj" fmla="val 26994"/>
                </a:avLst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90%</a:t>
                </a:r>
                <a:endParaRPr lang="zh-CN" altLang="en-US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" name="MH_Other_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7388718" y="1774278"/>
                <a:ext cx="861594" cy="191581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normAutofit fontScale="25000" lnSpcReduction="200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MH_SubTitle_4"/>
          <p:cNvSpPr/>
          <p:nvPr>
            <p:custDataLst>
              <p:tags r:id="rId14"/>
            </p:custDataLst>
          </p:nvPr>
        </p:nvSpPr>
        <p:spPr bwMode="auto">
          <a:xfrm>
            <a:off x="4803936" y="915603"/>
            <a:ext cx="2306030" cy="245929"/>
          </a:xfrm>
          <a:prstGeom prst="accentCallout2">
            <a:avLst>
              <a:gd name="adj1" fmla="val 34616"/>
              <a:gd name="adj2" fmla="val 103704"/>
              <a:gd name="adj3" fmla="val 33695"/>
              <a:gd name="adj4" fmla="val 129845"/>
              <a:gd name="adj5" fmla="val 343049"/>
              <a:gd name="adj6" fmla="val 130026"/>
            </a:avLst>
          </a:prstGeom>
          <a:noFill/>
          <a:ln w="9525">
            <a:solidFill>
              <a:srgbClr val="9F9F9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285750" indent="-285750" algn="r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SubTitle_3"/>
          <p:cNvSpPr/>
          <p:nvPr>
            <p:custDataLst>
              <p:tags r:id="rId15"/>
            </p:custDataLst>
          </p:nvPr>
        </p:nvSpPr>
        <p:spPr bwMode="auto">
          <a:xfrm>
            <a:off x="3484513" y="1199540"/>
            <a:ext cx="2319546" cy="232341"/>
          </a:xfrm>
          <a:prstGeom prst="accentCallout2">
            <a:avLst>
              <a:gd name="adj1" fmla="val 36736"/>
              <a:gd name="adj2" fmla="val 103685"/>
              <a:gd name="adj3" fmla="val 36736"/>
              <a:gd name="adj4" fmla="val 137975"/>
              <a:gd name="adj5" fmla="val 306467"/>
              <a:gd name="adj6" fmla="val 138261"/>
            </a:avLst>
          </a:prstGeom>
          <a:noFill/>
          <a:ln w="9525">
            <a:solidFill>
              <a:srgbClr val="9F9F9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285750" indent="-285750" algn="r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SubTitle_2"/>
          <p:cNvSpPr/>
          <p:nvPr>
            <p:custDataLst>
              <p:tags r:id="rId16"/>
            </p:custDataLst>
          </p:nvPr>
        </p:nvSpPr>
        <p:spPr bwMode="auto">
          <a:xfrm>
            <a:off x="2345870" y="1503894"/>
            <a:ext cx="2250281" cy="230982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46158"/>
              <a:gd name="adj5" fmla="val 264287"/>
              <a:gd name="adj6" fmla="val 145884"/>
            </a:avLst>
          </a:prstGeom>
          <a:noFill/>
          <a:ln w="9525">
            <a:solidFill>
              <a:srgbClr val="9F9F9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285750" indent="-285750" algn="r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文字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SubTitle_1"/>
          <p:cNvSpPr/>
          <p:nvPr>
            <p:custDataLst>
              <p:tags r:id="rId17"/>
            </p:custDataLst>
          </p:nvPr>
        </p:nvSpPr>
        <p:spPr bwMode="auto">
          <a:xfrm>
            <a:off x="1073814" y="1863956"/>
            <a:ext cx="2250281" cy="232341"/>
          </a:xfrm>
          <a:prstGeom prst="accentCallout2">
            <a:avLst>
              <a:gd name="adj1" fmla="val 36736"/>
              <a:gd name="adj2" fmla="val 103796"/>
              <a:gd name="adj3" fmla="val 36735"/>
              <a:gd name="adj4" fmla="val 153573"/>
              <a:gd name="adj5" fmla="val 136222"/>
              <a:gd name="adj6" fmla="val 153481"/>
            </a:avLst>
          </a:prstGeom>
          <a:noFill/>
          <a:ln w="9525">
            <a:solidFill>
              <a:srgbClr val="9F9F9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/>
          <a:p>
            <a:pPr marL="285750" indent="-285750"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001" y="4158748"/>
            <a:ext cx="8076328" cy="83947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更多模板请关注：亮亮图文旗舰店https://liangliangtuwen.tmall.com</a:t>
            </a:r>
            <a:endParaRPr lang="zh-CN" altLang="en-US" dirty="0"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  <p:custDataLst>
      <p:tags r:id="rId18"/>
    </p:custDataLst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6" grpId="0" animBg="1"/>
      <p:bldP spid="25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1247664" y="2590308"/>
            <a:ext cx="6726714" cy="649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>
          <a:xfrm>
            <a:off x="1541960" y="372387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FEFFFF"/>
                </a:solidFill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1" name="MH_SubTitle_2"/>
          <p:cNvSpPr/>
          <p:nvPr>
            <p:custDataLst>
              <p:tags r:id="rId4"/>
            </p:custDataLst>
          </p:nvPr>
        </p:nvSpPr>
        <p:spPr>
          <a:xfrm>
            <a:off x="3759287" y="372387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FEFFFF"/>
                </a:solidFill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3" name="MH_Text_2"/>
          <p:cNvSpPr/>
          <p:nvPr>
            <p:custDataLst>
              <p:tags r:id="rId5"/>
            </p:custDataLst>
          </p:nvPr>
        </p:nvSpPr>
        <p:spPr>
          <a:xfrm>
            <a:off x="3759281" y="4299990"/>
            <a:ext cx="1908000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SubTitle_3"/>
          <p:cNvSpPr/>
          <p:nvPr>
            <p:custDataLst>
              <p:tags r:id="rId6"/>
            </p:custDataLst>
          </p:nvPr>
        </p:nvSpPr>
        <p:spPr>
          <a:xfrm>
            <a:off x="5976606" y="372387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FEFFFF"/>
                </a:solidFill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8" name="MH_Text_3"/>
          <p:cNvSpPr/>
          <p:nvPr>
            <p:custDataLst>
              <p:tags r:id="rId7"/>
            </p:custDataLst>
          </p:nvPr>
        </p:nvSpPr>
        <p:spPr>
          <a:xfrm>
            <a:off x="5976606" y="4299990"/>
            <a:ext cx="1908000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文本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7664" y="1131590"/>
            <a:ext cx="6726714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8"/>
            </p:custDataLst>
          </p:nvPr>
        </p:nvSpPr>
        <p:spPr>
          <a:xfrm>
            <a:off x="1457357" y="4299990"/>
            <a:ext cx="1908000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38372" y="2067695"/>
            <a:ext cx="1110654" cy="1110191"/>
            <a:chOff x="1691680" y="5236046"/>
            <a:chExt cx="1110654" cy="1110191"/>
          </a:xfrm>
        </p:grpSpPr>
        <p:sp>
          <p:nvSpPr>
            <p:cNvPr id="24" name="椭圆 23"/>
            <p:cNvSpPr/>
            <p:nvPr/>
          </p:nvSpPr>
          <p:spPr bwMode="auto">
            <a:xfrm>
              <a:off x="1691680" y="5236046"/>
              <a:ext cx="1110654" cy="1110191"/>
            </a:xfrm>
            <a:prstGeom prst="ellipse">
              <a:avLst/>
            </a:pr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1940967" y="5523356"/>
              <a:ext cx="612081" cy="535571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56693" y="2067695"/>
            <a:ext cx="1110653" cy="1110191"/>
            <a:chOff x="3910000" y="5236046"/>
            <a:chExt cx="1110653" cy="1110191"/>
          </a:xfrm>
        </p:grpSpPr>
        <p:sp>
          <p:nvSpPr>
            <p:cNvPr id="40" name="椭圆 39"/>
            <p:cNvSpPr/>
            <p:nvPr/>
          </p:nvSpPr>
          <p:spPr bwMode="auto">
            <a:xfrm>
              <a:off x="3910000" y="5236046"/>
              <a:ext cx="1110653" cy="1110191"/>
            </a:xfrm>
            <a:prstGeom prst="ellipse">
              <a:avLst/>
            </a:pr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KSO_Shape"/>
            <p:cNvSpPr/>
            <p:nvPr/>
          </p:nvSpPr>
          <p:spPr bwMode="auto">
            <a:xfrm>
              <a:off x="4193901" y="5519716"/>
              <a:ext cx="542850" cy="542850"/>
            </a:xfrm>
            <a:custGeom>
              <a:avLst/>
              <a:gdLst>
                <a:gd name="T0" fmla="*/ 2013584 w 2019301"/>
                <a:gd name="T1" fmla="*/ 1506294 h 2019300"/>
                <a:gd name="T2" fmla="*/ 2019301 w 2019301"/>
                <a:gd name="T3" fmla="*/ 1584803 h 2019300"/>
                <a:gd name="T4" fmla="*/ 2004690 w 2019301"/>
                <a:gd name="T5" fmla="*/ 1690328 h 2019300"/>
                <a:gd name="T6" fmla="*/ 1945612 w 2019301"/>
                <a:gd name="T7" fmla="*/ 1822235 h 2019300"/>
                <a:gd name="T8" fmla="*/ 1896698 w 2019301"/>
                <a:gd name="T9" fmla="*/ 1883261 h 2019300"/>
                <a:gd name="T10" fmla="*/ 1836666 w 2019301"/>
                <a:gd name="T11" fmla="*/ 1935706 h 2019300"/>
                <a:gd name="T12" fmla="*/ 1765518 w 2019301"/>
                <a:gd name="T13" fmla="*/ 1977344 h 2019300"/>
                <a:gd name="T14" fmla="*/ 1689288 w 2019301"/>
                <a:gd name="T15" fmla="*/ 2005315 h 2019300"/>
                <a:gd name="T16" fmla="*/ 1610835 w 2019301"/>
                <a:gd name="T17" fmla="*/ 2018347 h 2019300"/>
                <a:gd name="T18" fmla="*/ 1523170 w 2019301"/>
                <a:gd name="T19" fmla="*/ 2016122 h 2019300"/>
                <a:gd name="T20" fmla="*/ 1376109 w 2019301"/>
                <a:gd name="T21" fmla="*/ 1970987 h 2019300"/>
                <a:gd name="T22" fmla="*/ 1294797 w 2019301"/>
                <a:gd name="T23" fmla="*/ 1917589 h 2019300"/>
                <a:gd name="T24" fmla="*/ 1238895 w 2019301"/>
                <a:gd name="T25" fmla="*/ 1861330 h 2019300"/>
                <a:gd name="T26" fmla="*/ 1583301 w 2019301"/>
                <a:gd name="T27" fmla="*/ 1135063 h 2019300"/>
                <a:gd name="T28" fmla="*/ 1706931 w 2019301"/>
                <a:gd name="T29" fmla="*/ 1154748 h 2019300"/>
                <a:gd name="T30" fmla="*/ 1828658 w 2019301"/>
                <a:gd name="T31" fmla="*/ 1213485 h 2019300"/>
                <a:gd name="T32" fmla="*/ 1888888 w 2019301"/>
                <a:gd name="T33" fmla="*/ 1263650 h 2019300"/>
                <a:gd name="T34" fmla="*/ 1939925 w 2019301"/>
                <a:gd name="T35" fmla="*/ 1324928 h 2019300"/>
                <a:gd name="T36" fmla="*/ 1142356 w 2019301"/>
                <a:gd name="T37" fmla="*/ 1648143 h 2019300"/>
                <a:gd name="T38" fmla="*/ 1136650 w 2019301"/>
                <a:gd name="T39" fmla="*/ 1569721 h 2019300"/>
                <a:gd name="T40" fmla="*/ 1151232 w 2019301"/>
                <a:gd name="T41" fmla="*/ 1464311 h 2019300"/>
                <a:gd name="T42" fmla="*/ 1210194 w 2019301"/>
                <a:gd name="T43" fmla="*/ 1332230 h 2019300"/>
                <a:gd name="T44" fmla="*/ 1259012 w 2019301"/>
                <a:gd name="T45" fmla="*/ 1271270 h 2019300"/>
                <a:gd name="T46" fmla="*/ 1318924 w 2019301"/>
                <a:gd name="T47" fmla="*/ 1218883 h 2019300"/>
                <a:gd name="T48" fmla="*/ 1389932 w 2019301"/>
                <a:gd name="T49" fmla="*/ 1177290 h 2019300"/>
                <a:gd name="T50" fmla="*/ 1466329 w 2019301"/>
                <a:gd name="T51" fmla="*/ 1149350 h 2019300"/>
                <a:gd name="T52" fmla="*/ 1543993 w 2019301"/>
                <a:gd name="T53" fmla="*/ 1136333 h 2019300"/>
                <a:gd name="T54" fmla="*/ 823090 w 2019301"/>
                <a:gd name="T55" fmla="*/ 1785690 h 2019300"/>
                <a:gd name="T56" fmla="*/ 774542 w 2019301"/>
                <a:gd name="T57" fmla="*/ 1858693 h 2019300"/>
                <a:gd name="T58" fmla="*/ 714889 w 2019301"/>
                <a:gd name="T59" fmla="*/ 1918683 h 2019300"/>
                <a:gd name="T60" fmla="*/ 645082 w 2019301"/>
                <a:gd name="T61" fmla="*/ 1965659 h 2019300"/>
                <a:gd name="T62" fmla="*/ 568294 w 2019301"/>
                <a:gd name="T63" fmla="*/ 1998351 h 2019300"/>
                <a:gd name="T64" fmla="*/ 486112 w 2019301"/>
                <a:gd name="T65" fmla="*/ 2016443 h 2019300"/>
                <a:gd name="T66" fmla="*/ 401391 w 2019301"/>
                <a:gd name="T67" fmla="*/ 2017713 h 2019300"/>
                <a:gd name="T68" fmla="*/ 316353 w 2019301"/>
                <a:gd name="T69" fmla="*/ 2002160 h 2019300"/>
                <a:gd name="T70" fmla="*/ 233219 w 2019301"/>
                <a:gd name="T71" fmla="*/ 1968515 h 2019300"/>
                <a:gd name="T72" fmla="*/ 160557 w 2019301"/>
                <a:gd name="T73" fmla="*/ 1920587 h 2019300"/>
                <a:gd name="T74" fmla="*/ 100268 w 2019301"/>
                <a:gd name="T75" fmla="*/ 1860280 h 2019300"/>
                <a:gd name="T76" fmla="*/ 53307 w 2019301"/>
                <a:gd name="T77" fmla="*/ 1790451 h 2019300"/>
                <a:gd name="T78" fmla="*/ 20308 w 2019301"/>
                <a:gd name="T79" fmla="*/ 1713639 h 2019300"/>
                <a:gd name="T80" fmla="*/ 2856 w 2019301"/>
                <a:gd name="T81" fmla="*/ 1631431 h 2019300"/>
                <a:gd name="T82" fmla="*/ 1587 w 2019301"/>
                <a:gd name="T83" fmla="*/ 1546683 h 2019300"/>
                <a:gd name="T84" fmla="*/ 17134 w 2019301"/>
                <a:gd name="T85" fmla="*/ 1461301 h 2019300"/>
                <a:gd name="T86" fmla="*/ 934986 w 2019301"/>
                <a:gd name="T87" fmla="*/ 0 h 2019300"/>
                <a:gd name="T88" fmla="*/ 1020658 w 2019301"/>
                <a:gd name="T89" fmla="*/ 8887 h 2019300"/>
                <a:gd name="T90" fmla="*/ 1104427 w 2019301"/>
                <a:gd name="T91" fmla="*/ 35549 h 2019300"/>
                <a:gd name="T92" fmla="*/ 1181849 w 2019301"/>
                <a:gd name="T93" fmla="*/ 78717 h 2019300"/>
                <a:gd name="T94" fmla="*/ 1246897 w 2019301"/>
                <a:gd name="T95" fmla="*/ 134580 h 2019300"/>
                <a:gd name="T96" fmla="*/ 1299252 w 2019301"/>
                <a:gd name="T97" fmla="*/ 201235 h 2019300"/>
                <a:gd name="T98" fmla="*/ 1337329 w 2019301"/>
                <a:gd name="T99" fmla="*/ 275508 h 2019300"/>
                <a:gd name="T100" fmla="*/ 1360492 w 2019301"/>
                <a:gd name="T101" fmla="*/ 356129 h 2019300"/>
                <a:gd name="T102" fmla="*/ 1368425 w 2019301"/>
                <a:gd name="T103" fmla="*/ 440242 h 2019300"/>
                <a:gd name="T104" fmla="*/ 1358906 w 2019301"/>
                <a:gd name="T105" fmla="*/ 525624 h 2019300"/>
                <a:gd name="T106" fmla="*/ 1332252 w 2019301"/>
                <a:gd name="T107" fmla="*/ 610053 h 2019300"/>
                <a:gd name="T108" fmla="*/ 556123 w 2019301"/>
                <a:gd name="T109" fmla="*/ 213614 h 2019300"/>
                <a:gd name="T110" fmla="*/ 607209 w 2019301"/>
                <a:gd name="T111" fmla="*/ 143785 h 2019300"/>
                <a:gd name="T112" fmla="*/ 670036 w 2019301"/>
                <a:gd name="T113" fmla="*/ 86969 h 2019300"/>
                <a:gd name="T114" fmla="*/ 741747 w 2019301"/>
                <a:gd name="T115" fmla="*/ 43485 h 2019300"/>
                <a:gd name="T116" fmla="*/ 820439 w 2019301"/>
                <a:gd name="T117" fmla="*/ 14283 h 2019300"/>
                <a:gd name="T118" fmla="*/ 903255 w 2019301"/>
                <a:gd name="T119" fmla="*/ 635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9301" h="2019300">
                  <a:moveTo>
                    <a:pt x="1996750" y="1438275"/>
                  </a:moveTo>
                  <a:lnTo>
                    <a:pt x="1999926" y="1447810"/>
                  </a:lnTo>
                  <a:lnTo>
                    <a:pt x="2002785" y="1457346"/>
                  </a:lnTo>
                  <a:lnTo>
                    <a:pt x="2005325" y="1467199"/>
                  </a:lnTo>
                  <a:lnTo>
                    <a:pt x="2007867" y="1477052"/>
                  </a:lnTo>
                  <a:lnTo>
                    <a:pt x="2010090" y="1486588"/>
                  </a:lnTo>
                  <a:lnTo>
                    <a:pt x="2011678" y="1496441"/>
                  </a:lnTo>
                  <a:lnTo>
                    <a:pt x="2013584" y="1506294"/>
                  </a:lnTo>
                  <a:lnTo>
                    <a:pt x="2015172" y="1515830"/>
                  </a:lnTo>
                  <a:lnTo>
                    <a:pt x="2016442" y="1526001"/>
                  </a:lnTo>
                  <a:lnTo>
                    <a:pt x="2017395" y="1535536"/>
                  </a:lnTo>
                  <a:lnTo>
                    <a:pt x="2018348" y="1545707"/>
                  </a:lnTo>
                  <a:lnTo>
                    <a:pt x="2018983" y="1555243"/>
                  </a:lnTo>
                  <a:lnTo>
                    <a:pt x="2019301" y="1565096"/>
                  </a:lnTo>
                  <a:lnTo>
                    <a:pt x="2019301" y="1574949"/>
                  </a:lnTo>
                  <a:lnTo>
                    <a:pt x="2019301" y="1584803"/>
                  </a:lnTo>
                  <a:lnTo>
                    <a:pt x="2018983" y="1594338"/>
                  </a:lnTo>
                  <a:lnTo>
                    <a:pt x="2018666" y="1604191"/>
                  </a:lnTo>
                  <a:lnTo>
                    <a:pt x="2018031" y="1613727"/>
                  </a:lnTo>
                  <a:lnTo>
                    <a:pt x="2016760" y="1623580"/>
                  </a:lnTo>
                  <a:lnTo>
                    <a:pt x="2015807" y="1633433"/>
                  </a:lnTo>
                  <a:lnTo>
                    <a:pt x="2012949" y="1652186"/>
                  </a:lnTo>
                  <a:lnTo>
                    <a:pt x="2009455" y="1671575"/>
                  </a:lnTo>
                  <a:lnTo>
                    <a:pt x="2004690" y="1690328"/>
                  </a:lnTo>
                  <a:lnTo>
                    <a:pt x="1999291" y="1708763"/>
                  </a:lnTo>
                  <a:lnTo>
                    <a:pt x="1993256" y="1727198"/>
                  </a:lnTo>
                  <a:lnTo>
                    <a:pt x="1986268" y="1745316"/>
                  </a:lnTo>
                  <a:lnTo>
                    <a:pt x="1978645" y="1763115"/>
                  </a:lnTo>
                  <a:lnTo>
                    <a:pt x="1970069" y="1780279"/>
                  </a:lnTo>
                  <a:lnTo>
                    <a:pt x="1960858" y="1797443"/>
                  </a:lnTo>
                  <a:lnTo>
                    <a:pt x="1951011" y="1813971"/>
                  </a:lnTo>
                  <a:lnTo>
                    <a:pt x="1945612" y="1822235"/>
                  </a:lnTo>
                  <a:lnTo>
                    <a:pt x="1940212" y="1830181"/>
                  </a:lnTo>
                  <a:lnTo>
                    <a:pt x="1934495" y="1838445"/>
                  </a:lnTo>
                  <a:lnTo>
                    <a:pt x="1928460" y="1846073"/>
                  </a:lnTo>
                  <a:lnTo>
                    <a:pt x="1922425" y="1853702"/>
                  </a:lnTo>
                  <a:lnTo>
                    <a:pt x="1916390" y="1861330"/>
                  </a:lnTo>
                  <a:lnTo>
                    <a:pt x="1910038" y="1868958"/>
                  </a:lnTo>
                  <a:lnTo>
                    <a:pt x="1903368" y="1875951"/>
                  </a:lnTo>
                  <a:lnTo>
                    <a:pt x="1896698" y="1883261"/>
                  </a:lnTo>
                  <a:lnTo>
                    <a:pt x="1889710" y="1890254"/>
                  </a:lnTo>
                  <a:lnTo>
                    <a:pt x="1882404" y="1897565"/>
                  </a:lnTo>
                  <a:lnTo>
                    <a:pt x="1875417" y="1904239"/>
                  </a:lnTo>
                  <a:lnTo>
                    <a:pt x="1867794" y="1910596"/>
                  </a:lnTo>
                  <a:lnTo>
                    <a:pt x="1860488" y="1916953"/>
                  </a:lnTo>
                  <a:lnTo>
                    <a:pt x="1852548" y="1923628"/>
                  </a:lnTo>
                  <a:lnTo>
                    <a:pt x="1844607" y="1929667"/>
                  </a:lnTo>
                  <a:lnTo>
                    <a:pt x="1836666" y="1935706"/>
                  </a:lnTo>
                  <a:lnTo>
                    <a:pt x="1828408" y="1941427"/>
                  </a:lnTo>
                  <a:lnTo>
                    <a:pt x="1819832" y="1947149"/>
                  </a:lnTo>
                  <a:lnTo>
                    <a:pt x="1811256" y="1952870"/>
                  </a:lnTo>
                  <a:lnTo>
                    <a:pt x="1802363" y="1957956"/>
                  </a:lnTo>
                  <a:lnTo>
                    <a:pt x="1793469" y="1963041"/>
                  </a:lnTo>
                  <a:lnTo>
                    <a:pt x="1784576" y="1968127"/>
                  </a:lnTo>
                  <a:lnTo>
                    <a:pt x="1775365" y="1972577"/>
                  </a:lnTo>
                  <a:lnTo>
                    <a:pt x="1765518" y="1977344"/>
                  </a:lnTo>
                  <a:lnTo>
                    <a:pt x="1756307" y="1981476"/>
                  </a:lnTo>
                  <a:lnTo>
                    <a:pt x="1746778" y="1985926"/>
                  </a:lnTo>
                  <a:lnTo>
                    <a:pt x="1737567" y="1989422"/>
                  </a:lnTo>
                  <a:lnTo>
                    <a:pt x="1727721" y="1992919"/>
                  </a:lnTo>
                  <a:lnTo>
                    <a:pt x="1718192" y="1996733"/>
                  </a:lnTo>
                  <a:lnTo>
                    <a:pt x="1708663" y="1999911"/>
                  </a:lnTo>
                  <a:lnTo>
                    <a:pt x="1698817" y="2002772"/>
                  </a:lnTo>
                  <a:lnTo>
                    <a:pt x="1689288" y="2005315"/>
                  </a:lnTo>
                  <a:lnTo>
                    <a:pt x="1679442" y="2007540"/>
                  </a:lnTo>
                  <a:lnTo>
                    <a:pt x="1669595" y="2009765"/>
                  </a:lnTo>
                  <a:lnTo>
                    <a:pt x="1660067" y="2011990"/>
                  </a:lnTo>
                  <a:lnTo>
                    <a:pt x="1650220" y="2013579"/>
                  </a:lnTo>
                  <a:lnTo>
                    <a:pt x="1640374" y="2015168"/>
                  </a:lnTo>
                  <a:lnTo>
                    <a:pt x="1630527" y="2016439"/>
                  </a:lnTo>
                  <a:lnTo>
                    <a:pt x="1620999" y="2017711"/>
                  </a:lnTo>
                  <a:lnTo>
                    <a:pt x="1610835" y="2018347"/>
                  </a:lnTo>
                  <a:lnTo>
                    <a:pt x="1601306" y="2018982"/>
                  </a:lnTo>
                  <a:lnTo>
                    <a:pt x="1591459" y="2019300"/>
                  </a:lnTo>
                  <a:lnTo>
                    <a:pt x="1581613" y="2019300"/>
                  </a:lnTo>
                  <a:lnTo>
                    <a:pt x="1571767" y="2019300"/>
                  </a:lnTo>
                  <a:lnTo>
                    <a:pt x="1562238" y="2019300"/>
                  </a:lnTo>
                  <a:lnTo>
                    <a:pt x="1552392" y="2018664"/>
                  </a:lnTo>
                  <a:lnTo>
                    <a:pt x="1542545" y="2018347"/>
                  </a:lnTo>
                  <a:lnTo>
                    <a:pt x="1523170" y="2016122"/>
                  </a:lnTo>
                  <a:lnTo>
                    <a:pt x="1504112" y="2013261"/>
                  </a:lnTo>
                  <a:lnTo>
                    <a:pt x="1485055" y="2009765"/>
                  </a:lnTo>
                  <a:lnTo>
                    <a:pt x="1466315" y="2005315"/>
                  </a:lnTo>
                  <a:lnTo>
                    <a:pt x="1447893" y="1999911"/>
                  </a:lnTo>
                  <a:lnTo>
                    <a:pt x="1429153" y="1993872"/>
                  </a:lnTo>
                  <a:lnTo>
                    <a:pt x="1411366" y="1986880"/>
                  </a:lnTo>
                  <a:lnTo>
                    <a:pt x="1393579" y="1979569"/>
                  </a:lnTo>
                  <a:lnTo>
                    <a:pt x="1376109" y="1970987"/>
                  </a:lnTo>
                  <a:lnTo>
                    <a:pt x="1358958" y="1961770"/>
                  </a:lnTo>
                  <a:lnTo>
                    <a:pt x="1342441" y="1951599"/>
                  </a:lnTo>
                  <a:lnTo>
                    <a:pt x="1334183" y="1946195"/>
                  </a:lnTo>
                  <a:lnTo>
                    <a:pt x="1326242" y="1941110"/>
                  </a:lnTo>
                  <a:lnTo>
                    <a:pt x="1317984" y="1935388"/>
                  </a:lnTo>
                  <a:lnTo>
                    <a:pt x="1310361" y="1929667"/>
                  </a:lnTo>
                  <a:lnTo>
                    <a:pt x="1302420" y="1923628"/>
                  </a:lnTo>
                  <a:lnTo>
                    <a:pt x="1294797" y="1917589"/>
                  </a:lnTo>
                  <a:lnTo>
                    <a:pt x="1287492" y="1910914"/>
                  </a:lnTo>
                  <a:lnTo>
                    <a:pt x="1279869" y="1904557"/>
                  </a:lnTo>
                  <a:lnTo>
                    <a:pt x="1272881" y="1897882"/>
                  </a:lnTo>
                  <a:lnTo>
                    <a:pt x="1265576" y="1891208"/>
                  </a:lnTo>
                  <a:lnTo>
                    <a:pt x="1258906" y="1883897"/>
                  </a:lnTo>
                  <a:lnTo>
                    <a:pt x="1252235" y="1876587"/>
                  </a:lnTo>
                  <a:lnTo>
                    <a:pt x="1245248" y="1869276"/>
                  </a:lnTo>
                  <a:lnTo>
                    <a:pt x="1238895" y="1861330"/>
                  </a:lnTo>
                  <a:lnTo>
                    <a:pt x="1232543" y="1854019"/>
                  </a:lnTo>
                  <a:lnTo>
                    <a:pt x="1226508" y="1845755"/>
                  </a:lnTo>
                  <a:lnTo>
                    <a:pt x="1220473" y="1837809"/>
                  </a:lnTo>
                  <a:lnTo>
                    <a:pt x="1214438" y="1829863"/>
                  </a:lnTo>
                  <a:lnTo>
                    <a:pt x="1996750" y="1438275"/>
                  </a:lnTo>
                  <a:close/>
                  <a:moveTo>
                    <a:pt x="1563647" y="1135063"/>
                  </a:moveTo>
                  <a:lnTo>
                    <a:pt x="1573157" y="1135063"/>
                  </a:lnTo>
                  <a:lnTo>
                    <a:pt x="1583301" y="1135063"/>
                  </a:lnTo>
                  <a:lnTo>
                    <a:pt x="1592811" y="1135063"/>
                  </a:lnTo>
                  <a:lnTo>
                    <a:pt x="1602321" y="1136015"/>
                  </a:lnTo>
                  <a:lnTo>
                    <a:pt x="1612465" y="1136650"/>
                  </a:lnTo>
                  <a:lnTo>
                    <a:pt x="1631485" y="1138238"/>
                  </a:lnTo>
                  <a:lnTo>
                    <a:pt x="1650822" y="1141095"/>
                  </a:lnTo>
                  <a:lnTo>
                    <a:pt x="1669525" y="1144905"/>
                  </a:lnTo>
                  <a:lnTo>
                    <a:pt x="1688545" y="1149350"/>
                  </a:lnTo>
                  <a:lnTo>
                    <a:pt x="1706931" y="1154748"/>
                  </a:lnTo>
                  <a:lnTo>
                    <a:pt x="1725634" y="1160780"/>
                  </a:lnTo>
                  <a:lnTo>
                    <a:pt x="1743703" y="1167448"/>
                  </a:lnTo>
                  <a:lnTo>
                    <a:pt x="1761138" y="1175385"/>
                  </a:lnTo>
                  <a:lnTo>
                    <a:pt x="1778573" y="1183640"/>
                  </a:lnTo>
                  <a:lnTo>
                    <a:pt x="1795691" y="1192848"/>
                  </a:lnTo>
                  <a:lnTo>
                    <a:pt x="1812175" y="1203008"/>
                  </a:lnTo>
                  <a:lnTo>
                    <a:pt x="1820416" y="1208088"/>
                  </a:lnTo>
                  <a:lnTo>
                    <a:pt x="1828658" y="1213485"/>
                  </a:lnTo>
                  <a:lnTo>
                    <a:pt x="1836583" y="1219200"/>
                  </a:lnTo>
                  <a:lnTo>
                    <a:pt x="1844191" y="1224915"/>
                  </a:lnTo>
                  <a:lnTo>
                    <a:pt x="1852116" y="1230948"/>
                  </a:lnTo>
                  <a:lnTo>
                    <a:pt x="1859724" y="1236980"/>
                  </a:lnTo>
                  <a:lnTo>
                    <a:pt x="1867015" y="1243330"/>
                  </a:lnTo>
                  <a:lnTo>
                    <a:pt x="1874623" y="1250315"/>
                  </a:lnTo>
                  <a:lnTo>
                    <a:pt x="1881597" y="1256665"/>
                  </a:lnTo>
                  <a:lnTo>
                    <a:pt x="1888888" y="1263650"/>
                  </a:lnTo>
                  <a:lnTo>
                    <a:pt x="1895545" y="1270953"/>
                  </a:lnTo>
                  <a:lnTo>
                    <a:pt x="1902202" y="1277938"/>
                  </a:lnTo>
                  <a:lnTo>
                    <a:pt x="1908859" y="1285558"/>
                  </a:lnTo>
                  <a:lnTo>
                    <a:pt x="1915516" y="1292860"/>
                  </a:lnTo>
                  <a:lnTo>
                    <a:pt x="1921856" y="1300798"/>
                  </a:lnTo>
                  <a:lnTo>
                    <a:pt x="1927879" y="1308735"/>
                  </a:lnTo>
                  <a:lnTo>
                    <a:pt x="1933902" y="1316673"/>
                  </a:lnTo>
                  <a:lnTo>
                    <a:pt x="1939925" y="1324928"/>
                  </a:lnTo>
                  <a:lnTo>
                    <a:pt x="1159157" y="1716088"/>
                  </a:lnTo>
                  <a:lnTo>
                    <a:pt x="1156304" y="1706563"/>
                  </a:lnTo>
                  <a:lnTo>
                    <a:pt x="1153451" y="1696721"/>
                  </a:lnTo>
                  <a:lnTo>
                    <a:pt x="1150598" y="1686878"/>
                  </a:lnTo>
                  <a:lnTo>
                    <a:pt x="1148062" y="1677353"/>
                  </a:lnTo>
                  <a:lnTo>
                    <a:pt x="1145843" y="1667511"/>
                  </a:lnTo>
                  <a:lnTo>
                    <a:pt x="1143941" y="1657668"/>
                  </a:lnTo>
                  <a:lnTo>
                    <a:pt x="1142356" y="1648143"/>
                  </a:lnTo>
                  <a:lnTo>
                    <a:pt x="1140771" y="1637983"/>
                  </a:lnTo>
                  <a:lnTo>
                    <a:pt x="1139503" y="1628458"/>
                  </a:lnTo>
                  <a:lnTo>
                    <a:pt x="1138235" y="1618616"/>
                  </a:lnTo>
                  <a:lnTo>
                    <a:pt x="1137601" y="1608773"/>
                  </a:lnTo>
                  <a:lnTo>
                    <a:pt x="1136967" y="1598931"/>
                  </a:lnTo>
                  <a:lnTo>
                    <a:pt x="1136650" y="1589406"/>
                  </a:lnTo>
                  <a:lnTo>
                    <a:pt x="1136650" y="1579246"/>
                  </a:lnTo>
                  <a:lnTo>
                    <a:pt x="1136650" y="1569721"/>
                  </a:lnTo>
                  <a:lnTo>
                    <a:pt x="1136967" y="1560196"/>
                  </a:lnTo>
                  <a:lnTo>
                    <a:pt x="1137284" y="1550036"/>
                  </a:lnTo>
                  <a:lnTo>
                    <a:pt x="1137918" y="1540511"/>
                  </a:lnTo>
                  <a:lnTo>
                    <a:pt x="1139186" y="1530986"/>
                  </a:lnTo>
                  <a:lnTo>
                    <a:pt x="1140137" y="1521143"/>
                  </a:lnTo>
                  <a:lnTo>
                    <a:pt x="1142990" y="1502093"/>
                  </a:lnTo>
                  <a:lnTo>
                    <a:pt x="1146477" y="1483043"/>
                  </a:lnTo>
                  <a:lnTo>
                    <a:pt x="1151232" y="1464311"/>
                  </a:lnTo>
                  <a:lnTo>
                    <a:pt x="1156621" y="1445896"/>
                  </a:lnTo>
                  <a:lnTo>
                    <a:pt x="1162644" y="1427163"/>
                  </a:lnTo>
                  <a:lnTo>
                    <a:pt x="1169618" y="1409383"/>
                  </a:lnTo>
                  <a:lnTo>
                    <a:pt x="1177226" y="1391603"/>
                  </a:lnTo>
                  <a:lnTo>
                    <a:pt x="1185785" y="1374140"/>
                  </a:lnTo>
                  <a:lnTo>
                    <a:pt x="1194978" y="1356995"/>
                  </a:lnTo>
                  <a:lnTo>
                    <a:pt x="1204805" y="1340485"/>
                  </a:lnTo>
                  <a:lnTo>
                    <a:pt x="1210194" y="1332230"/>
                  </a:lnTo>
                  <a:lnTo>
                    <a:pt x="1215900" y="1324293"/>
                  </a:lnTo>
                  <a:lnTo>
                    <a:pt x="1221606" y="1316038"/>
                  </a:lnTo>
                  <a:lnTo>
                    <a:pt x="1227312" y="1308735"/>
                  </a:lnTo>
                  <a:lnTo>
                    <a:pt x="1233335" y="1300798"/>
                  </a:lnTo>
                  <a:lnTo>
                    <a:pt x="1239358" y="1293178"/>
                  </a:lnTo>
                  <a:lnTo>
                    <a:pt x="1245698" y="1285875"/>
                  </a:lnTo>
                  <a:lnTo>
                    <a:pt x="1252672" y="1278255"/>
                  </a:lnTo>
                  <a:lnTo>
                    <a:pt x="1259012" y="1271270"/>
                  </a:lnTo>
                  <a:lnTo>
                    <a:pt x="1265986" y="1263968"/>
                  </a:lnTo>
                  <a:lnTo>
                    <a:pt x="1273276" y="1257300"/>
                  </a:lnTo>
                  <a:lnTo>
                    <a:pt x="1280250" y="1250633"/>
                  </a:lnTo>
                  <a:lnTo>
                    <a:pt x="1287858" y="1243965"/>
                  </a:lnTo>
                  <a:lnTo>
                    <a:pt x="1295149" y="1237298"/>
                  </a:lnTo>
                  <a:lnTo>
                    <a:pt x="1303074" y="1230948"/>
                  </a:lnTo>
                  <a:lnTo>
                    <a:pt x="1310999" y="1224915"/>
                  </a:lnTo>
                  <a:lnTo>
                    <a:pt x="1318924" y="1218883"/>
                  </a:lnTo>
                  <a:lnTo>
                    <a:pt x="1327483" y="1213168"/>
                  </a:lnTo>
                  <a:lnTo>
                    <a:pt x="1335725" y="1207453"/>
                  </a:lnTo>
                  <a:lnTo>
                    <a:pt x="1344284" y="1201738"/>
                  </a:lnTo>
                  <a:lnTo>
                    <a:pt x="1353160" y="1196658"/>
                  </a:lnTo>
                  <a:lnTo>
                    <a:pt x="1362036" y="1191578"/>
                  </a:lnTo>
                  <a:lnTo>
                    <a:pt x="1371229" y="1186498"/>
                  </a:lnTo>
                  <a:lnTo>
                    <a:pt x="1380422" y="1181735"/>
                  </a:lnTo>
                  <a:lnTo>
                    <a:pt x="1389932" y="1177290"/>
                  </a:lnTo>
                  <a:lnTo>
                    <a:pt x="1399125" y="1172845"/>
                  </a:lnTo>
                  <a:lnTo>
                    <a:pt x="1408635" y="1169035"/>
                  </a:lnTo>
                  <a:lnTo>
                    <a:pt x="1418145" y="1165225"/>
                  </a:lnTo>
                  <a:lnTo>
                    <a:pt x="1427655" y="1161415"/>
                  </a:lnTo>
                  <a:lnTo>
                    <a:pt x="1437165" y="1157923"/>
                  </a:lnTo>
                  <a:lnTo>
                    <a:pt x="1446675" y="1155065"/>
                  </a:lnTo>
                  <a:lnTo>
                    <a:pt x="1456185" y="1151890"/>
                  </a:lnTo>
                  <a:lnTo>
                    <a:pt x="1466329" y="1149350"/>
                  </a:lnTo>
                  <a:lnTo>
                    <a:pt x="1475839" y="1146810"/>
                  </a:lnTo>
                  <a:lnTo>
                    <a:pt x="1485349" y="1144905"/>
                  </a:lnTo>
                  <a:lnTo>
                    <a:pt x="1495493" y="1142683"/>
                  </a:lnTo>
                  <a:lnTo>
                    <a:pt x="1505003" y="1141095"/>
                  </a:lnTo>
                  <a:lnTo>
                    <a:pt x="1514830" y="1139508"/>
                  </a:lnTo>
                  <a:lnTo>
                    <a:pt x="1524657" y="1138238"/>
                  </a:lnTo>
                  <a:lnTo>
                    <a:pt x="1534167" y="1137285"/>
                  </a:lnTo>
                  <a:lnTo>
                    <a:pt x="1543993" y="1136333"/>
                  </a:lnTo>
                  <a:lnTo>
                    <a:pt x="1553820" y="1135380"/>
                  </a:lnTo>
                  <a:lnTo>
                    <a:pt x="1563647" y="1135063"/>
                  </a:lnTo>
                  <a:close/>
                  <a:moveTo>
                    <a:pt x="233219" y="952500"/>
                  </a:moveTo>
                  <a:lnTo>
                    <a:pt x="1035050" y="1298472"/>
                  </a:lnTo>
                  <a:lnTo>
                    <a:pt x="837369" y="1755219"/>
                  </a:lnTo>
                  <a:lnTo>
                    <a:pt x="832609" y="1765693"/>
                  </a:lnTo>
                  <a:lnTo>
                    <a:pt x="828167" y="1775533"/>
                  </a:lnTo>
                  <a:lnTo>
                    <a:pt x="823090" y="1785690"/>
                  </a:lnTo>
                  <a:lnTo>
                    <a:pt x="817696" y="1795529"/>
                  </a:lnTo>
                  <a:lnTo>
                    <a:pt x="811984" y="1805051"/>
                  </a:lnTo>
                  <a:lnTo>
                    <a:pt x="806273" y="1814574"/>
                  </a:lnTo>
                  <a:lnTo>
                    <a:pt x="800561" y="1823778"/>
                  </a:lnTo>
                  <a:lnTo>
                    <a:pt x="794215" y="1832666"/>
                  </a:lnTo>
                  <a:lnTo>
                    <a:pt x="788186" y="1841553"/>
                  </a:lnTo>
                  <a:lnTo>
                    <a:pt x="781523" y="1850123"/>
                  </a:lnTo>
                  <a:lnTo>
                    <a:pt x="774542" y="1858693"/>
                  </a:lnTo>
                  <a:lnTo>
                    <a:pt x="767879" y="1866628"/>
                  </a:lnTo>
                  <a:lnTo>
                    <a:pt x="760898" y="1874881"/>
                  </a:lnTo>
                  <a:lnTo>
                    <a:pt x="753600" y="1882816"/>
                  </a:lnTo>
                  <a:lnTo>
                    <a:pt x="746302" y="1890116"/>
                  </a:lnTo>
                  <a:lnTo>
                    <a:pt x="738369" y="1897734"/>
                  </a:lnTo>
                  <a:lnTo>
                    <a:pt x="730754" y="1904717"/>
                  </a:lnTo>
                  <a:lnTo>
                    <a:pt x="722822" y="1912017"/>
                  </a:lnTo>
                  <a:lnTo>
                    <a:pt x="714889" y="1918683"/>
                  </a:lnTo>
                  <a:lnTo>
                    <a:pt x="706639" y="1925348"/>
                  </a:lnTo>
                  <a:lnTo>
                    <a:pt x="698072" y="1932014"/>
                  </a:lnTo>
                  <a:lnTo>
                    <a:pt x="689505" y="1938044"/>
                  </a:lnTo>
                  <a:lnTo>
                    <a:pt x="680937" y="1944075"/>
                  </a:lnTo>
                  <a:lnTo>
                    <a:pt x="672053" y="1949788"/>
                  </a:lnTo>
                  <a:lnTo>
                    <a:pt x="663168" y="1955502"/>
                  </a:lnTo>
                  <a:lnTo>
                    <a:pt x="654284" y="1960897"/>
                  </a:lnTo>
                  <a:lnTo>
                    <a:pt x="645082" y="1965659"/>
                  </a:lnTo>
                  <a:lnTo>
                    <a:pt x="635880" y="1970737"/>
                  </a:lnTo>
                  <a:lnTo>
                    <a:pt x="626361" y="1975498"/>
                  </a:lnTo>
                  <a:lnTo>
                    <a:pt x="616842" y="1979942"/>
                  </a:lnTo>
                  <a:lnTo>
                    <a:pt x="607322" y="1984385"/>
                  </a:lnTo>
                  <a:lnTo>
                    <a:pt x="597803" y="1988194"/>
                  </a:lnTo>
                  <a:lnTo>
                    <a:pt x="587649" y="1991686"/>
                  </a:lnTo>
                  <a:lnTo>
                    <a:pt x="577813" y="1995177"/>
                  </a:lnTo>
                  <a:lnTo>
                    <a:pt x="568294" y="1998351"/>
                  </a:lnTo>
                  <a:lnTo>
                    <a:pt x="557823" y="2001843"/>
                  </a:lnTo>
                  <a:lnTo>
                    <a:pt x="547986" y="2004699"/>
                  </a:lnTo>
                  <a:lnTo>
                    <a:pt x="537515" y="2006921"/>
                  </a:lnTo>
                  <a:lnTo>
                    <a:pt x="527679" y="2009143"/>
                  </a:lnTo>
                  <a:lnTo>
                    <a:pt x="517208" y="2011365"/>
                  </a:lnTo>
                  <a:lnTo>
                    <a:pt x="507054" y="2012952"/>
                  </a:lnTo>
                  <a:lnTo>
                    <a:pt x="496266" y="2014856"/>
                  </a:lnTo>
                  <a:lnTo>
                    <a:pt x="486112" y="2016443"/>
                  </a:lnTo>
                  <a:lnTo>
                    <a:pt x="475641" y="2017396"/>
                  </a:lnTo>
                  <a:lnTo>
                    <a:pt x="464852" y="2018030"/>
                  </a:lnTo>
                  <a:lnTo>
                    <a:pt x="454381" y="2018665"/>
                  </a:lnTo>
                  <a:lnTo>
                    <a:pt x="443910" y="2018665"/>
                  </a:lnTo>
                  <a:lnTo>
                    <a:pt x="433439" y="2019300"/>
                  </a:lnTo>
                  <a:lnTo>
                    <a:pt x="422651" y="2018665"/>
                  </a:lnTo>
                  <a:lnTo>
                    <a:pt x="411862" y="2018348"/>
                  </a:lnTo>
                  <a:lnTo>
                    <a:pt x="401391" y="2017713"/>
                  </a:lnTo>
                  <a:lnTo>
                    <a:pt x="390603" y="2016761"/>
                  </a:lnTo>
                  <a:lnTo>
                    <a:pt x="379815" y="2015174"/>
                  </a:lnTo>
                  <a:lnTo>
                    <a:pt x="369343" y="2013904"/>
                  </a:lnTo>
                  <a:lnTo>
                    <a:pt x="358555" y="2012000"/>
                  </a:lnTo>
                  <a:lnTo>
                    <a:pt x="347767" y="2009778"/>
                  </a:lnTo>
                  <a:lnTo>
                    <a:pt x="337296" y="2007556"/>
                  </a:lnTo>
                  <a:lnTo>
                    <a:pt x="326507" y="2005017"/>
                  </a:lnTo>
                  <a:lnTo>
                    <a:pt x="316353" y="2002160"/>
                  </a:lnTo>
                  <a:lnTo>
                    <a:pt x="305565" y="1998986"/>
                  </a:lnTo>
                  <a:lnTo>
                    <a:pt x="294777" y="1995177"/>
                  </a:lnTo>
                  <a:lnTo>
                    <a:pt x="284623" y="1991368"/>
                  </a:lnTo>
                  <a:lnTo>
                    <a:pt x="274152" y="1987560"/>
                  </a:lnTo>
                  <a:lnTo>
                    <a:pt x="263998" y="1983116"/>
                  </a:lnTo>
                  <a:lnTo>
                    <a:pt x="253527" y="1978672"/>
                  </a:lnTo>
                  <a:lnTo>
                    <a:pt x="243373" y="1973594"/>
                  </a:lnTo>
                  <a:lnTo>
                    <a:pt x="233219" y="1968515"/>
                  </a:lnTo>
                  <a:lnTo>
                    <a:pt x="223700" y="1963119"/>
                  </a:lnTo>
                  <a:lnTo>
                    <a:pt x="214181" y="1958041"/>
                  </a:lnTo>
                  <a:lnTo>
                    <a:pt x="204662" y="1952328"/>
                  </a:lnTo>
                  <a:lnTo>
                    <a:pt x="195460" y="1946297"/>
                  </a:lnTo>
                  <a:lnTo>
                    <a:pt x="186258" y="1939949"/>
                  </a:lnTo>
                  <a:lnTo>
                    <a:pt x="177691" y="1933601"/>
                  </a:lnTo>
                  <a:lnTo>
                    <a:pt x="168806" y="1927252"/>
                  </a:lnTo>
                  <a:lnTo>
                    <a:pt x="160557" y="1920587"/>
                  </a:lnTo>
                  <a:lnTo>
                    <a:pt x="151989" y="1913604"/>
                  </a:lnTo>
                  <a:lnTo>
                    <a:pt x="144374" y="1906621"/>
                  </a:lnTo>
                  <a:lnTo>
                    <a:pt x="136441" y="1899003"/>
                  </a:lnTo>
                  <a:lnTo>
                    <a:pt x="128509" y="1891703"/>
                  </a:lnTo>
                  <a:lnTo>
                    <a:pt x="121211" y="1884085"/>
                  </a:lnTo>
                  <a:lnTo>
                    <a:pt x="113913" y="1876468"/>
                  </a:lnTo>
                  <a:lnTo>
                    <a:pt x="106932" y="1868532"/>
                  </a:lnTo>
                  <a:lnTo>
                    <a:pt x="100268" y="1860280"/>
                  </a:lnTo>
                  <a:lnTo>
                    <a:pt x="93288" y="1852027"/>
                  </a:lnTo>
                  <a:lnTo>
                    <a:pt x="86942" y="1843457"/>
                  </a:lnTo>
                  <a:lnTo>
                    <a:pt x="80913" y="1835205"/>
                  </a:lnTo>
                  <a:lnTo>
                    <a:pt x="74884" y="1826635"/>
                  </a:lnTo>
                  <a:lnTo>
                    <a:pt x="69173" y="1817748"/>
                  </a:lnTo>
                  <a:lnTo>
                    <a:pt x="63461" y="1808860"/>
                  </a:lnTo>
                  <a:lnTo>
                    <a:pt x="58067" y="1799973"/>
                  </a:lnTo>
                  <a:lnTo>
                    <a:pt x="53307" y="1790451"/>
                  </a:lnTo>
                  <a:lnTo>
                    <a:pt x="48230" y="1781246"/>
                  </a:lnTo>
                  <a:lnTo>
                    <a:pt x="43471" y="1772041"/>
                  </a:lnTo>
                  <a:lnTo>
                    <a:pt x="39346" y="1762519"/>
                  </a:lnTo>
                  <a:lnTo>
                    <a:pt x="34904" y="1752679"/>
                  </a:lnTo>
                  <a:lnTo>
                    <a:pt x="31096" y="1743157"/>
                  </a:lnTo>
                  <a:lnTo>
                    <a:pt x="27288" y="1733318"/>
                  </a:lnTo>
                  <a:lnTo>
                    <a:pt x="23481" y="1723478"/>
                  </a:lnTo>
                  <a:lnTo>
                    <a:pt x="20308" y="1713639"/>
                  </a:lnTo>
                  <a:lnTo>
                    <a:pt x="17452" y="1703482"/>
                  </a:lnTo>
                  <a:lnTo>
                    <a:pt x="14596" y="1693325"/>
                  </a:lnTo>
                  <a:lnTo>
                    <a:pt x="11740" y="1683168"/>
                  </a:lnTo>
                  <a:lnTo>
                    <a:pt x="9836" y="1673011"/>
                  </a:lnTo>
                  <a:lnTo>
                    <a:pt x="7615" y="1662854"/>
                  </a:lnTo>
                  <a:lnTo>
                    <a:pt x="5711" y="1652379"/>
                  </a:lnTo>
                  <a:lnTo>
                    <a:pt x="4442" y="1641588"/>
                  </a:lnTo>
                  <a:lnTo>
                    <a:pt x="2856" y="1631431"/>
                  </a:lnTo>
                  <a:lnTo>
                    <a:pt x="1904" y="1620956"/>
                  </a:lnTo>
                  <a:lnTo>
                    <a:pt x="1269" y="1610482"/>
                  </a:lnTo>
                  <a:lnTo>
                    <a:pt x="317" y="1599690"/>
                  </a:lnTo>
                  <a:lnTo>
                    <a:pt x="0" y="1588898"/>
                  </a:lnTo>
                  <a:lnTo>
                    <a:pt x="0" y="1578741"/>
                  </a:lnTo>
                  <a:lnTo>
                    <a:pt x="317" y="1567949"/>
                  </a:lnTo>
                  <a:lnTo>
                    <a:pt x="952" y="1557475"/>
                  </a:lnTo>
                  <a:lnTo>
                    <a:pt x="1587" y="1546683"/>
                  </a:lnTo>
                  <a:lnTo>
                    <a:pt x="2538" y="1535891"/>
                  </a:lnTo>
                  <a:lnTo>
                    <a:pt x="3808" y="1525417"/>
                  </a:lnTo>
                  <a:lnTo>
                    <a:pt x="5394" y="1514625"/>
                  </a:lnTo>
                  <a:lnTo>
                    <a:pt x="7298" y="1503834"/>
                  </a:lnTo>
                  <a:lnTo>
                    <a:pt x="9519" y="1493359"/>
                  </a:lnTo>
                  <a:lnTo>
                    <a:pt x="11423" y="1482567"/>
                  </a:lnTo>
                  <a:lnTo>
                    <a:pt x="14279" y="1471776"/>
                  </a:lnTo>
                  <a:lnTo>
                    <a:pt x="17134" y="1461301"/>
                  </a:lnTo>
                  <a:lnTo>
                    <a:pt x="20308" y="1450827"/>
                  </a:lnTo>
                  <a:lnTo>
                    <a:pt x="24115" y="1440352"/>
                  </a:lnTo>
                  <a:lnTo>
                    <a:pt x="27606" y="1429878"/>
                  </a:lnTo>
                  <a:lnTo>
                    <a:pt x="31731" y="1419086"/>
                  </a:lnTo>
                  <a:lnTo>
                    <a:pt x="36173" y="1408929"/>
                  </a:lnTo>
                  <a:lnTo>
                    <a:pt x="233219" y="952500"/>
                  </a:lnTo>
                  <a:close/>
                  <a:moveTo>
                    <a:pt x="924515" y="0"/>
                  </a:moveTo>
                  <a:lnTo>
                    <a:pt x="934986" y="0"/>
                  </a:lnTo>
                  <a:lnTo>
                    <a:pt x="945774" y="0"/>
                  </a:lnTo>
                  <a:lnTo>
                    <a:pt x="956563" y="635"/>
                  </a:lnTo>
                  <a:lnTo>
                    <a:pt x="967034" y="1270"/>
                  </a:lnTo>
                  <a:lnTo>
                    <a:pt x="977822" y="2222"/>
                  </a:lnTo>
                  <a:lnTo>
                    <a:pt x="988611" y="3491"/>
                  </a:lnTo>
                  <a:lnTo>
                    <a:pt x="999082" y="5079"/>
                  </a:lnTo>
                  <a:lnTo>
                    <a:pt x="1009870" y="6666"/>
                  </a:lnTo>
                  <a:lnTo>
                    <a:pt x="1020658" y="8887"/>
                  </a:lnTo>
                  <a:lnTo>
                    <a:pt x="1030812" y="11427"/>
                  </a:lnTo>
                  <a:lnTo>
                    <a:pt x="1041601" y="13966"/>
                  </a:lnTo>
                  <a:lnTo>
                    <a:pt x="1052072" y="16823"/>
                  </a:lnTo>
                  <a:lnTo>
                    <a:pt x="1062860" y="19997"/>
                  </a:lnTo>
                  <a:lnTo>
                    <a:pt x="1073331" y="23488"/>
                  </a:lnTo>
                  <a:lnTo>
                    <a:pt x="1083802" y="27297"/>
                  </a:lnTo>
                  <a:lnTo>
                    <a:pt x="1094273" y="31423"/>
                  </a:lnTo>
                  <a:lnTo>
                    <a:pt x="1104427" y="35549"/>
                  </a:lnTo>
                  <a:lnTo>
                    <a:pt x="1114898" y="40311"/>
                  </a:lnTo>
                  <a:lnTo>
                    <a:pt x="1125052" y="45072"/>
                  </a:lnTo>
                  <a:lnTo>
                    <a:pt x="1134888" y="50150"/>
                  </a:lnTo>
                  <a:lnTo>
                    <a:pt x="1144725" y="55546"/>
                  </a:lnTo>
                  <a:lnTo>
                    <a:pt x="1154244" y="60942"/>
                  </a:lnTo>
                  <a:lnTo>
                    <a:pt x="1163446" y="66655"/>
                  </a:lnTo>
                  <a:lnTo>
                    <a:pt x="1172965" y="72686"/>
                  </a:lnTo>
                  <a:lnTo>
                    <a:pt x="1181849" y="78717"/>
                  </a:lnTo>
                  <a:lnTo>
                    <a:pt x="1190734" y="85065"/>
                  </a:lnTo>
                  <a:lnTo>
                    <a:pt x="1199301" y="91413"/>
                  </a:lnTo>
                  <a:lnTo>
                    <a:pt x="1207869" y="98396"/>
                  </a:lnTo>
                  <a:lnTo>
                    <a:pt x="1215801" y="105379"/>
                  </a:lnTo>
                  <a:lnTo>
                    <a:pt x="1224051" y="112362"/>
                  </a:lnTo>
                  <a:lnTo>
                    <a:pt x="1231984" y="119662"/>
                  </a:lnTo>
                  <a:lnTo>
                    <a:pt x="1239282" y="126962"/>
                  </a:lnTo>
                  <a:lnTo>
                    <a:pt x="1246897" y="134580"/>
                  </a:lnTo>
                  <a:lnTo>
                    <a:pt x="1254512" y="142515"/>
                  </a:lnTo>
                  <a:lnTo>
                    <a:pt x="1261176" y="150133"/>
                  </a:lnTo>
                  <a:lnTo>
                    <a:pt x="1268157" y="158385"/>
                  </a:lnTo>
                  <a:lnTo>
                    <a:pt x="1274820" y="166638"/>
                  </a:lnTo>
                  <a:lnTo>
                    <a:pt x="1281166" y="175208"/>
                  </a:lnTo>
                  <a:lnTo>
                    <a:pt x="1287512" y="183778"/>
                  </a:lnTo>
                  <a:lnTo>
                    <a:pt x="1293224" y="192348"/>
                  </a:lnTo>
                  <a:lnTo>
                    <a:pt x="1299252" y="201235"/>
                  </a:lnTo>
                  <a:lnTo>
                    <a:pt x="1304647" y="210122"/>
                  </a:lnTo>
                  <a:lnTo>
                    <a:pt x="1310041" y="219010"/>
                  </a:lnTo>
                  <a:lnTo>
                    <a:pt x="1315118" y="228215"/>
                  </a:lnTo>
                  <a:lnTo>
                    <a:pt x="1319877" y="237419"/>
                  </a:lnTo>
                  <a:lnTo>
                    <a:pt x="1324637" y="246624"/>
                  </a:lnTo>
                  <a:lnTo>
                    <a:pt x="1329079" y="256464"/>
                  </a:lnTo>
                  <a:lnTo>
                    <a:pt x="1333521" y="265986"/>
                  </a:lnTo>
                  <a:lnTo>
                    <a:pt x="1337329" y="275508"/>
                  </a:lnTo>
                  <a:lnTo>
                    <a:pt x="1340819" y="285665"/>
                  </a:lnTo>
                  <a:lnTo>
                    <a:pt x="1344310" y="295187"/>
                  </a:lnTo>
                  <a:lnTo>
                    <a:pt x="1347483" y="305027"/>
                  </a:lnTo>
                  <a:lnTo>
                    <a:pt x="1350973" y="315501"/>
                  </a:lnTo>
                  <a:lnTo>
                    <a:pt x="1353829" y="325341"/>
                  </a:lnTo>
                  <a:lnTo>
                    <a:pt x="1356050" y="335815"/>
                  </a:lnTo>
                  <a:lnTo>
                    <a:pt x="1358589" y="345655"/>
                  </a:lnTo>
                  <a:lnTo>
                    <a:pt x="1360492" y="356129"/>
                  </a:lnTo>
                  <a:lnTo>
                    <a:pt x="1362713" y="366286"/>
                  </a:lnTo>
                  <a:lnTo>
                    <a:pt x="1363983" y="377078"/>
                  </a:lnTo>
                  <a:lnTo>
                    <a:pt x="1365569" y="387552"/>
                  </a:lnTo>
                  <a:lnTo>
                    <a:pt x="1366521" y="397709"/>
                  </a:lnTo>
                  <a:lnTo>
                    <a:pt x="1367156" y="408501"/>
                  </a:lnTo>
                  <a:lnTo>
                    <a:pt x="1367790" y="418975"/>
                  </a:lnTo>
                  <a:lnTo>
                    <a:pt x="1367790" y="429450"/>
                  </a:lnTo>
                  <a:lnTo>
                    <a:pt x="1368425" y="440242"/>
                  </a:lnTo>
                  <a:lnTo>
                    <a:pt x="1367790" y="450716"/>
                  </a:lnTo>
                  <a:lnTo>
                    <a:pt x="1367473" y="461508"/>
                  </a:lnTo>
                  <a:lnTo>
                    <a:pt x="1366839" y="471982"/>
                  </a:lnTo>
                  <a:lnTo>
                    <a:pt x="1365887" y="482774"/>
                  </a:lnTo>
                  <a:lnTo>
                    <a:pt x="1364300" y="493566"/>
                  </a:lnTo>
                  <a:lnTo>
                    <a:pt x="1363031" y="504040"/>
                  </a:lnTo>
                  <a:lnTo>
                    <a:pt x="1361127" y="514832"/>
                  </a:lnTo>
                  <a:lnTo>
                    <a:pt x="1358906" y="525624"/>
                  </a:lnTo>
                  <a:lnTo>
                    <a:pt x="1356685" y="536098"/>
                  </a:lnTo>
                  <a:lnTo>
                    <a:pt x="1354146" y="546890"/>
                  </a:lnTo>
                  <a:lnTo>
                    <a:pt x="1351291" y="557364"/>
                  </a:lnTo>
                  <a:lnTo>
                    <a:pt x="1348117" y="567839"/>
                  </a:lnTo>
                  <a:lnTo>
                    <a:pt x="1344310" y="578630"/>
                  </a:lnTo>
                  <a:lnTo>
                    <a:pt x="1340502" y="588787"/>
                  </a:lnTo>
                  <a:lnTo>
                    <a:pt x="1336694" y="599579"/>
                  </a:lnTo>
                  <a:lnTo>
                    <a:pt x="1332252" y="610053"/>
                  </a:lnTo>
                  <a:lnTo>
                    <a:pt x="1134888" y="1066800"/>
                  </a:lnTo>
                  <a:lnTo>
                    <a:pt x="333375" y="720193"/>
                  </a:lnTo>
                  <a:lnTo>
                    <a:pt x="530739" y="263447"/>
                  </a:lnTo>
                  <a:lnTo>
                    <a:pt x="535181" y="253290"/>
                  </a:lnTo>
                  <a:lnTo>
                    <a:pt x="540258" y="242815"/>
                  </a:lnTo>
                  <a:lnTo>
                    <a:pt x="545335" y="232976"/>
                  </a:lnTo>
                  <a:lnTo>
                    <a:pt x="550729" y="223136"/>
                  </a:lnTo>
                  <a:lnTo>
                    <a:pt x="556123" y="213614"/>
                  </a:lnTo>
                  <a:lnTo>
                    <a:pt x="561518" y="204409"/>
                  </a:lnTo>
                  <a:lnTo>
                    <a:pt x="567864" y="195204"/>
                  </a:lnTo>
                  <a:lnTo>
                    <a:pt x="573892" y="186317"/>
                  </a:lnTo>
                  <a:lnTo>
                    <a:pt x="580239" y="177430"/>
                  </a:lnTo>
                  <a:lnTo>
                    <a:pt x="586585" y="168860"/>
                  </a:lnTo>
                  <a:lnTo>
                    <a:pt x="593248" y="160290"/>
                  </a:lnTo>
                  <a:lnTo>
                    <a:pt x="600229" y="152037"/>
                  </a:lnTo>
                  <a:lnTo>
                    <a:pt x="607209" y="143785"/>
                  </a:lnTo>
                  <a:lnTo>
                    <a:pt x="614825" y="136167"/>
                  </a:lnTo>
                  <a:lnTo>
                    <a:pt x="622123" y="128549"/>
                  </a:lnTo>
                  <a:lnTo>
                    <a:pt x="629738" y="120932"/>
                  </a:lnTo>
                  <a:lnTo>
                    <a:pt x="637353" y="113631"/>
                  </a:lnTo>
                  <a:lnTo>
                    <a:pt x="645286" y="106966"/>
                  </a:lnTo>
                  <a:lnTo>
                    <a:pt x="653536" y="99983"/>
                  </a:lnTo>
                  <a:lnTo>
                    <a:pt x="661786" y="93317"/>
                  </a:lnTo>
                  <a:lnTo>
                    <a:pt x="670036" y="86969"/>
                  </a:lnTo>
                  <a:lnTo>
                    <a:pt x="678286" y="80938"/>
                  </a:lnTo>
                  <a:lnTo>
                    <a:pt x="687170" y="74908"/>
                  </a:lnTo>
                  <a:lnTo>
                    <a:pt x="695738" y="68877"/>
                  </a:lnTo>
                  <a:lnTo>
                    <a:pt x="704622" y="63481"/>
                  </a:lnTo>
                  <a:lnTo>
                    <a:pt x="714141" y="58085"/>
                  </a:lnTo>
                  <a:lnTo>
                    <a:pt x="723343" y="53007"/>
                  </a:lnTo>
                  <a:lnTo>
                    <a:pt x="732545" y="47928"/>
                  </a:lnTo>
                  <a:lnTo>
                    <a:pt x="741747" y="43485"/>
                  </a:lnTo>
                  <a:lnTo>
                    <a:pt x="751266" y="38723"/>
                  </a:lnTo>
                  <a:lnTo>
                    <a:pt x="761103" y="34597"/>
                  </a:lnTo>
                  <a:lnTo>
                    <a:pt x="770622" y="30471"/>
                  </a:lnTo>
                  <a:lnTo>
                    <a:pt x="780141" y="26979"/>
                  </a:lnTo>
                  <a:lnTo>
                    <a:pt x="790295" y="23488"/>
                  </a:lnTo>
                  <a:lnTo>
                    <a:pt x="800131" y="20314"/>
                  </a:lnTo>
                  <a:lnTo>
                    <a:pt x="810285" y="17140"/>
                  </a:lnTo>
                  <a:lnTo>
                    <a:pt x="820439" y="14283"/>
                  </a:lnTo>
                  <a:lnTo>
                    <a:pt x="830275" y="11744"/>
                  </a:lnTo>
                  <a:lnTo>
                    <a:pt x="840746" y="9522"/>
                  </a:lnTo>
                  <a:lnTo>
                    <a:pt x="851217" y="7618"/>
                  </a:lnTo>
                  <a:lnTo>
                    <a:pt x="861371" y="5713"/>
                  </a:lnTo>
                  <a:lnTo>
                    <a:pt x="871842" y="3809"/>
                  </a:lnTo>
                  <a:lnTo>
                    <a:pt x="882313" y="2857"/>
                  </a:lnTo>
                  <a:lnTo>
                    <a:pt x="892784" y="1270"/>
                  </a:lnTo>
                  <a:lnTo>
                    <a:pt x="903255" y="635"/>
                  </a:lnTo>
                  <a:lnTo>
                    <a:pt x="913726" y="317"/>
                  </a:lnTo>
                  <a:lnTo>
                    <a:pt x="9245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4002" y="2067695"/>
            <a:ext cx="1110653" cy="1110191"/>
            <a:chOff x="6127308" y="5236046"/>
            <a:chExt cx="1110653" cy="1110191"/>
          </a:xfrm>
        </p:grpSpPr>
        <p:sp>
          <p:nvSpPr>
            <p:cNvPr id="43" name="椭圆 42"/>
            <p:cNvSpPr/>
            <p:nvPr/>
          </p:nvSpPr>
          <p:spPr bwMode="auto">
            <a:xfrm>
              <a:off x="6127308" y="5236046"/>
              <a:ext cx="1110653" cy="1110191"/>
            </a:xfrm>
            <a:prstGeom prst="ellipse">
              <a:avLst/>
            </a:pr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6430606" y="5539113"/>
              <a:ext cx="504056" cy="504056"/>
            </a:xfrm>
            <a:custGeom>
              <a:avLst/>
              <a:gdLst>
                <a:gd name="T0" fmla="*/ 566833349 w 6360"/>
                <a:gd name="T1" fmla="*/ 361674091 h 6359"/>
                <a:gd name="T2" fmla="*/ 553285983 w 6360"/>
                <a:gd name="T3" fmla="*/ 323173259 h 6359"/>
                <a:gd name="T4" fmla="*/ 531215540 w 6360"/>
                <a:gd name="T5" fmla="*/ 288082794 h 6359"/>
                <a:gd name="T6" fmla="*/ 479538521 w 6360"/>
                <a:gd name="T7" fmla="*/ 127438479 h 6359"/>
                <a:gd name="T8" fmla="*/ 453700012 w 6360"/>
                <a:gd name="T9" fmla="*/ 93514859 h 6359"/>
                <a:gd name="T10" fmla="*/ 417812927 w 6360"/>
                <a:gd name="T11" fmla="*/ 74219507 h 6359"/>
                <a:gd name="T12" fmla="*/ 391436165 w 6360"/>
                <a:gd name="T13" fmla="*/ 60398596 h 6359"/>
                <a:gd name="T14" fmla="*/ 376004767 w 6360"/>
                <a:gd name="T15" fmla="*/ 25936340 h 6359"/>
                <a:gd name="T16" fmla="*/ 345500804 w 6360"/>
                <a:gd name="T17" fmla="*/ 4307894 h 6359"/>
                <a:gd name="T18" fmla="*/ 310152271 w 6360"/>
                <a:gd name="T19" fmla="*/ 807655 h 6359"/>
                <a:gd name="T20" fmla="*/ 275611267 w 6360"/>
                <a:gd name="T21" fmla="*/ 16333750 h 6359"/>
                <a:gd name="T22" fmla="*/ 253989517 w 6360"/>
                <a:gd name="T23" fmla="*/ 46667557 h 6359"/>
                <a:gd name="T24" fmla="*/ 118337042 w 6360"/>
                <a:gd name="T25" fmla="*/ 71437350 h 6359"/>
                <a:gd name="T26" fmla="*/ 84782684 w 6360"/>
                <a:gd name="T27" fmla="*/ 77809319 h 6359"/>
                <a:gd name="T28" fmla="*/ 55086250 w 6360"/>
                <a:gd name="T29" fmla="*/ 92617331 h 6359"/>
                <a:gd name="T30" fmla="*/ 30414104 w 6360"/>
                <a:gd name="T31" fmla="*/ 114425522 h 6359"/>
                <a:gd name="T32" fmla="*/ 12291144 w 6360"/>
                <a:gd name="T33" fmla="*/ 142067045 h 6359"/>
                <a:gd name="T34" fmla="*/ 1884033 w 6360"/>
                <a:gd name="T35" fmla="*/ 174016462 h 6359"/>
                <a:gd name="T36" fmla="*/ 358835 w 6360"/>
                <a:gd name="T37" fmla="*/ 383751301 h 6359"/>
                <a:gd name="T38" fmla="*/ 13367948 w 6360"/>
                <a:gd name="T39" fmla="*/ 430867921 h 6359"/>
                <a:gd name="T40" fmla="*/ 42615689 w 6360"/>
                <a:gd name="T41" fmla="*/ 468471225 h 6359"/>
                <a:gd name="T42" fmla="*/ 72581099 w 6360"/>
                <a:gd name="T43" fmla="*/ 496022875 h 6359"/>
                <a:gd name="T44" fmla="*/ 91062894 w 6360"/>
                <a:gd name="T45" fmla="*/ 537485310 h 6359"/>
                <a:gd name="T46" fmla="*/ 127129396 w 6360"/>
                <a:gd name="T47" fmla="*/ 564229604 h 6359"/>
                <a:gd name="T48" fmla="*/ 168488863 w 6360"/>
                <a:gd name="T49" fmla="*/ 570332255 h 6359"/>
                <a:gd name="T50" fmla="*/ 208144014 w 6360"/>
                <a:gd name="T51" fmla="*/ 556960108 h 6359"/>
                <a:gd name="T52" fmla="*/ 236763644 w 6360"/>
                <a:gd name="T53" fmla="*/ 527702975 h 6359"/>
                <a:gd name="T54" fmla="*/ 358420358 w 6360"/>
                <a:gd name="T55" fmla="*/ 499343669 h 6359"/>
                <a:gd name="T56" fmla="*/ 375915208 w 6360"/>
                <a:gd name="T57" fmla="*/ 536946973 h 6359"/>
                <a:gd name="T58" fmla="*/ 408033927 w 6360"/>
                <a:gd name="T59" fmla="*/ 562344676 h 6359"/>
                <a:gd name="T60" fmla="*/ 445804745 w 6360"/>
                <a:gd name="T61" fmla="*/ 570691146 h 6359"/>
                <a:gd name="T62" fmla="*/ 492009083 w 6360"/>
                <a:gd name="T63" fmla="*/ 557857636 h 6359"/>
                <a:gd name="T64" fmla="*/ 524217660 w 6360"/>
                <a:gd name="T65" fmla="*/ 524023589 h 6359"/>
                <a:gd name="T66" fmla="*/ 534983606 w 6360"/>
                <a:gd name="T67" fmla="*/ 481484181 h 6359"/>
                <a:gd name="T68" fmla="*/ 549428059 w 6360"/>
                <a:gd name="T69" fmla="*/ 456265624 h 6359"/>
                <a:gd name="T70" fmla="*/ 564051929 w 6360"/>
                <a:gd name="T71" fmla="*/ 429252311 h 6359"/>
                <a:gd name="T72" fmla="*/ 570421998 w 6360"/>
                <a:gd name="T73" fmla="*/ 398290294 h 6359"/>
                <a:gd name="T74" fmla="*/ 283775509 w 6360"/>
                <a:gd name="T75" fmla="*/ 277223485 h 6359"/>
                <a:gd name="T76" fmla="*/ 273816792 w 6360"/>
                <a:gd name="T77" fmla="*/ 289429086 h 6359"/>
                <a:gd name="T78" fmla="*/ 257308889 w 6360"/>
                <a:gd name="T79" fmla="*/ 295980500 h 6359"/>
                <a:gd name="T80" fmla="*/ 224562059 w 6360"/>
                <a:gd name="T81" fmla="*/ 328558127 h 6359"/>
                <a:gd name="T82" fmla="*/ 218012873 w 6360"/>
                <a:gd name="T83" fmla="*/ 345160896 h 6359"/>
                <a:gd name="T84" fmla="*/ 205900847 w 6360"/>
                <a:gd name="T85" fmla="*/ 355032804 h 6359"/>
                <a:gd name="T86" fmla="*/ 154672521 w 6360"/>
                <a:gd name="T87" fmla="*/ 356289223 h 6359"/>
                <a:gd name="T88" fmla="*/ 141394432 w 6360"/>
                <a:gd name="T89" fmla="*/ 348660835 h 6359"/>
                <a:gd name="T90" fmla="*/ 133140330 w 6360"/>
                <a:gd name="T91" fmla="*/ 333583804 h 6359"/>
                <a:gd name="T92" fmla="*/ 104700118 w 6360"/>
                <a:gd name="T93" fmla="*/ 296518837 h 6359"/>
                <a:gd name="T94" fmla="*/ 86756575 w 6360"/>
                <a:gd name="T95" fmla="*/ 291852051 h 6359"/>
                <a:gd name="T96" fmla="*/ 74824267 w 6360"/>
                <a:gd name="T97" fmla="*/ 280993042 h 6359"/>
                <a:gd name="T98" fmla="*/ 71235318 w 6360"/>
                <a:gd name="T99" fmla="*/ 230107164 h 6359"/>
                <a:gd name="T100" fmla="*/ 76439024 w 6360"/>
                <a:gd name="T101" fmla="*/ 216017234 h 6359"/>
                <a:gd name="T102" fmla="*/ 89717113 w 6360"/>
                <a:gd name="T103" fmla="*/ 206145326 h 6359"/>
                <a:gd name="T104" fmla="*/ 131525274 w 6360"/>
                <a:gd name="T105" fmla="*/ 202824532 h 6359"/>
                <a:gd name="T106" fmla="*/ 134216835 w 6360"/>
                <a:gd name="T107" fmla="*/ 162618817 h 6359"/>
                <a:gd name="T108" fmla="*/ 143547441 w 6360"/>
                <a:gd name="T109" fmla="*/ 148708033 h 6359"/>
                <a:gd name="T110" fmla="*/ 157453642 w 6360"/>
                <a:gd name="T111" fmla="*/ 142784828 h 6359"/>
                <a:gd name="T112" fmla="*/ 208412991 w 6360"/>
                <a:gd name="T113" fmla="*/ 145477412 h 6359"/>
                <a:gd name="T114" fmla="*/ 219717488 w 6360"/>
                <a:gd name="T115" fmla="*/ 156695612 h 6359"/>
                <a:gd name="T116" fmla="*/ 224920894 w 6360"/>
                <a:gd name="T117" fmla="*/ 174195908 h 6359"/>
                <a:gd name="T118" fmla="*/ 260628561 w 6360"/>
                <a:gd name="T119" fmla="*/ 204080951 h 6359"/>
                <a:gd name="T120" fmla="*/ 276149519 w 6360"/>
                <a:gd name="T121" fmla="*/ 211799212 h 6359"/>
                <a:gd name="T122" fmla="*/ 284672597 w 6360"/>
                <a:gd name="T123" fmla="*/ 224722596 h 63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60" h="6359">
                  <a:moveTo>
                    <a:pt x="6360" y="4371"/>
                  </a:moveTo>
                  <a:lnTo>
                    <a:pt x="6360" y="4371"/>
                  </a:lnTo>
                  <a:lnTo>
                    <a:pt x="6360" y="4336"/>
                  </a:lnTo>
                  <a:lnTo>
                    <a:pt x="6358" y="4299"/>
                  </a:lnTo>
                  <a:lnTo>
                    <a:pt x="6355" y="4262"/>
                  </a:lnTo>
                  <a:lnTo>
                    <a:pt x="6352" y="4223"/>
                  </a:lnTo>
                  <a:lnTo>
                    <a:pt x="6346" y="4185"/>
                  </a:lnTo>
                  <a:lnTo>
                    <a:pt x="6341" y="4147"/>
                  </a:lnTo>
                  <a:lnTo>
                    <a:pt x="6335" y="4109"/>
                  </a:lnTo>
                  <a:lnTo>
                    <a:pt x="6327" y="4070"/>
                  </a:lnTo>
                  <a:lnTo>
                    <a:pt x="6318" y="4030"/>
                  </a:lnTo>
                  <a:lnTo>
                    <a:pt x="6309" y="3991"/>
                  </a:lnTo>
                  <a:lnTo>
                    <a:pt x="6299" y="3952"/>
                  </a:lnTo>
                  <a:lnTo>
                    <a:pt x="6287" y="3913"/>
                  </a:lnTo>
                  <a:lnTo>
                    <a:pt x="6276" y="3873"/>
                  </a:lnTo>
                  <a:lnTo>
                    <a:pt x="6262" y="3834"/>
                  </a:lnTo>
                  <a:lnTo>
                    <a:pt x="6249" y="3795"/>
                  </a:lnTo>
                  <a:lnTo>
                    <a:pt x="6233" y="3756"/>
                  </a:lnTo>
                  <a:lnTo>
                    <a:pt x="6218" y="3716"/>
                  </a:lnTo>
                  <a:lnTo>
                    <a:pt x="6202" y="3677"/>
                  </a:lnTo>
                  <a:lnTo>
                    <a:pt x="6185" y="3639"/>
                  </a:lnTo>
                  <a:lnTo>
                    <a:pt x="6167" y="3601"/>
                  </a:lnTo>
                  <a:lnTo>
                    <a:pt x="6148" y="3563"/>
                  </a:lnTo>
                  <a:lnTo>
                    <a:pt x="6129" y="3525"/>
                  </a:lnTo>
                  <a:lnTo>
                    <a:pt x="6109" y="3487"/>
                  </a:lnTo>
                  <a:lnTo>
                    <a:pt x="6087" y="3450"/>
                  </a:lnTo>
                  <a:lnTo>
                    <a:pt x="6066" y="3415"/>
                  </a:lnTo>
                  <a:lnTo>
                    <a:pt x="6043" y="3379"/>
                  </a:lnTo>
                  <a:lnTo>
                    <a:pt x="6020" y="3344"/>
                  </a:lnTo>
                  <a:lnTo>
                    <a:pt x="5996" y="3309"/>
                  </a:lnTo>
                  <a:lnTo>
                    <a:pt x="5972" y="3275"/>
                  </a:lnTo>
                  <a:lnTo>
                    <a:pt x="5947" y="3243"/>
                  </a:lnTo>
                  <a:lnTo>
                    <a:pt x="5921" y="3210"/>
                  </a:lnTo>
                  <a:lnTo>
                    <a:pt x="5895" y="3179"/>
                  </a:lnTo>
                  <a:lnTo>
                    <a:pt x="5566" y="3179"/>
                  </a:lnTo>
                  <a:lnTo>
                    <a:pt x="3975" y="3179"/>
                  </a:lnTo>
                  <a:lnTo>
                    <a:pt x="3975" y="3079"/>
                  </a:lnTo>
                  <a:lnTo>
                    <a:pt x="3975" y="1589"/>
                  </a:lnTo>
                  <a:lnTo>
                    <a:pt x="5431" y="1589"/>
                  </a:lnTo>
                  <a:lnTo>
                    <a:pt x="5410" y="1546"/>
                  </a:lnTo>
                  <a:lnTo>
                    <a:pt x="5388" y="1503"/>
                  </a:lnTo>
                  <a:lnTo>
                    <a:pt x="5367" y="1462"/>
                  </a:lnTo>
                  <a:lnTo>
                    <a:pt x="5345" y="1420"/>
                  </a:lnTo>
                  <a:lnTo>
                    <a:pt x="5321" y="1381"/>
                  </a:lnTo>
                  <a:lnTo>
                    <a:pt x="5297" y="1342"/>
                  </a:lnTo>
                  <a:lnTo>
                    <a:pt x="5274" y="1303"/>
                  </a:lnTo>
                  <a:lnTo>
                    <a:pt x="5249" y="1266"/>
                  </a:lnTo>
                  <a:lnTo>
                    <a:pt x="5225" y="1232"/>
                  </a:lnTo>
                  <a:lnTo>
                    <a:pt x="5199" y="1197"/>
                  </a:lnTo>
                  <a:lnTo>
                    <a:pt x="5172" y="1163"/>
                  </a:lnTo>
                  <a:lnTo>
                    <a:pt x="5144" y="1131"/>
                  </a:lnTo>
                  <a:lnTo>
                    <a:pt x="5116" y="1100"/>
                  </a:lnTo>
                  <a:lnTo>
                    <a:pt x="5087" y="1071"/>
                  </a:lnTo>
                  <a:lnTo>
                    <a:pt x="5057" y="1042"/>
                  </a:lnTo>
                  <a:lnTo>
                    <a:pt x="5026" y="1015"/>
                  </a:lnTo>
                  <a:lnTo>
                    <a:pt x="4995" y="989"/>
                  </a:lnTo>
                  <a:lnTo>
                    <a:pt x="4961" y="966"/>
                  </a:lnTo>
                  <a:lnTo>
                    <a:pt x="4927" y="943"/>
                  </a:lnTo>
                  <a:lnTo>
                    <a:pt x="4892" y="922"/>
                  </a:lnTo>
                  <a:lnTo>
                    <a:pt x="4857" y="902"/>
                  </a:lnTo>
                  <a:lnTo>
                    <a:pt x="4818" y="884"/>
                  </a:lnTo>
                  <a:lnTo>
                    <a:pt x="4780" y="867"/>
                  </a:lnTo>
                  <a:lnTo>
                    <a:pt x="4741" y="852"/>
                  </a:lnTo>
                  <a:lnTo>
                    <a:pt x="4700" y="839"/>
                  </a:lnTo>
                  <a:lnTo>
                    <a:pt x="4657" y="827"/>
                  </a:lnTo>
                  <a:lnTo>
                    <a:pt x="4613" y="818"/>
                  </a:lnTo>
                  <a:lnTo>
                    <a:pt x="4568" y="809"/>
                  </a:lnTo>
                  <a:lnTo>
                    <a:pt x="4521" y="802"/>
                  </a:lnTo>
                  <a:lnTo>
                    <a:pt x="4473" y="797"/>
                  </a:lnTo>
                  <a:lnTo>
                    <a:pt x="4424" y="795"/>
                  </a:lnTo>
                  <a:lnTo>
                    <a:pt x="4372" y="794"/>
                  </a:lnTo>
                  <a:lnTo>
                    <a:pt x="4372" y="753"/>
                  </a:lnTo>
                  <a:lnTo>
                    <a:pt x="4369" y="713"/>
                  </a:lnTo>
                  <a:lnTo>
                    <a:pt x="4363" y="673"/>
                  </a:lnTo>
                  <a:lnTo>
                    <a:pt x="4356" y="634"/>
                  </a:lnTo>
                  <a:lnTo>
                    <a:pt x="4347" y="596"/>
                  </a:lnTo>
                  <a:lnTo>
                    <a:pt x="4337" y="557"/>
                  </a:lnTo>
                  <a:lnTo>
                    <a:pt x="4324" y="520"/>
                  </a:lnTo>
                  <a:lnTo>
                    <a:pt x="4310" y="484"/>
                  </a:lnTo>
                  <a:lnTo>
                    <a:pt x="4295" y="450"/>
                  </a:lnTo>
                  <a:lnTo>
                    <a:pt x="4277" y="415"/>
                  </a:lnTo>
                  <a:lnTo>
                    <a:pt x="4258" y="382"/>
                  </a:lnTo>
                  <a:lnTo>
                    <a:pt x="4236" y="350"/>
                  </a:lnTo>
                  <a:lnTo>
                    <a:pt x="4215" y="318"/>
                  </a:lnTo>
                  <a:lnTo>
                    <a:pt x="4191" y="289"/>
                  </a:lnTo>
                  <a:lnTo>
                    <a:pt x="4166" y="260"/>
                  </a:lnTo>
                  <a:lnTo>
                    <a:pt x="4140" y="232"/>
                  </a:lnTo>
                  <a:lnTo>
                    <a:pt x="4112" y="206"/>
                  </a:lnTo>
                  <a:lnTo>
                    <a:pt x="4084" y="182"/>
                  </a:lnTo>
                  <a:lnTo>
                    <a:pt x="4053" y="157"/>
                  </a:lnTo>
                  <a:lnTo>
                    <a:pt x="4022" y="136"/>
                  </a:lnTo>
                  <a:lnTo>
                    <a:pt x="3989" y="114"/>
                  </a:lnTo>
                  <a:lnTo>
                    <a:pt x="3957" y="95"/>
                  </a:lnTo>
                  <a:lnTo>
                    <a:pt x="3922" y="78"/>
                  </a:lnTo>
                  <a:lnTo>
                    <a:pt x="3887" y="62"/>
                  </a:lnTo>
                  <a:lnTo>
                    <a:pt x="3851" y="48"/>
                  </a:lnTo>
                  <a:lnTo>
                    <a:pt x="3814" y="36"/>
                  </a:lnTo>
                  <a:lnTo>
                    <a:pt x="3776" y="25"/>
                  </a:lnTo>
                  <a:lnTo>
                    <a:pt x="3738" y="16"/>
                  </a:lnTo>
                  <a:lnTo>
                    <a:pt x="3699" y="9"/>
                  </a:lnTo>
                  <a:lnTo>
                    <a:pt x="3658" y="3"/>
                  </a:lnTo>
                  <a:lnTo>
                    <a:pt x="3618" y="1"/>
                  </a:lnTo>
                  <a:lnTo>
                    <a:pt x="3578" y="0"/>
                  </a:lnTo>
                  <a:lnTo>
                    <a:pt x="3536" y="1"/>
                  </a:lnTo>
                  <a:lnTo>
                    <a:pt x="3496" y="3"/>
                  </a:lnTo>
                  <a:lnTo>
                    <a:pt x="3457" y="9"/>
                  </a:lnTo>
                  <a:lnTo>
                    <a:pt x="3417" y="16"/>
                  </a:lnTo>
                  <a:lnTo>
                    <a:pt x="3379" y="25"/>
                  </a:lnTo>
                  <a:lnTo>
                    <a:pt x="3341" y="36"/>
                  </a:lnTo>
                  <a:lnTo>
                    <a:pt x="3304" y="48"/>
                  </a:lnTo>
                  <a:lnTo>
                    <a:pt x="3268" y="62"/>
                  </a:lnTo>
                  <a:lnTo>
                    <a:pt x="3233" y="78"/>
                  </a:lnTo>
                  <a:lnTo>
                    <a:pt x="3199" y="95"/>
                  </a:lnTo>
                  <a:lnTo>
                    <a:pt x="3165" y="114"/>
                  </a:lnTo>
                  <a:lnTo>
                    <a:pt x="3133" y="136"/>
                  </a:lnTo>
                  <a:lnTo>
                    <a:pt x="3102" y="157"/>
                  </a:lnTo>
                  <a:lnTo>
                    <a:pt x="3072" y="182"/>
                  </a:lnTo>
                  <a:lnTo>
                    <a:pt x="3043" y="206"/>
                  </a:lnTo>
                  <a:lnTo>
                    <a:pt x="3016" y="232"/>
                  </a:lnTo>
                  <a:lnTo>
                    <a:pt x="2989" y="260"/>
                  </a:lnTo>
                  <a:lnTo>
                    <a:pt x="2964" y="289"/>
                  </a:lnTo>
                  <a:lnTo>
                    <a:pt x="2940" y="318"/>
                  </a:lnTo>
                  <a:lnTo>
                    <a:pt x="2918" y="350"/>
                  </a:lnTo>
                  <a:lnTo>
                    <a:pt x="2898" y="382"/>
                  </a:lnTo>
                  <a:lnTo>
                    <a:pt x="2879" y="415"/>
                  </a:lnTo>
                  <a:lnTo>
                    <a:pt x="2861" y="450"/>
                  </a:lnTo>
                  <a:lnTo>
                    <a:pt x="2845" y="484"/>
                  </a:lnTo>
                  <a:lnTo>
                    <a:pt x="2831" y="520"/>
                  </a:lnTo>
                  <a:lnTo>
                    <a:pt x="2818" y="557"/>
                  </a:lnTo>
                  <a:lnTo>
                    <a:pt x="2808" y="596"/>
                  </a:lnTo>
                  <a:lnTo>
                    <a:pt x="2799" y="634"/>
                  </a:lnTo>
                  <a:lnTo>
                    <a:pt x="2791" y="673"/>
                  </a:lnTo>
                  <a:lnTo>
                    <a:pt x="2787" y="713"/>
                  </a:lnTo>
                  <a:lnTo>
                    <a:pt x="2783" y="753"/>
                  </a:lnTo>
                  <a:lnTo>
                    <a:pt x="2782" y="794"/>
                  </a:lnTo>
                  <a:lnTo>
                    <a:pt x="1391" y="794"/>
                  </a:lnTo>
                  <a:lnTo>
                    <a:pt x="1355" y="794"/>
                  </a:lnTo>
                  <a:lnTo>
                    <a:pt x="1319" y="796"/>
                  </a:lnTo>
                  <a:lnTo>
                    <a:pt x="1285" y="799"/>
                  </a:lnTo>
                  <a:lnTo>
                    <a:pt x="1249" y="801"/>
                  </a:lnTo>
                  <a:lnTo>
                    <a:pt x="1214" y="805"/>
                  </a:lnTo>
                  <a:lnTo>
                    <a:pt x="1179" y="810"/>
                  </a:lnTo>
                  <a:lnTo>
                    <a:pt x="1146" y="815"/>
                  </a:lnTo>
                  <a:lnTo>
                    <a:pt x="1111" y="822"/>
                  </a:lnTo>
                  <a:lnTo>
                    <a:pt x="1077" y="830"/>
                  </a:lnTo>
                  <a:lnTo>
                    <a:pt x="1043" y="838"/>
                  </a:lnTo>
                  <a:lnTo>
                    <a:pt x="1011" y="847"/>
                  </a:lnTo>
                  <a:lnTo>
                    <a:pt x="977" y="857"/>
                  </a:lnTo>
                  <a:lnTo>
                    <a:pt x="945" y="867"/>
                  </a:lnTo>
                  <a:lnTo>
                    <a:pt x="913" y="878"/>
                  </a:lnTo>
                  <a:lnTo>
                    <a:pt x="881" y="891"/>
                  </a:lnTo>
                  <a:lnTo>
                    <a:pt x="849" y="903"/>
                  </a:lnTo>
                  <a:lnTo>
                    <a:pt x="819" y="917"/>
                  </a:lnTo>
                  <a:lnTo>
                    <a:pt x="788" y="931"/>
                  </a:lnTo>
                  <a:lnTo>
                    <a:pt x="759" y="947"/>
                  </a:lnTo>
                  <a:lnTo>
                    <a:pt x="728" y="962"/>
                  </a:lnTo>
                  <a:lnTo>
                    <a:pt x="699" y="978"/>
                  </a:lnTo>
                  <a:lnTo>
                    <a:pt x="670" y="996"/>
                  </a:lnTo>
                  <a:lnTo>
                    <a:pt x="642" y="1013"/>
                  </a:lnTo>
                  <a:lnTo>
                    <a:pt x="614" y="1032"/>
                  </a:lnTo>
                  <a:lnTo>
                    <a:pt x="586" y="1051"/>
                  </a:lnTo>
                  <a:lnTo>
                    <a:pt x="559" y="1070"/>
                  </a:lnTo>
                  <a:lnTo>
                    <a:pt x="532" y="1091"/>
                  </a:lnTo>
                  <a:lnTo>
                    <a:pt x="506" y="1112"/>
                  </a:lnTo>
                  <a:lnTo>
                    <a:pt x="481" y="1134"/>
                  </a:lnTo>
                  <a:lnTo>
                    <a:pt x="456" y="1155"/>
                  </a:lnTo>
                  <a:lnTo>
                    <a:pt x="431" y="1179"/>
                  </a:lnTo>
                  <a:lnTo>
                    <a:pt x="407" y="1201"/>
                  </a:lnTo>
                  <a:lnTo>
                    <a:pt x="384" y="1226"/>
                  </a:lnTo>
                  <a:lnTo>
                    <a:pt x="361" y="1250"/>
                  </a:lnTo>
                  <a:lnTo>
                    <a:pt x="339" y="1275"/>
                  </a:lnTo>
                  <a:lnTo>
                    <a:pt x="318" y="1300"/>
                  </a:lnTo>
                  <a:lnTo>
                    <a:pt x="297" y="1327"/>
                  </a:lnTo>
                  <a:lnTo>
                    <a:pt x="276" y="1353"/>
                  </a:lnTo>
                  <a:lnTo>
                    <a:pt x="257" y="1380"/>
                  </a:lnTo>
                  <a:lnTo>
                    <a:pt x="238" y="1408"/>
                  </a:lnTo>
                  <a:lnTo>
                    <a:pt x="219" y="1436"/>
                  </a:lnTo>
                  <a:lnTo>
                    <a:pt x="202" y="1464"/>
                  </a:lnTo>
                  <a:lnTo>
                    <a:pt x="184" y="1493"/>
                  </a:lnTo>
                  <a:lnTo>
                    <a:pt x="168" y="1522"/>
                  </a:lnTo>
                  <a:lnTo>
                    <a:pt x="153" y="1552"/>
                  </a:lnTo>
                  <a:lnTo>
                    <a:pt x="137" y="1583"/>
                  </a:lnTo>
                  <a:lnTo>
                    <a:pt x="124" y="1613"/>
                  </a:lnTo>
                  <a:lnTo>
                    <a:pt x="109" y="1644"/>
                  </a:lnTo>
                  <a:lnTo>
                    <a:pt x="97" y="1676"/>
                  </a:lnTo>
                  <a:lnTo>
                    <a:pt x="84" y="1707"/>
                  </a:lnTo>
                  <a:lnTo>
                    <a:pt x="73" y="1740"/>
                  </a:lnTo>
                  <a:lnTo>
                    <a:pt x="63" y="1771"/>
                  </a:lnTo>
                  <a:lnTo>
                    <a:pt x="53" y="1805"/>
                  </a:lnTo>
                  <a:lnTo>
                    <a:pt x="44" y="1837"/>
                  </a:lnTo>
                  <a:lnTo>
                    <a:pt x="36" y="1871"/>
                  </a:lnTo>
                  <a:lnTo>
                    <a:pt x="28" y="1905"/>
                  </a:lnTo>
                  <a:lnTo>
                    <a:pt x="21" y="1939"/>
                  </a:lnTo>
                  <a:lnTo>
                    <a:pt x="16" y="1973"/>
                  </a:lnTo>
                  <a:lnTo>
                    <a:pt x="11" y="2008"/>
                  </a:lnTo>
                  <a:lnTo>
                    <a:pt x="7" y="2043"/>
                  </a:lnTo>
                  <a:lnTo>
                    <a:pt x="5" y="2079"/>
                  </a:lnTo>
                  <a:lnTo>
                    <a:pt x="2" y="2113"/>
                  </a:lnTo>
                  <a:lnTo>
                    <a:pt x="0" y="2149"/>
                  </a:lnTo>
                  <a:lnTo>
                    <a:pt x="0" y="2185"/>
                  </a:lnTo>
                  <a:lnTo>
                    <a:pt x="0" y="4173"/>
                  </a:lnTo>
                  <a:lnTo>
                    <a:pt x="1" y="4226"/>
                  </a:lnTo>
                  <a:lnTo>
                    <a:pt x="4" y="4276"/>
                  </a:lnTo>
                  <a:lnTo>
                    <a:pt x="9" y="4328"/>
                  </a:lnTo>
                  <a:lnTo>
                    <a:pt x="15" y="4378"/>
                  </a:lnTo>
                  <a:lnTo>
                    <a:pt x="24" y="4428"/>
                  </a:lnTo>
                  <a:lnTo>
                    <a:pt x="34" y="4477"/>
                  </a:lnTo>
                  <a:lnTo>
                    <a:pt x="45" y="4525"/>
                  </a:lnTo>
                  <a:lnTo>
                    <a:pt x="59" y="4573"/>
                  </a:lnTo>
                  <a:lnTo>
                    <a:pt x="74" y="4621"/>
                  </a:lnTo>
                  <a:lnTo>
                    <a:pt x="90" y="4666"/>
                  </a:lnTo>
                  <a:lnTo>
                    <a:pt x="109" y="4712"/>
                  </a:lnTo>
                  <a:lnTo>
                    <a:pt x="128" y="4757"/>
                  </a:lnTo>
                  <a:lnTo>
                    <a:pt x="149" y="4801"/>
                  </a:lnTo>
                  <a:lnTo>
                    <a:pt x="173" y="4844"/>
                  </a:lnTo>
                  <a:lnTo>
                    <a:pt x="196" y="4886"/>
                  </a:lnTo>
                  <a:lnTo>
                    <a:pt x="222" y="4928"/>
                  </a:lnTo>
                  <a:lnTo>
                    <a:pt x="249" y="4968"/>
                  </a:lnTo>
                  <a:lnTo>
                    <a:pt x="278" y="5008"/>
                  </a:lnTo>
                  <a:lnTo>
                    <a:pt x="308" y="5046"/>
                  </a:lnTo>
                  <a:lnTo>
                    <a:pt x="339" y="5083"/>
                  </a:lnTo>
                  <a:lnTo>
                    <a:pt x="370" y="5119"/>
                  </a:lnTo>
                  <a:lnTo>
                    <a:pt x="404" y="5153"/>
                  </a:lnTo>
                  <a:lnTo>
                    <a:pt x="439" y="5187"/>
                  </a:lnTo>
                  <a:lnTo>
                    <a:pt x="475" y="5220"/>
                  </a:lnTo>
                  <a:lnTo>
                    <a:pt x="512" y="5251"/>
                  </a:lnTo>
                  <a:lnTo>
                    <a:pt x="550" y="5280"/>
                  </a:lnTo>
                  <a:lnTo>
                    <a:pt x="589" y="5309"/>
                  </a:lnTo>
                  <a:lnTo>
                    <a:pt x="628" y="5336"/>
                  </a:lnTo>
                  <a:lnTo>
                    <a:pt x="670" y="5362"/>
                  </a:lnTo>
                  <a:lnTo>
                    <a:pt x="711" y="5387"/>
                  </a:lnTo>
                  <a:lnTo>
                    <a:pt x="755" y="5410"/>
                  </a:lnTo>
                  <a:lnTo>
                    <a:pt x="799" y="5432"/>
                  </a:lnTo>
                  <a:lnTo>
                    <a:pt x="803" y="5480"/>
                  </a:lnTo>
                  <a:lnTo>
                    <a:pt x="809" y="5527"/>
                  </a:lnTo>
                  <a:lnTo>
                    <a:pt x="818" y="5574"/>
                  </a:lnTo>
                  <a:lnTo>
                    <a:pt x="829" y="5620"/>
                  </a:lnTo>
                  <a:lnTo>
                    <a:pt x="843" y="5665"/>
                  </a:lnTo>
                  <a:lnTo>
                    <a:pt x="857" y="5710"/>
                  </a:lnTo>
                  <a:lnTo>
                    <a:pt x="874" y="5752"/>
                  </a:lnTo>
                  <a:lnTo>
                    <a:pt x="893" y="5795"/>
                  </a:lnTo>
                  <a:lnTo>
                    <a:pt x="914" y="5837"/>
                  </a:lnTo>
                  <a:lnTo>
                    <a:pt x="937" y="5876"/>
                  </a:lnTo>
                  <a:lnTo>
                    <a:pt x="962" y="5915"/>
                  </a:lnTo>
                  <a:lnTo>
                    <a:pt x="989" y="5953"/>
                  </a:lnTo>
                  <a:lnTo>
                    <a:pt x="1015" y="5989"/>
                  </a:lnTo>
                  <a:lnTo>
                    <a:pt x="1046" y="6024"/>
                  </a:lnTo>
                  <a:lnTo>
                    <a:pt x="1076" y="6058"/>
                  </a:lnTo>
                  <a:lnTo>
                    <a:pt x="1110" y="6090"/>
                  </a:lnTo>
                  <a:lnTo>
                    <a:pt x="1143" y="6120"/>
                  </a:lnTo>
                  <a:lnTo>
                    <a:pt x="1178" y="6149"/>
                  </a:lnTo>
                  <a:lnTo>
                    <a:pt x="1215" y="6176"/>
                  </a:lnTo>
                  <a:lnTo>
                    <a:pt x="1253" y="6202"/>
                  </a:lnTo>
                  <a:lnTo>
                    <a:pt x="1293" y="6226"/>
                  </a:lnTo>
                  <a:lnTo>
                    <a:pt x="1333" y="6248"/>
                  </a:lnTo>
                  <a:lnTo>
                    <a:pt x="1374" y="6268"/>
                  </a:lnTo>
                  <a:lnTo>
                    <a:pt x="1417" y="6287"/>
                  </a:lnTo>
                  <a:lnTo>
                    <a:pt x="1461" y="6303"/>
                  </a:lnTo>
                  <a:lnTo>
                    <a:pt x="1505" y="6318"/>
                  </a:lnTo>
                  <a:lnTo>
                    <a:pt x="1551" y="6330"/>
                  </a:lnTo>
                  <a:lnTo>
                    <a:pt x="1597" y="6340"/>
                  </a:lnTo>
                  <a:lnTo>
                    <a:pt x="1644" y="6348"/>
                  </a:lnTo>
                  <a:lnTo>
                    <a:pt x="1692" y="6355"/>
                  </a:lnTo>
                  <a:lnTo>
                    <a:pt x="1740" y="6358"/>
                  </a:lnTo>
                  <a:lnTo>
                    <a:pt x="1789" y="6359"/>
                  </a:lnTo>
                  <a:lnTo>
                    <a:pt x="1834" y="6358"/>
                  </a:lnTo>
                  <a:lnTo>
                    <a:pt x="1878" y="6355"/>
                  </a:lnTo>
                  <a:lnTo>
                    <a:pt x="1922" y="6350"/>
                  </a:lnTo>
                  <a:lnTo>
                    <a:pt x="1966" y="6344"/>
                  </a:lnTo>
                  <a:lnTo>
                    <a:pt x="2008" y="6335"/>
                  </a:lnTo>
                  <a:lnTo>
                    <a:pt x="2050" y="6324"/>
                  </a:lnTo>
                  <a:lnTo>
                    <a:pt x="2091" y="6312"/>
                  </a:lnTo>
                  <a:lnTo>
                    <a:pt x="2132" y="6299"/>
                  </a:lnTo>
                  <a:lnTo>
                    <a:pt x="2171" y="6283"/>
                  </a:lnTo>
                  <a:lnTo>
                    <a:pt x="2209" y="6266"/>
                  </a:lnTo>
                  <a:lnTo>
                    <a:pt x="2247" y="6247"/>
                  </a:lnTo>
                  <a:lnTo>
                    <a:pt x="2284" y="6227"/>
                  </a:lnTo>
                  <a:lnTo>
                    <a:pt x="2320" y="6206"/>
                  </a:lnTo>
                  <a:lnTo>
                    <a:pt x="2355" y="6182"/>
                  </a:lnTo>
                  <a:lnTo>
                    <a:pt x="2389" y="6157"/>
                  </a:lnTo>
                  <a:lnTo>
                    <a:pt x="2421" y="6132"/>
                  </a:lnTo>
                  <a:lnTo>
                    <a:pt x="2454" y="6105"/>
                  </a:lnTo>
                  <a:lnTo>
                    <a:pt x="2484" y="6075"/>
                  </a:lnTo>
                  <a:lnTo>
                    <a:pt x="2513" y="6046"/>
                  </a:lnTo>
                  <a:lnTo>
                    <a:pt x="2541" y="6015"/>
                  </a:lnTo>
                  <a:lnTo>
                    <a:pt x="2568" y="5983"/>
                  </a:lnTo>
                  <a:lnTo>
                    <a:pt x="2593" y="5950"/>
                  </a:lnTo>
                  <a:lnTo>
                    <a:pt x="2616" y="5915"/>
                  </a:lnTo>
                  <a:lnTo>
                    <a:pt x="2639" y="5880"/>
                  </a:lnTo>
                  <a:lnTo>
                    <a:pt x="2660" y="5843"/>
                  </a:lnTo>
                  <a:lnTo>
                    <a:pt x="2680" y="5806"/>
                  </a:lnTo>
                  <a:lnTo>
                    <a:pt x="2698" y="5768"/>
                  </a:lnTo>
                  <a:lnTo>
                    <a:pt x="2714" y="5729"/>
                  </a:lnTo>
                  <a:lnTo>
                    <a:pt x="2728" y="5688"/>
                  </a:lnTo>
                  <a:lnTo>
                    <a:pt x="2742" y="5648"/>
                  </a:lnTo>
                  <a:lnTo>
                    <a:pt x="2753" y="5607"/>
                  </a:lnTo>
                  <a:lnTo>
                    <a:pt x="2762" y="5564"/>
                  </a:lnTo>
                  <a:lnTo>
                    <a:pt x="3578" y="5564"/>
                  </a:lnTo>
                  <a:lnTo>
                    <a:pt x="3995" y="5564"/>
                  </a:lnTo>
                  <a:lnTo>
                    <a:pt x="4005" y="5607"/>
                  </a:lnTo>
                  <a:lnTo>
                    <a:pt x="4016" y="5648"/>
                  </a:lnTo>
                  <a:lnTo>
                    <a:pt x="4029" y="5688"/>
                  </a:lnTo>
                  <a:lnTo>
                    <a:pt x="4043" y="5729"/>
                  </a:lnTo>
                  <a:lnTo>
                    <a:pt x="4060" y="5768"/>
                  </a:lnTo>
                  <a:lnTo>
                    <a:pt x="4078" y="5806"/>
                  </a:lnTo>
                  <a:lnTo>
                    <a:pt x="4097" y="5843"/>
                  </a:lnTo>
                  <a:lnTo>
                    <a:pt x="4118" y="5880"/>
                  </a:lnTo>
                  <a:lnTo>
                    <a:pt x="4141" y="5915"/>
                  </a:lnTo>
                  <a:lnTo>
                    <a:pt x="4164" y="5950"/>
                  </a:lnTo>
                  <a:lnTo>
                    <a:pt x="4190" y="5983"/>
                  </a:lnTo>
                  <a:lnTo>
                    <a:pt x="4217" y="6015"/>
                  </a:lnTo>
                  <a:lnTo>
                    <a:pt x="4245" y="6046"/>
                  </a:lnTo>
                  <a:lnTo>
                    <a:pt x="4274" y="6075"/>
                  </a:lnTo>
                  <a:lnTo>
                    <a:pt x="4305" y="6105"/>
                  </a:lnTo>
                  <a:lnTo>
                    <a:pt x="4336" y="6132"/>
                  </a:lnTo>
                  <a:lnTo>
                    <a:pt x="4369" y="6157"/>
                  </a:lnTo>
                  <a:lnTo>
                    <a:pt x="4402" y="6182"/>
                  </a:lnTo>
                  <a:lnTo>
                    <a:pt x="4438" y="6206"/>
                  </a:lnTo>
                  <a:lnTo>
                    <a:pt x="4474" y="6227"/>
                  </a:lnTo>
                  <a:lnTo>
                    <a:pt x="4511" y="6247"/>
                  </a:lnTo>
                  <a:lnTo>
                    <a:pt x="4548" y="6266"/>
                  </a:lnTo>
                  <a:lnTo>
                    <a:pt x="4587" y="6283"/>
                  </a:lnTo>
                  <a:lnTo>
                    <a:pt x="4627" y="6299"/>
                  </a:lnTo>
                  <a:lnTo>
                    <a:pt x="4667" y="6312"/>
                  </a:lnTo>
                  <a:lnTo>
                    <a:pt x="4708" y="6324"/>
                  </a:lnTo>
                  <a:lnTo>
                    <a:pt x="4750" y="6335"/>
                  </a:lnTo>
                  <a:lnTo>
                    <a:pt x="4793" y="6344"/>
                  </a:lnTo>
                  <a:lnTo>
                    <a:pt x="4835" y="6350"/>
                  </a:lnTo>
                  <a:lnTo>
                    <a:pt x="4879" y="6355"/>
                  </a:lnTo>
                  <a:lnTo>
                    <a:pt x="4924" y="6358"/>
                  </a:lnTo>
                  <a:lnTo>
                    <a:pt x="4969" y="6359"/>
                  </a:lnTo>
                  <a:lnTo>
                    <a:pt x="5020" y="6358"/>
                  </a:lnTo>
                  <a:lnTo>
                    <a:pt x="5071" y="6354"/>
                  </a:lnTo>
                  <a:lnTo>
                    <a:pt x="5120" y="6348"/>
                  </a:lnTo>
                  <a:lnTo>
                    <a:pt x="5170" y="6339"/>
                  </a:lnTo>
                  <a:lnTo>
                    <a:pt x="5217" y="6328"/>
                  </a:lnTo>
                  <a:lnTo>
                    <a:pt x="5264" y="6314"/>
                  </a:lnTo>
                  <a:lnTo>
                    <a:pt x="5311" y="6299"/>
                  </a:lnTo>
                  <a:lnTo>
                    <a:pt x="5356" y="6281"/>
                  </a:lnTo>
                  <a:lnTo>
                    <a:pt x="5400" y="6261"/>
                  </a:lnTo>
                  <a:lnTo>
                    <a:pt x="5442" y="6239"/>
                  </a:lnTo>
                  <a:lnTo>
                    <a:pt x="5484" y="6216"/>
                  </a:lnTo>
                  <a:lnTo>
                    <a:pt x="5524" y="6190"/>
                  </a:lnTo>
                  <a:lnTo>
                    <a:pt x="5563" y="6162"/>
                  </a:lnTo>
                  <a:lnTo>
                    <a:pt x="5601" y="6133"/>
                  </a:lnTo>
                  <a:lnTo>
                    <a:pt x="5637" y="6101"/>
                  </a:lnTo>
                  <a:lnTo>
                    <a:pt x="5671" y="6068"/>
                  </a:lnTo>
                  <a:lnTo>
                    <a:pt x="5705" y="6034"/>
                  </a:lnTo>
                  <a:lnTo>
                    <a:pt x="5736" y="5997"/>
                  </a:lnTo>
                  <a:lnTo>
                    <a:pt x="5765" y="5960"/>
                  </a:lnTo>
                  <a:lnTo>
                    <a:pt x="5793" y="5921"/>
                  </a:lnTo>
                  <a:lnTo>
                    <a:pt x="5819" y="5880"/>
                  </a:lnTo>
                  <a:lnTo>
                    <a:pt x="5843" y="5839"/>
                  </a:lnTo>
                  <a:lnTo>
                    <a:pt x="5865" y="5796"/>
                  </a:lnTo>
                  <a:lnTo>
                    <a:pt x="5884" y="5752"/>
                  </a:lnTo>
                  <a:lnTo>
                    <a:pt x="5902" y="5706"/>
                  </a:lnTo>
                  <a:lnTo>
                    <a:pt x="5918" y="5660"/>
                  </a:lnTo>
                  <a:lnTo>
                    <a:pt x="5931" y="5613"/>
                  </a:lnTo>
                  <a:lnTo>
                    <a:pt x="5942" y="5565"/>
                  </a:lnTo>
                  <a:lnTo>
                    <a:pt x="5951" y="5517"/>
                  </a:lnTo>
                  <a:lnTo>
                    <a:pt x="5957" y="5466"/>
                  </a:lnTo>
                  <a:lnTo>
                    <a:pt x="5962" y="5416"/>
                  </a:lnTo>
                  <a:lnTo>
                    <a:pt x="5963" y="5365"/>
                  </a:lnTo>
                  <a:lnTo>
                    <a:pt x="5962" y="5315"/>
                  </a:lnTo>
                  <a:lnTo>
                    <a:pt x="5958" y="5266"/>
                  </a:lnTo>
                  <a:lnTo>
                    <a:pt x="5981" y="5244"/>
                  </a:lnTo>
                  <a:lnTo>
                    <a:pt x="6003" y="5223"/>
                  </a:lnTo>
                  <a:lnTo>
                    <a:pt x="6024" y="5202"/>
                  </a:lnTo>
                  <a:lnTo>
                    <a:pt x="6046" y="5178"/>
                  </a:lnTo>
                  <a:lnTo>
                    <a:pt x="6067" y="5156"/>
                  </a:lnTo>
                  <a:lnTo>
                    <a:pt x="6086" y="5132"/>
                  </a:lnTo>
                  <a:lnTo>
                    <a:pt x="6106" y="5107"/>
                  </a:lnTo>
                  <a:lnTo>
                    <a:pt x="6124" y="5084"/>
                  </a:lnTo>
                  <a:lnTo>
                    <a:pt x="6143" y="5058"/>
                  </a:lnTo>
                  <a:lnTo>
                    <a:pt x="6160" y="5032"/>
                  </a:lnTo>
                  <a:lnTo>
                    <a:pt x="6177" y="5006"/>
                  </a:lnTo>
                  <a:lnTo>
                    <a:pt x="6194" y="4981"/>
                  </a:lnTo>
                  <a:lnTo>
                    <a:pt x="6209" y="4954"/>
                  </a:lnTo>
                  <a:lnTo>
                    <a:pt x="6224" y="4926"/>
                  </a:lnTo>
                  <a:lnTo>
                    <a:pt x="6238" y="4898"/>
                  </a:lnTo>
                  <a:lnTo>
                    <a:pt x="6251" y="4870"/>
                  </a:lnTo>
                  <a:lnTo>
                    <a:pt x="6264" y="4841"/>
                  </a:lnTo>
                  <a:lnTo>
                    <a:pt x="6276" y="4812"/>
                  </a:lnTo>
                  <a:lnTo>
                    <a:pt x="6287" y="4783"/>
                  </a:lnTo>
                  <a:lnTo>
                    <a:pt x="6298" y="4753"/>
                  </a:lnTo>
                  <a:lnTo>
                    <a:pt x="6307" y="4723"/>
                  </a:lnTo>
                  <a:lnTo>
                    <a:pt x="6316" y="4692"/>
                  </a:lnTo>
                  <a:lnTo>
                    <a:pt x="6325" y="4662"/>
                  </a:lnTo>
                  <a:lnTo>
                    <a:pt x="6332" y="4631"/>
                  </a:lnTo>
                  <a:lnTo>
                    <a:pt x="6339" y="4599"/>
                  </a:lnTo>
                  <a:lnTo>
                    <a:pt x="6344" y="4568"/>
                  </a:lnTo>
                  <a:lnTo>
                    <a:pt x="6349" y="4535"/>
                  </a:lnTo>
                  <a:lnTo>
                    <a:pt x="6353" y="4504"/>
                  </a:lnTo>
                  <a:lnTo>
                    <a:pt x="6355" y="4471"/>
                  </a:lnTo>
                  <a:lnTo>
                    <a:pt x="6358" y="4438"/>
                  </a:lnTo>
                  <a:lnTo>
                    <a:pt x="6360" y="4405"/>
                  </a:lnTo>
                  <a:lnTo>
                    <a:pt x="6360" y="4371"/>
                  </a:lnTo>
                  <a:close/>
                  <a:moveTo>
                    <a:pt x="3181" y="3000"/>
                  </a:moveTo>
                  <a:lnTo>
                    <a:pt x="3181" y="3000"/>
                  </a:lnTo>
                  <a:lnTo>
                    <a:pt x="3179" y="3015"/>
                  </a:lnTo>
                  <a:lnTo>
                    <a:pt x="3178" y="3031"/>
                  </a:lnTo>
                  <a:lnTo>
                    <a:pt x="3176" y="3046"/>
                  </a:lnTo>
                  <a:lnTo>
                    <a:pt x="3173" y="3061"/>
                  </a:lnTo>
                  <a:lnTo>
                    <a:pt x="3168" y="3076"/>
                  </a:lnTo>
                  <a:lnTo>
                    <a:pt x="3163" y="3089"/>
                  </a:lnTo>
                  <a:lnTo>
                    <a:pt x="3157" y="3104"/>
                  </a:lnTo>
                  <a:lnTo>
                    <a:pt x="3149" y="3117"/>
                  </a:lnTo>
                  <a:lnTo>
                    <a:pt x="3141" y="3131"/>
                  </a:lnTo>
                  <a:lnTo>
                    <a:pt x="3133" y="3144"/>
                  </a:lnTo>
                  <a:lnTo>
                    <a:pt x="3123" y="3157"/>
                  </a:lnTo>
                  <a:lnTo>
                    <a:pt x="3113" y="3169"/>
                  </a:lnTo>
                  <a:lnTo>
                    <a:pt x="3102" y="3181"/>
                  </a:lnTo>
                  <a:lnTo>
                    <a:pt x="3091" y="3192"/>
                  </a:lnTo>
                  <a:lnTo>
                    <a:pt x="3078" y="3204"/>
                  </a:lnTo>
                  <a:lnTo>
                    <a:pt x="3065" y="3215"/>
                  </a:lnTo>
                  <a:lnTo>
                    <a:pt x="3052" y="3225"/>
                  </a:lnTo>
                  <a:lnTo>
                    <a:pt x="3038" y="3234"/>
                  </a:lnTo>
                  <a:lnTo>
                    <a:pt x="3022" y="3243"/>
                  </a:lnTo>
                  <a:lnTo>
                    <a:pt x="3008" y="3252"/>
                  </a:lnTo>
                  <a:lnTo>
                    <a:pt x="2992" y="3260"/>
                  </a:lnTo>
                  <a:lnTo>
                    <a:pt x="2975" y="3268"/>
                  </a:lnTo>
                  <a:lnTo>
                    <a:pt x="2958" y="3274"/>
                  </a:lnTo>
                  <a:lnTo>
                    <a:pt x="2940" y="3280"/>
                  </a:lnTo>
                  <a:lnTo>
                    <a:pt x="2924" y="3286"/>
                  </a:lnTo>
                  <a:lnTo>
                    <a:pt x="2905" y="3290"/>
                  </a:lnTo>
                  <a:lnTo>
                    <a:pt x="2887" y="3295"/>
                  </a:lnTo>
                  <a:lnTo>
                    <a:pt x="2868" y="3298"/>
                  </a:lnTo>
                  <a:lnTo>
                    <a:pt x="2848" y="3300"/>
                  </a:lnTo>
                  <a:lnTo>
                    <a:pt x="2828" y="3302"/>
                  </a:lnTo>
                  <a:lnTo>
                    <a:pt x="2809" y="3304"/>
                  </a:lnTo>
                  <a:lnTo>
                    <a:pt x="2789" y="3304"/>
                  </a:lnTo>
                  <a:lnTo>
                    <a:pt x="2510" y="3304"/>
                  </a:lnTo>
                  <a:lnTo>
                    <a:pt x="2510" y="3583"/>
                  </a:lnTo>
                  <a:lnTo>
                    <a:pt x="2509" y="3603"/>
                  </a:lnTo>
                  <a:lnTo>
                    <a:pt x="2507" y="3623"/>
                  </a:lnTo>
                  <a:lnTo>
                    <a:pt x="2505" y="3642"/>
                  </a:lnTo>
                  <a:lnTo>
                    <a:pt x="2503" y="3661"/>
                  </a:lnTo>
                  <a:lnTo>
                    <a:pt x="2500" y="3680"/>
                  </a:lnTo>
                  <a:lnTo>
                    <a:pt x="2495" y="3700"/>
                  </a:lnTo>
                  <a:lnTo>
                    <a:pt x="2491" y="3717"/>
                  </a:lnTo>
                  <a:lnTo>
                    <a:pt x="2485" y="3735"/>
                  </a:lnTo>
                  <a:lnTo>
                    <a:pt x="2479" y="3752"/>
                  </a:lnTo>
                  <a:lnTo>
                    <a:pt x="2473" y="3769"/>
                  </a:lnTo>
                  <a:lnTo>
                    <a:pt x="2465" y="3786"/>
                  </a:lnTo>
                  <a:lnTo>
                    <a:pt x="2457" y="3802"/>
                  </a:lnTo>
                  <a:lnTo>
                    <a:pt x="2449" y="3817"/>
                  </a:lnTo>
                  <a:lnTo>
                    <a:pt x="2440" y="3832"/>
                  </a:lnTo>
                  <a:lnTo>
                    <a:pt x="2430" y="3846"/>
                  </a:lnTo>
                  <a:lnTo>
                    <a:pt x="2420" y="3860"/>
                  </a:lnTo>
                  <a:lnTo>
                    <a:pt x="2410" y="3872"/>
                  </a:lnTo>
                  <a:lnTo>
                    <a:pt x="2399" y="3885"/>
                  </a:lnTo>
                  <a:lnTo>
                    <a:pt x="2387" y="3897"/>
                  </a:lnTo>
                  <a:lnTo>
                    <a:pt x="2375" y="3907"/>
                  </a:lnTo>
                  <a:lnTo>
                    <a:pt x="2363" y="3917"/>
                  </a:lnTo>
                  <a:lnTo>
                    <a:pt x="2350" y="3927"/>
                  </a:lnTo>
                  <a:lnTo>
                    <a:pt x="2337" y="3935"/>
                  </a:lnTo>
                  <a:lnTo>
                    <a:pt x="2323" y="3943"/>
                  </a:lnTo>
                  <a:lnTo>
                    <a:pt x="2310" y="3951"/>
                  </a:lnTo>
                  <a:lnTo>
                    <a:pt x="2295" y="3956"/>
                  </a:lnTo>
                  <a:lnTo>
                    <a:pt x="2281" y="3962"/>
                  </a:lnTo>
                  <a:lnTo>
                    <a:pt x="2266" y="3967"/>
                  </a:lnTo>
                  <a:lnTo>
                    <a:pt x="2252" y="3970"/>
                  </a:lnTo>
                  <a:lnTo>
                    <a:pt x="2236" y="3972"/>
                  </a:lnTo>
                  <a:lnTo>
                    <a:pt x="2220" y="3973"/>
                  </a:lnTo>
                  <a:lnTo>
                    <a:pt x="2205" y="3974"/>
                  </a:lnTo>
                  <a:lnTo>
                    <a:pt x="1770" y="3974"/>
                  </a:lnTo>
                  <a:lnTo>
                    <a:pt x="1755" y="3973"/>
                  </a:lnTo>
                  <a:lnTo>
                    <a:pt x="1739" y="3972"/>
                  </a:lnTo>
                  <a:lnTo>
                    <a:pt x="1724" y="3970"/>
                  </a:lnTo>
                  <a:lnTo>
                    <a:pt x="1709" y="3967"/>
                  </a:lnTo>
                  <a:lnTo>
                    <a:pt x="1694" y="3962"/>
                  </a:lnTo>
                  <a:lnTo>
                    <a:pt x="1680" y="3956"/>
                  </a:lnTo>
                  <a:lnTo>
                    <a:pt x="1666" y="3951"/>
                  </a:lnTo>
                  <a:lnTo>
                    <a:pt x="1652" y="3943"/>
                  </a:lnTo>
                  <a:lnTo>
                    <a:pt x="1638" y="3935"/>
                  </a:lnTo>
                  <a:lnTo>
                    <a:pt x="1626" y="3927"/>
                  </a:lnTo>
                  <a:lnTo>
                    <a:pt x="1612" y="3917"/>
                  </a:lnTo>
                  <a:lnTo>
                    <a:pt x="1600" y="3907"/>
                  </a:lnTo>
                  <a:lnTo>
                    <a:pt x="1589" y="3897"/>
                  </a:lnTo>
                  <a:lnTo>
                    <a:pt x="1576" y="3885"/>
                  </a:lnTo>
                  <a:lnTo>
                    <a:pt x="1565" y="3872"/>
                  </a:lnTo>
                  <a:lnTo>
                    <a:pt x="1555" y="3860"/>
                  </a:lnTo>
                  <a:lnTo>
                    <a:pt x="1545" y="3846"/>
                  </a:lnTo>
                  <a:lnTo>
                    <a:pt x="1536" y="3832"/>
                  </a:lnTo>
                  <a:lnTo>
                    <a:pt x="1526" y="3817"/>
                  </a:lnTo>
                  <a:lnTo>
                    <a:pt x="1518" y="3802"/>
                  </a:lnTo>
                  <a:lnTo>
                    <a:pt x="1510" y="3786"/>
                  </a:lnTo>
                  <a:lnTo>
                    <a:pt x="1502" y="3769"/>
                  </a:lnTo>
                  <a:lnTo>
                    <a:pt x="1496" y="3752"/>
                  </a:lnTo>
                  <a:lnTo>
                    <a:pt x="1490" y="3735"/>
                  </a:lnTo>
                  <a:lnTo>
                    <a:pt x="1484" y="3717"/>
                  </a:lnTo>
                  <a:lnTo>
                    <a:pt x="1480" y="3700"/>
                  </a:lnTo>
                  <a:lnTo>
                    <a:pt x="1475" y="3680"/>
                  </a:lnTo>
                  <a:lnTo>
                    <a:pt x="1472" y="3661"/>
                  </a:lnTo>
                  <a:lnTo>
                    <a:pt x="1470" y="3642"/>
                  </a:lnTo>
                  <a:lnTo>
                    <a:pt x="1468" y="3623"/>
                  </a:lnTo>
                  <a:lnTo>
                    <a:pt x="1466" y="3603"/>
                  </a:lnTo>
                  <a:lnTo>
                    <a:pt x="1466" y="3583"/>
                  </a:lnTo>
                  <a:lnTo>
                    <a:pt x="1466" y="3304"/>
                  </a:lnTo>
                  <a:lnTo>
                    <a:pt x="1187" y="3304"/>
                  </a:lnTo>
                  <a:lnTo>
                    <a:pt x="1167" y="3304"/>
                  </a:lnTo>
                  <a:lnTo>
                    <a:pt x="1147" y="3302"/>
                  </a:lnTo>
                  <a:lnTo>
                    <a:pt x="1126" y="3300"/>
                  </a:lnTo>
                  <a:lnTo>
                    <a:pt x="1107" y="3298"/>
                  </a:lnTo>
                  <a:lnTo>
                    <a:pt x="1088" y="3295"/>
                  </a:lnTo>
                  <a:lnTo>
                    <a:pt x="1070" y="3290"/>
                  </a:lnTo>
                  <a:lnTo>
                    <a:pt x="1051" y="3286"/>
                  </a:lnTo>
                  <a:lnTo>
                    <a:pt x="1035" y="3280"/>
                  </a:lnTo>
                  <a:lnTo>
                    <a:pt x="1017" y="3274"/>
                  </a:lnTo>
                  <a:lnTo>
                    <a:pt x="1000" y="3268"/>
                  </a:lnTo>
                  <a:lnTo>
                    <a:pt x="983" y="3260"/>
                  </a:lnTo>
                  <a:lnTo>
                    <a:pt x="967" y="3252"/>
                  </a:lnTo>
                  <a:lnTo>
                    <a:pt x="953" y="3243"/>
                  </a:lnTo>
                  <a:lnTo>
                    <a:pt x="937" y="3234"/>
                  </a:lnTo>
                  <a:lnTo>
                    <a:pt x="923" y="3225"/>
                  </a:lnTo>
                  <a:lnTo>
                    <a:pt x="910" y="3215"/>
                  </a:lnTo>
                  <a:lnTo>
                    <a:pt x="897" y="3204"/>
                  </a:lnTo>
                  <a:lnTo>
                    <a:pt x="884" y="3192"/>
                  </a:lnTo>
                  <a:lnTo>
                    <a:pt x="873" y="3181"/>
                  </a:lnTo>
                  <a:lnTo>
                    <a:pt x="862" y="3169"/>
                  </a:lnTo>
                  <a:lnTo>
                    <a:pt x="852" y="3157"/>
                  </a:lnTo>
                  <a:lnTo>
                    <a:pt x="842" y="3144"/>
                  </a:lnTo>
                  <a:lnTo>
                    <a:pt x="834" y="3131"/>
                  </a:lnTo>
                  <a:lnTo>
                    <a:pt x="826" y="3117"/>
                  </a:lnTo>
                  <a:lnTo>
                    <a:pt x="819" y="3104"/>
                  </a:lnTo>
                  <a:lnTo>
                    <a:pt x="812" y="3089"/>
                  </a:lnTo>
                  <a:lnTo>
                    <a:pt x="807" y="3076"/>
                  </a:lnTo>
                  <a:lnTo>
                    <a:pt x="802" y="3061"/>
                  </a:lnTo>
                  <a:lnTo>
                    <a:pt x="799" y="3046"/>
                  </a:lnTo>
                  <a:lnTo>
                    <a:pt x="797" y="3031"/>
                  </a:lnTo>
                  <a:lnTo>
                    <a:pt x="796" y="3015"/>
                  </a:lnTo>
                  <a:lnTo>
                    <a:pt x="794" y="3000"/>
                  </a:lnTo>
                  <a:lnTo>
                    <a:pt x="794" y="2564"/>
                  </a:lnTo>
                  <a:lnTo>
                    <a:pt x="796" y="2549"/>
                  </a:lnTo>
                  <a:lnTo>
                    <a:pt x="797" y="2534"/>
                  </a:lnTo>
                  <a:lnTo>
                    <a:pt x="799" y="2518"/>
                  </a:lnTo>
                  <a:lnTo>
                    <a:pt x="802" y="2504"/>
                  </a:lnTo>
                  <a:lnTo>
                    <a:pt x="807" y="2489"/>
                  </a:lnTo>
                  <a:lnTo>
                    <a:pt x="812" y="2475"/>
                  </a:lnTo>
                  <a:lnTo>
                    <a:pt x="819" y="2460"/>
                  </a:lnTo>
                  <a:lnTo>
                    <a:pt x="826" y="2446"/>
                  </a:lnTo>
                  <a:lnTo>
                    <a:pt x="834" y="2433"/>
                  </a:lnTo>
                  <a:lnTo>
                    <a:pt x="842" y="2420"/>
                  </a:lnTo>
                  <a:lnTo>
                    <a:pt x="852" y="2407"/>
                  </a:lnTo>
                  <a:lnTo>
                    <a:pt x="862" y="2395"/>
                  </a:lnTo>
                  <a:lnTo>
                    <a:pt x="873" y="2383"/>
                  </a:lnTo>
                  <a:lnTo>
                    <a:pt x="884" y="2371"/>
                  </a:lnTo>
                  <a:lnTo>
                    <a:pt x="897" y="2360"/>
                  </a:lnTo>
                  <a:lnTo>
                    <a:pt x="910" y="2350"/>
                  </a:lnTo>
                  <a:lnTo>
                    <a:pt x="923" y="2340"/>
                  </a:lnTo>
                  <a:lnTo>
                    <a:pt x="937" y="2330"/>
                  </a:lnTo>
                  <a:lnTo>
                    <a:pt x="953" y="2321"/>
                  </a:lnTo>
                  <a:lnTo>
                    <a:pt x="967" y="2312"/>
                  </a:lnTo>
                  <a:lnTo>
                    <a:pt x="983" y="2304"/>
                  </a:lnTo>
                  <a:lnTo>
                    <a:pt x="1000" y="2297"/>
                  </a:lnTo>
                  <a:lnTo>
                    <a:pt x="1017" y="2291"/>
                  </a:lnTo>
                  <a:lnTo>
                    <a:pt x="1035" y="2284"/>
                  </a:lnTo>
                  <a:lnTo>
                    <a:pt x="1051" y="2279"/>
                  </a:lnTo>
                  <a:lnTo>
                    <a:pt x="1070" y="2274"/>
                  </a:lnTo>
                  <a:lnTo>
                    <a:pt x="1088" y="2270"/>
                  </a:lnTo>
                  <a:lnTo>
                    <a:pt x="1107" y="2267"/>
                  </a:lnTo>
                  <a:lnTo>
                    <a:pt x="1126" y="2264"/>
                  </a:lnTo>
                  <a:lnTo>
                    <a:pt x="1147" y="2263"/>
                  </a:lnTo>
                  <a:lnTo>
                    <a:pt x="1167" y="2260"/>
                  </a:lnTo>
                  <a:lnTo>
                    <a:pt x="1187" y="2260"/>
                  </a:lnTo>
                  <a:lnTo>
                    <a:pt x="1466" y="2260"/>
                  </a:lnTo>
                  <a:lnTo>
                    <a:pt x="1466" y="1981"/>
                  </a:lnTo>
                  <a:lnTo>
                    <a:pt x="1466" y="1961"/>
                  </a:lnTo>
                  <a:lnTo>
                    <a:pt x="1468" y="1941"/>
                  </a:lnTo>
                  <a:lnTo>
                    <a:pt x="1470" y="1921"/>
                  </a:lnTo>
                  <a:lnTo>
                    <a:pt x="1472" y="1901"/>
                  </a:lnTo>
                  <a:lnTo>
                    <a:pt x="1475" y="1883"/>
                  </a:lnTo>
                  <a:lnTo>
                    <a:pt x="1480" y="1864"/>
                  </a:lnTo>
                  <a:lnTo>
                    <a:pt x="1484" y="1846"/>
                  </a:lnTo>
                  <a:lnTo>
                    <a:pt x="1490" y="1828"/>
                  </a:lnTo>
                  <a:lnTo>
                    <a:pt x="1496" y="1812"/>
                  </a:lnTo>
                  <a:lnTo>
                    <a:pt x="1502" y="1795"/>
                  </a:lnTo>
                  <a:lnTo>
                    <a:pt x="1510" y="1778"/>
                  </a:lnTo>
                  <a:lnTo>
                    <a:pt x="1518" y="1762"/>
                  </a:lnTo>
                  <a:lnTo>
                    <a:pt x="1526" y="1746"/>
                  </a:lnTo>
                  <a:lnTo>
                    <a:pt x="1536" y="1732"/>
                  </a:lnTo>
                  <a:lnTo>
                    <a:pt x="1545" y="1717"/>
                  </a:lnTo>
                  <a:lnTo>
                    <a:pt x="1555" y="1704"/>
                  </a:lnTo>
                  <a:lnTo>
                    <a:pt x="1565" y="1692"/>
                  </a:lnTo>
                  <a:lnTo>
                    <a:pt x="1576" y="1679"/>
                  </a:lnTo>
                  <a:lnTo>
                    <a:pt x="1589" y="1667"/>
                  </a:lnTo>
                  <a:lnTo>
                    <a:pt x="1600" y="1657"/>
                  </a:lnTo>
                  <a:lnTo>
                    <a:pt x="1612" y="1647"/>
                  </a:lnTo>
                  <a:lnTo>
                    <a:pt x="1626" y="1637"/>
                  </a:lnTo>
                  <a:lnTo>
                    <a:pt x="1638" y="1628"/>
                  </a:lnTo>
                  <a:lnTo>
                    <a:pt x="1652" y="1621"/>
                  </a:lnTo>
                  <a:lnTo>
                    <a:pt x="1666" y="1613"/>
                  </a:lnTo>
                  <a:lnTo>
                    <a:pt x="1680" y="1607"/>
                  </a:lnTo>
                  <a:lnTo>
                    <a:pt x="1694" y="1602"/>
                  </a:lnTo>
                  <a:lnTo>
                    <a:pt x="1709" y="1597"/>
                  </a:lnTo>
                  <a:lnTo>
                    <a:pt x="1724" y="1594"/>
                  </a:lnTo>
                  <a:lnTo>
                    <a:pt x="1739" y="1592"/>
                  </a:lnTo>
                  <a:lnTo>
                    <a:pt x="1755" y="1591"/>
                  </a:lnTo>
                  <a:lnTo>
                    <a:pt x="1770" y="1589"/>
                  </a:lnTo>
                  <a:lnTo>
                    <a:pt x="2205" y="1589"/>
                  </a:lnTo>
                  <a:lnTo>
                    <a:pt x="2220" y="1591"/>
                  </a:lnTo>
                  <a:lnTo>
                    <a:pt x="2236" y="1592"/>
                  </a:lnTo>
                  <a:lnTo>
                    <a:pt x="2252" y="1594"/>
                  </a:lnTo>
                  <a:lnTo>
                    <a:pt x="2266" y="1597"/>
                  </a:lnTo>
                  <a:lnTo>
                    <a:pt x="2281" y="1602"/>
                  </a:lnTo>
                  <a:lnTo>
                    <a:pt x="2295" y="1607"/>
                  </a:lnTo>
                  <a:lnTo>
                    <a:pt x="2310" y="1613"/>
                  </a:lnTo>
                  <a:lnTo>
                    <a:pt x="2323" y="1621"/>
                  </a:lnTo>
                  <a:lnTo>
                    <a:pt x="2337" y="1628"/>
                  </a:lnTo>
                  <a:lnTo>
                    <a:pt x="2350" y="1637"/>
                  </a:lnTo>
                  <a:lnTo>
                    <a:pt x="2363" y="1647"/>
                  </a:lnTo>
                  <a:lnTo>
                    <a:pt x="2375" y="1657"/>
                  </a:lnTo>
                  <a:lnTo>
                    <a:pt x="2387" y="1667"/>
                  </a:lnTo>
                  <a:lnTo>
                    <a:pt x="2399" y="1679"/>
                  </a:lnTo>
                  <a:lnTo>
                    <a:pt x="2410" y="1692"/>
                  </a:lnTo>
                  <a:lnTo>
                    <a:pt x="2420" y="1704"/>
                  </a:lnTo>
                  <a:lnTo>
                    <a:pt x="2430" y="1717"/>
                  </a:lnTo>
                  <a:lnTo>
                    <a:pt x="2440" y="1732"/>
                  </a:lnTo>
                  <a:lnTo>
                    <a:pt x="2449" y="1746"/>
                  </a:lnTo>
                  <a:lnTo>
                    <a:pt x="2457" y="1762"/>
                  </a:lnTo>
                  <a:lnTo>
                    <a:pt x="2465" y="1778"/>
                  </a:lnTo>
                  <a:lnTo>
                    <a:pt x="2473" y="1795"/>
                  </a:lnTo>
                  <a:lnTo>
                    <a:pt x="2479" y="1812"/>
                  </a:lnTo>
                  <a:lnTo>
                    <a:pt x="2485" y="1828"/>
                  </a:lnTo>
                  <a:lnTo>
                    <a:pt x="2491" y="1846"/>
                  </a:lnTo>
                  <a:lnTo>
                    <a:pt x="2495" y="1864"/>
                  </a:lnTo>
                  <a:lnTo>
                    <a:pt x="2500" y="1883"/>
                  </a:lnTo>
                  <a:lnTo>
                    <a:pt x="2503" y="1901"/>
                  </a:lnTo>
                  <a:lnTo>
                    <a:pt x="2505" y="1921"/>
                  </a:lnTo>
                  <a:lnTo>
                    <a:pt x="2507" y="1941"/>
                  </a:lnTo>
                  <a:lnTo>
                    <a:pt x="2509" y="1961"/>
                  </a:lnTo>
                  <a:lnTo>
                    <a:pt x="2510" y="1981"/>
                  </a:lnTo>
                  <a:lnTo>
                    <a:pt x="2510" y="2260"/>
                  </a:lnTo>
                  <a:lnTo>
                    <a:pt x="2789" y="2260"/>
                  </a:lnTo>
                  <a:lnTo>
                    <a:pt x="2809" y="2260"/>
                  </a:lnTo>
                  <a:lnTo>
                    <a:pt x="2828" y="2263"/>
                  </a:lnTo>
                  <a:lnTo>
                    <a:pt x="2848" y="2264"/>
                  </a:lnTo>
                  <a:lnTo>
                    <a:pt x="2868" y="2267"/>
                  </a:lnTo>
                  <a:lnTo>
                    <a:pt x="2887" y="2270"/>
                  </a:lnTo>
                  <a:lnTo>
                    <a:pt x="2905" y="2274"/>
                  </a:lnTo>
                  <a:lnTo>
                    <a:pt x="2924" y="2279"/>
                  </a:lnTo>
                  <a:lnTo>
                    <a:pt x="2940" y="2284"/>
                  </a:lnTo>
                  <a:lnTo>
                    <a:pt x="2958" y="2291"/>
                  </a:lnTo>
                  <a:lnTo>
                    <a:pt x="2975" y="2297"/>
                  </a:lnTo>
                  <a:lnTo>
                    <a:pt x="2992" y="2304"/>
                  </a:lnTo>
                  <a:lnTo>
                    <a:pt x="3008" y="2312"/>
                  </a:lnTo>
                  <a:lnTo>
                    <a:pt x="3022" y="2321"/>
                  </a:lnTo>
                  <a:lnTo>
                    <a:pt x="3038" y="2330"/>
                  </a:lnTo>
                  <a:lnTo>
                    <a:pt x="3052" y="2340"/>
                  </a:lnTo>
                  <a:lnTo>
                    <a:pt x="3065" y="2350"/>
                  </a:lnTo>
                  <a:lnTo>
                    <a:pt x="3078" y="2360"/>
                  </a:lnTo>
                  <a:lnTo>
                    <a:pt x="3091" y="2371"/>
                  </a:lnTo>
                  <a:lnTo>
                    <a:pt x="3102" y="2383"/>
                  </a:lnTo>
                  <a:lnTo>
                    <a:pt x="3113" y="2395"/>
                  </a:lnTo>
                  <a:lnTo>
                    <a:pt x="3123" y="2407"/>
                  </a:lnTo>
                  <a:lnTo>
                    <a:pt x="3133" y="2420"/>
                  </a:lnTo>
                  <a:lnTo>
                    <a:pt x="3141" y="2433"/>
                  </a:lnTo>
                  <a:lnTo>
                    <a:pt x="3149" y="2446"/>
                  </a:lnTo>
                  <a:lnTo>
                    <a:pt x="3157" y="2460"/>
                  </a:lnTo>
                  <a:lnTo>
                    <a:pt x="3163" y="2475"/>
                  </a:lnTo>
                  <a:lnTo>
                    <a:pt x="3168" y="2489"/>
                  </a:lnTo>
                  <a:lnTo>
                    <a:pt x="3173" y="2504"/>
                  </a:lnTo>
                  <a:lnTo>
                    <a:pt x="3176" y="2518"/>
                  </a:lnTo>
                  <a:lnTo>
                    <a:pt x="3178" y="2534"/>
                  </a:lnTo>
                  <a:lnTo>
                    <a:pt x="3179" y="2549"/>
                  </a:lnTo>
                  <a:lnTo>
                    <a:pt x="3181" y="2564"/>
                  </a:lnTo>
                  <a:lnTo>
                    <a:pt x="3181" y="3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custDataLst>
      <p:tags r:id="rId9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7" grpId="0" animBg="1"/>
      <p:bldP spid="28" grpId="0" animBg="1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302398" y="2011448"/>
            <a:ext cx="2700000" cy="36000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527084" y="2715788"/>
            <a:ext cx="2700000" cy="36000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751770" y="3420128"/>
            <a:ext cx="2700000" cy="36000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77712" y="1307106"/>
            <a:ext cx="2700000" cy="36000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" name="文本框 24"/>
          <p:cNvSpPr txBox="1"/>
          <p:nvPr/>
        </p:nvSpPr>
        <p:spPr>
          <a:xfrm>
            <a:off x="5992836" y="143368"/>
            <a:ext cx="2971655" cy="7001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altLang="zh-CN" sz="41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</a:t>
            </a:r>
            <a:endParaRPr lang="zh-CN" altLang="en-US" sz="4100" b="1" u="sng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5"/>
          <p:cNvSpPr txBox="1"/>
          <p:nvPr/>
        </p:nvSpPr>
        <p:spPr>
          <a:xfrm>
            <a:off x="5559947" y="1344762"/>
            <a:ext cx="1800000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年度基本情况介绍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39"/>
          <p:cNvSpPr txBox="1"/>
          <p:nvPr/>
        </p:nvSpPr>
        <p:spPr>
          <a:xfrm>
            <a:off x="5778880" y="2049104"/>
            <a:ext cx="1800000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加强医院内涵建设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5848608" y="2753444"/>
            <a:ext cx="2395800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学科</a:t>
            </a:r>
            <a:r>
              <a:rPr lang="zh-CN" altLang="en-US" sz="1400" b="1" dirty="0">
                <a:solidFill>
                  <a:schemeClr val="bg1"/>
                </a:solidFill>
              </a:rPr>
              <a:t>建设和人才培养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文本框 42"/>
          <p:cNvSpPr txBox="1"/>
          <p:nvPr/>
        </p:nvSpPr>
        <p:spPr>
          <a:xfrm>
            <a:off x="6216746" y="3457784"/>
            <a:ext cx="1800000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加强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服务</a:t>
            </a:r>
            <a:r>
              <a:rPr lang="zh-CN" altLang="en-US" sz="1400" b="1" dirty="0">
                <a:solidFill>
                  <a:schemeClr val="bg1"/>
                </a:solidFill>
              </a:rPr>
              <a:t>和文化建设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MH_Other_2"/>
          <p:cNvSpPr/>
          <p:nvPr>
            <p:custDataLst>
              <p:tags r:id="rId1"/>
            </p:custDataLst>
          </p:nvPr>
        </p:nvSpPr>
        <p:spPr>
          <a:xfrm>
            <a:off x="4709037" y="1203598"/>
            <a:ext cx="570199" cy="567016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2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23" name="MH_Other_2"/>
          <p:cNvSpPr/>
          <p:nvPr>
            <p:custDataLst>
              <p:tags r:id="rId2"/>
            </p:custDataLst>
          </p:nvPr>
        </p:nvSpPr>
        <p:spPr>
          <a:xfrm>
            <a:off x="4945820" y="1907940"/>
            <a:ext cx="570199" cy="567016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kern="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2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24" name="MH_Other_2"/>
          <p:cNvSpPr/>
          <p:nvPr>
            <p:custDataLst>
              <p:tags r:id="rId3"/>
            </p:custDataLst>
          </p:nvPr>
        </p:nvSpPr>
        <p:spPr>
          <a:xfrm>
            <a:off x="5182622" y="2612280"/>
            <a:ext cx="570199" cy="567016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kern="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2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25" name="MH_Other_2"/>
          <p:cNvSpPr/>
          <p:nvPr>
            <p:custDataLst>
              <p:tags r:id="rId4"/>
            </p:custDataLst>
          </p:nvPr>
        </p:nvSpPr>
        <p:spPr>
          <a:xfrm>
            <a:off x="5419398" y="3316620"/>
            <a:ext cx="570199" cy="567016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kern="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2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/>
          <a:stretch>
            <a:fillRect/>
          </a:stretch>
        </p:blipFill>
        <p:spPr>
          <a:xfrm>
            <a:off x="0" y="0"/>
            <a:ext cx="4530730" cy="5143500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5976456" y="4124468"/>
            <a:ext cx="2700000" cy="360000"/>
          </a:xfrm>
          <a:prstGeom prst="roundRect">
            <a:avLst>
              <a:gd name="adj" fmla="val 2045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8" name="文本框 42"/>
          <p:cNvSpPr txBox="1"/>
          <p:nvPr/>
        </p:nvSpPr>
        <p:spPr>
          <a:xfrm>
            <a:off x="6435679" y="4162124"/>
            <a:ext cx="1800000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存在不足及努力方向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MH_Other_2"/>
          <p:cNvSpPr/>
          <p:nvPr>
            <p:custDataLst>
              <p:tags r:id="rId6"/>
            </p:custDataLst>
          </p:nvPr>
        </p:nvSpPr>
        <p:spPr>
          <a:xfrm>
            <a:off x="5656200" y="4020960"/>
            <a:ext cx="570199" cy="567016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kern="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</a:rPr>
              <a:t>05</a:t>
            </a:r>
            <a:endParaRPr lang="zh-CN" altLang="en-US" sz="2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000">
        <p14:warp dir="in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75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7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75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9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7" grpId="0" animBg="1"/>
      <p:bldP spid="4" grpId="0"/>
      <p:bldP spid="5" grpId="0"/>
      <p:bldP spid="7" grpId="0"/>
      <p:bldP spid="9" grpId="0"/>
      <p:bldP spid="11" grpId="0"/>
      <p:bldP spid="22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22" name="六边形 21"/>
          <p:cNvSpPr>
            <a:spLocks noChangeAspect="1"/>
          </p:cNvSpPr>
          <p:nvPr/>
        </p:nvSpPr>
        <p:spPr>
          <a:xfrm>
            <a:off x="1102387" y="1707774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0" name="六边形 29"/>
          <p:cNvSpPr>
            <a:spLocks noChangeAspect="1"/>
          </p:cNvSpPr>
          <p:nvPr/>
        </p:nvSpPr>
        <p:spPr>
          <a:xfrm>
            <a:off x="2195736" y="2310964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1" name="六边形 30"/>
          <p:cNvSpPr>
            <a:spLocks noChangeAspect="1"/>
          </p:cNvSpPr>
          <p:nvPr/>
        </p:nvSpPr>
        <p:spPr>
          <a:xfrm>
            <a:off x="1102387" y="2931910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5" name="六边形 34"/>
          <p:cNvSpPr>
            <a:spLocks noChangeAspect="1"/>
          </p:cNvSpPr>
          <p:nvPr/>
        </p:nvSpPr>
        <p:spPr>
          <a:xfrm>
            <a:off x="2307853" y="1439830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1</a:t>
            </a:r>
            <a:endParaRPr lang="zh-CN" altLang="en-US" sz="20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8" name="六边形 37"/>
          <p:cNvSpPr>
            <a:spLocks noChangeAspect="1"/>
          </p:cNvSpPr>
          <p:nvPr/>
        </p:nvSpPr>
        <p:spPr>
          <a:xfrm>
            <a:off x="3673998" y="2627767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prstClr val="white"/>
                </a:solidFill>
                <a:latin typeface="Impact" panose="020B0806030902050204" pitchFamily="34" charset="0"/>
              </a:rPr>
              <a:t>2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9" name="六边形 38"/>
          <p:cNvSpPr>
            <a:spLocks noChangeAspect="1"/>
          </p:cNvSpPr>
          <p:nvPr/>
        </p:nvSpPr>
        <p:spPr>
          <a:xfrm>
            <a:off x="2307853" y="3825550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Impact" panose="020B0806030902050204" pitchFamily="34" charset="0"/>
              </a:rPr>
              <a:t>3</a:t>
            </a:r>
            <a:endParaRPr lang="zh-CN" altLang="en-US" sz="20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0" name="六边形 17"/>
          <p:cNvSpPr/>
          <p:nvPr/>
        </p:nvSpPr>
        <p:spPr>
          <a:xfrm>
            <a:off x="3563888" y="2325188"/>
            <a:ext cx="4653786" cy="1080000"/>
          </a:xfrm>
          <a:custGeom>
            <a:avLst/>
            <a:gdLst/>
            <a:ahLst/>
            <a:cxnLst/>
            <a:rect l="l" t="t" r="r" b="b"/>
            <a:pathLst>
              <a:path w="4653786" h="1080000">
                <a:moveTo>
                  <a:pt x="270000" y="0"/>
                </a:moveTo>
                <a:lnTo>
                  <a:pt x="2043466" y="0"/>
                </a:lnTo>
                <a:lnTo>
                  <a:pt x="3402408" y="0"/>
                </a:lnTo>
                <a:lnTo>
                  <a:pt x="4383786" y="0"/>
                </a:lnTo>
                <a:lnTo>
                  <a:pt x="4653786" y="540000"/>
                </a:lnTo>
                <a:lnTo>
                  <a:pt x="4383786" y="1080000"/>
                </a:lnTo>
                <a:lnTo>
                  <a:pt x="3402408" y="1080000"/>
                </a:lnTo>
                <a:lnTo>
                  <a:pt x="2043466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6256" y="1419740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48384" y="2619191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0232" y="3832652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六边形 43"/>
          <p:cNvSpPr>
            <a:spLocks noChangeAspect="1"/>
          </p:cNvSpPr>
          <p:nvPr/>
        </p:nvSpPr>
        <p:spPr>
          <a:xfrm>
            <a:off x="1340179" y="1912762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en-US" altLang="zh-CN" sz="1400" b="1" dirty="0" smtClean="0"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</a:rPr>
              <a:t>文字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5" name="六边形 44"/>
          <p:cNvSpPr>
            <a:spLocks noChangeAspect="1"/>
          </p:cNvSpPr>
          <p:nvPr/>
        </p:nvSpPr>
        <p:spPr>
          <a:xfrm>
            <a:off x="2433544" y="2515951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en-US" altLang="zh-CN" sz="1400" b="1" dirty="0" smtClean="0"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</a:rPr>
              <a:t>文字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6" name="六边形 45"/>
          <p:cNvSpPr>
            <a:spLocks noChangeAspect="1"/>
          </p:cNvSpPr>
          <p:nvPr/>
        </p:nvSpPr>
        <p:spPr>
          <a:xfrm>
            <a:off x="1340179" y="3136897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en-US" altLang="zh-CN" sz="1400" b="1" dirty="0" smtClean="0"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Impact" panose="020B0806030902050204" pitchFamily="34" charset="0"/>
              </a:rPr>
              <a:t>文字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7" name="六边形 8"/>
          <p:cNvSpPr/>
          <p:nvPr/>
        </p:nvSpPr>
        <p:spPr>
          <a:xfrm>
            <a:off x="2177775" y="1131710"/>
            <a:ext cx="6039905" cy="108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8" name="六边形 8"/>
          <p:cNvSpPr/>
          <p:nvPr/>
        </p:nvSpPr>
        <p:spPr>
          <a:xfrm>
            <a:off x="2177775" y="3518665"/>
            <a:ext cx="6039905" cy="108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5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79663"/>
            <a:ext cx="9144000" cy="2088232"/>
          </a:xfrm>
          <a:custGeom>
            <a:avLst/>
            <a:gdLst/>
            <a:ahLst/>
            <a:cxnLst/>
            <a:rect l="l" t="t" r="r" b="b"/>
            <a:pathLst>
              <a:path w="9144000" h="2088232">
                <a:moveTo>
                  <a:pt x="0" y="0"/>
                </a:moveTo>
                <a:lnTo>
                  <a:pt x="3816349" y="0"/>
                </a:lnTo>
                <a:lnTo>
                  <a:pt x="3815397" y="194197"/>
                </a:lnTo>
                <a:cubicBezTo>
                  <a:pt x="3815639" y="203899"/>
                  <a:pt x="3815881" y="213599"/>
                  <a:pt x="3816123" y="223301"/>
                </a:cubicBezTo>
                <a:cubicBezTo>
                  <a:pt x="3815485" y="285565"/>
                  <a:pt x="3825627" y="323840"/>
                  <a:pt x="3858310" y="352306"/>
                </a:cubicBezTo>
                <a:cubicBezTo>
                  <a:pt x="3881863" y="374186"/>
                  <a:pt x="3885380" y="375377"/>
                  <a:pt x="3918032" y="397060"/>
                </a:cubicBezTo>
                <a:cubicBezTo>
                  <a:pt x="4077997" y="488212"/>
                  <a:pt x="4205762" y="552810"/>
                  <a:pt x="4362649" y="637807"/>
                </a:cubicBezTo>
                <a:cubicBezTo>
                  <a:pt x="4506032" y="713448"/>
                  <a:pt x="4580496" y="685782"/>
                  <a:pt x="4677699" y="644009"/>
                </a:cubicBezTo>
                <a:cubicBezTo>
                  <a:pt x="4888543" y="533160"/>
                  <a:pt x="5015771" y="470067"/>
                  <a:pt x="5093398" y="425358"/>
                </a:cubicBezTo>
                <a:cubicBezTo>
                  <a:pt x="5189998" y="369721"/>
                  <a:pt x="5153077" y="389285"/>
                  <a:pt x="5151235" y="389737"/>
                </a:cubicBezTo>
                <a:cubicBezTo>
                  <a:pt x="5229523" y="352156"/>
                  <a:pt x="5228181" y="330135"/>
                  <a:pt x="5233105" y="228248"/>
                </a:cubicBezTo>
                <a:cubicBezTo>
                  <a:pt x="5233287" y="209652"/>
                  <a:pt x="5231995" y="192531"/>
                  <a:pt x="5232177" y="173935"/>
                </a:cubicBezTo>
                <a:cubicBezTo>
                  <a:pt x="5232188" y="153706"/>
                  <a:pt x="5232933" y="81947"/>
                  <a:pt x="5233810" y="0"/>
                </a:cubicBezTo>
                <a:lnTo>
                  <a:pt x="9144000" y="0"/>
                </a:lnTo>
                <a:lnTo>
                  <a:pt x="9144000" y="2088232"/>
                </a:lnTo>
                <a:lnTo>
                  <a:pt x="0" y="2088232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10"/>
          <p:cNvSpPr>
            <a:spLocks noChangeAspect="1"/>
          </p:cNvSpPr>
          <p:nvPr/>
        </p:nvSpPr>
        <p:spPr>
          <a:xfrm>
            <a:off x="3905300" y="987640"/>
            <a:ext cx="1257200" cy="13705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668" y="2561954"/>
            <a:ext cx="488191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存在不足及努力方向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55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324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755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324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897" y="3157345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2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7"/>
          <p:cNvSpPr/>
          <p:nvPr>
            <p:custDataLst>
              <p:tags r:id="rId8"/>
            </p:custDataLst>
          </p:nvPr>
        </p:nvSpPr>
        <p:spPr>
          <a:xfrm flipH="1">
            <a:off x="3348157" y="4733814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9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11"/>
          <p:cNvSpPr/>
          <p:nvPr>
            <p:custDataLst>
              <p:tags r:id="rId11"/>
            </p:custDataLst>
          </p:nvPr>
        </p:nvSpPr>
        <p:spPr>
          <a:xfrm flipH="1">
            <a:off x="-418155" y="4577572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7638" y="1284531"/>
            <a:ext cx="712539" cy="776806"/>
            <a:chOff x="2197521" y="614004"/>
            <a:chExt cx="712539" cy="776806"/>
          </a:xfrm>
        </p:grpSpPr>
        <p:sp>
          <p:nvSpPr>
            <p:cNvPr id="26" name="矩形 10"/>
            <p:cNvSpPr/>
            <p:nvPr/>
          </p:nvSpPr>
          <p:spPr>
            <a:xfrm>
              <a:off x="2197521" y="614004"/>
              <a:ext cx="712539" cy="77680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2354472" y="839298"/>
              <a:ext cx="398636" cy="326218"/>
            </a:xfrm>
            <a:custGeom>
              <a:avLst/>
              <a:gdLst>
                <a:gd name="T0" fmla="*/ 1683883 w 2349500"/>
                <a:gd name="T1" fmla="*/ 1753553 h 1922463"/>
                <a:gd name="T2" fmla="*/ 1772441 w 2349500"/>
                <a:gd name="T3" fmla="*/ 1700213 h 1922463"/>
                <a:gd name="T4" fmla="*/ 510719 w 2349500"/>
                <a:gd name="T5" fmla="*/ 1680846 h 1922463"/>
                <a:gd name="T6" fmla="*/ 572615 w 2349500"/>
                <a:gd name="T7" fmla="*/ 1763713 h 1922463"/>
                <a:gd name="T8" fmla="*/ 578011 w 2349500"/>
                <a:gd name="T9" fmla="*/ 1660843 h 1922463"/>
                <a:gd name="T10" fmla="*/ 1888297 w 2349500"/>
                <a:gd name="T11" fmla="*/ 1584643 h 1922463"/>
                <a:gd name="T12" fmla="*/ 1894328 w 2349500"/>
                <a:gd name="T13" fmla="*/ 1829118 h 1922463"/>
                <a:gd name="T14" fmla="*/ 1666107 w 2349500"/>
                <a:gd name="T15" fmla="*/ 1916113 h 1922463"/>
                <a:gd name="T16" fmla="*/ 1508670 w 2349500"/>
                <a:gd name="T17" fmla="*/ 1732916 h 1922463"/>
                <a:gd name="T18" fmla="*/ 1627065 w 2349500"/>
                <a:gd name="T19" fmla="*/ 1520826 h 1922463"/>
                <a:gd name="T20" fmla="*/ 698629 w 2349500"/>
                <a:gd name="T21" fmla="*/ 1555116 h 1922463"/>
                <a:gd name="T22" fmla="*/ 751319 w 2349500"/>
                <a:gd name="T23" fmla="*/ 1793558 h 1922463"/>
                <a:gd name="T24" fmla="*/ 545317 w 2349500"/>
                <a:gd name="T25" fmla="*/ 1922463 h 1922463"/>
                <a:gd name="T26" fmla="*/ 354552 w 2349500"/>
                <a:gd name="T27" fmla="*/ 1774191 h 1922463"/>
                <a:gd name="T28" fmla="*/ 429779 w 2349500"/>
                <a:gd name="T29" fmla="*/ 1541781 h 1922463"/>
                <a:gd name="T30" fmla="*/ 1175068 w 2349500"/>
                <a:gd name="T31" fmla="*/ 912523 h 1922463"/>
                <a:gd name="T32" fmla="*/ 1339851 w 2349500"/>
                <a:gd name="T33" fmla="*/ 1122215 h 1922463"/>
                <a:gd name="T34" fmla="*/ 1156018 w 2349500"/>
                <a:gd name="T35" fmla="*/ 1323646 h 1922463"/>
                <a:gd name="T36" fmla="*/ 949643 w 2349500"/>
                <a:gd name="T37" fmla="*/ 1184805 h 1922463"/>
                <a:gd name="T38" fmla="*/ 900113 w 2349500"/>
                <a:gd name="T39" fmla="*/ 1045963 h 1922463"/>
                <a:gd name="T40" fmla="*/ 1106488 w 2349500"/>
                <a:gd name="T41" fmla="*/ 871538 h 1922463"/>
                <a:gd name="T42" fmla="*/ 2075889 w 2349500"/>
                <a:gd name="T43" fmla="*/ 794703 h 1922463"/>
                <a:gd name="T44" fmla="*/ 414543 w 2349500"/>
                <a:gd name="T45" fmla="*/ 720408 h 1922463"/>
                <a:gd name="T46" fmla="*/ 159342 w 2349500"/>
                <a:gd name="T47" fmla="*/ 978853 h 1922463"/>
                <a:gd name="T48" fmla="*/ 288529 w 2349500"/>
                <a:gd name="T49" fmla="*/ 1398271 h 1922463"/>
                <a:gd name="T50" fmla="*/ 702120 w 2349500"/>
                <a:gd name="T51" fmla="*/ 1317943 h 1922463"/>
                <a:gd name="T52" fmla="*/ 1316634 w 2349500"/>
                <a:gd name="T53" fmla="*/ 1620838 h 1922463"/>
                <a:gd name="T54" fmla="*/ 1594372 w 2349500"/>
                <a:gd name="T55" fmla="*/ 1312228 h 1922463"/>
                <a:gd name="T56" fmla="*/ 2003836 w 2349500"/>
                <a:gd name="T57" fmla="*/ 1410018 h 1922463"/>
                <a:gd name="T58" fmla="*/ 1524541 w 2349500"/>
                <a:gd name="T59" fmla="*/ 1177926 h 1922463"/>
                <a:gd name="T60" fmla="*/ 1572896 w 2349500"/>
                <a:gd name="T61" fmla="*/ 371534 h 1922463"/>
                <a:gd name="T62" fmla="*/ 1986696 w 2349500"/>
                <a:gd name="T63" fmla="*/ 573723 h 1922463"/>
                <a:gd name="T64" fmla="*/ 2246023 w 2349500"/>
                <a:gd name="T65" fmla="*/ 744538 h 1922463"/>
                <a:gd name="T66" fmla="*/ 2347913 w 2349500"/>
                <a:gd name="T67" fmla="*/ 1019176 h 1922463"/>
                <a:gd name="T68" fmla="*/ 2308871 w 2349500"/>
                <a:gd name="T69" fmla="*/ 1741171 h 1922463"/>
                <a:gd name="T70" fmla="*/ 1994949 w 2349500"/>
                <a:gd name="T71" fmla="*/ 1755141 h 1922463"/>
                <a:gd name="T72" fmla="*/ 1887028 w 2349500"/>
                <a:gd name="T73" fmla="*/ 1514476 h 1922463"/>
                <a:gd name="T74" fmla="*/ 1598181 w 2349500"/>
                <a:gd name="T75" fmla="*/ 1479868 h 1922463"/>
                <a:gd name="T76" fmla="*/ 1460740 w 2349500"/>
                <a:gd name="T77" fmla="*/ 1723391 h 1922463"/>
                <a:gd name="T78" fmla="*/ 825594 w 2349500"/>
                <a:gd name="T79" fmla="*/ 1737043 h 1922463"/>
                <a:gd name="T80" fmla="*/ 702438 w 2349500"/>
                <a:gd name="T81" fmla="*/ 1492251 h 1922463"/>
                <a:gd name="T82" fmla="*/ 411686 w 2349500"/>
                <a:gd name="T83" fmla="*/ 1499553 h 1922463"/>
                <a:gd name="T84" fmla="*/ 294560 w 2349500"/>
                <a:gd name="T85" fmla="*/ 1743393 h 1922463"/>
                <a:gd name="T86" fmla="*/ 48247 w 2349500"/>
                <a:gd name="T87" fmla="*/ 1749108 h 1922463"/>
                <a:gd name="T88" fmla="*/ 1587 w 2349500"/>
                <a:gd name="T89" fmla="*/ 982663 h 1922463"/>
                <a:gd name="T90" fmla="*/ 125696 w 2349500"/>
                <a:gd name="T91" fmla="*/ 717551 h 1922463"/>
                <a:gd name="T92" fmla="*/ 399307 w 2349500"/>
                <a:gd name="T93" fmla="*/ 562928 h 1922463"/>
                <a:gd name="T94" fmla="*/ 1383348 w 2349500"/>
                <a:gd name="T95" fmla="*/ 360092 h 1922463"/>
                <a:gd name="T96" fmla="*/ 1934846 w 2349500"/>
                <a:gd name="T97" fmla="*/ 454168 h 1922463"/>
                <a:gd name="T98" fmla="*/ 1671638 w 2349500"/>
                <a:gd name="T99" fmla="*/ 468152 h 1922463"/>
                <a:gd name="T100" fmla="*/ 1211898 w 2349500"/>
                <a:gd name="T101" fmla="*/ 354054 h 1922463"/>
                <a:gd name="T102" fmla="*/ 1233488 w 2349500"/>
                <a:gd name="T103" fmla="*/ 499299 h 1922463"/>
                <a:gd name="T104" fmla="*/ 1002348 w 2349500"/>
                <a:gd name="T105" fmla="*/ 407130 h 1922463"/>
                <a:gd name="T106" fmla="*/ 1819593 w 2349500"/>
                <a:gd name="T107" fmla="*/ 146198 h 1922463"/>
                <a:gd name="T108" fmla="*/ 1644016 w 2349500"/>
                <a:gd name="T109" fmla="*/ 342612 h 1922463"/>
                <a:gd name="T110" fmla="*/ 1714183 w 2349500"/>
                <a:gd name="T111" fmla="*/ 113145 h 1922463"/>
                <a:gd name="T112" fmla="*/ 1347471 w 2349500"/>
                <a:gd name="T113" fmla="*/ 271738 h 1922463"/>
                <a:gd name="T114" fmla="*/ 1120776 w 2349500"/>
                <a:gd name="T115" fmla="*/ 215483 h 1922463"/>
                <a:gd name="T116" fmla="*/ 1483996 w 2349500"/>
                <a:gd name="T117" fmla="*/ 1589 h 1922463"/>
                <a:gd name="T118" fmla="*/ 1512253 w 2349500"/>
                <a:gd name="T119" fmla="*/ 262521 h 1922463"/>
                <a:gd name="T120" fmla="*/ 1391603 w 2349500"/>
                <a:gd name="T121" fmla="*/ 62929 h 192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9500" h="1922463">
                  <a:moveTo>
                    <a:pt x="1713402" y="1656716"/>
                  </a:moveTo>
                  <a:lnTo>
                    <a:pt x="1707689" y="1657351"/>
                  </a:lnTo>
                  <a:lnTo>
                    <a:pt x="1702610" y="1658938"/>
                  </a:lnTo>
                  <a:lnTo>
                    <a:pt x="1697531" y="1660526"/>
                  </a:lnTo>
                  <a:lnTo>
                    <a:pt x="1692770" y="1663066"/>
                  </a:lnTo>
                  <a:lnTo>
                    <a:pt x="1688326" y="1665606"/>
                  </a:lnTo>
                  <a:lnTo>
                    <a:pt x="1683883" y="1668781"/>
                  </a:lnTo>
                  <a:lnTo>
                    <a:pt x="1680391" y="1672591"/>
                  </a:lnTo>
                  <a:lnTo>
                    <a:pt x="1676900" y="1676401"/>
                  </a:lnTo>
                  <a:lnTo>
                    <a:pt x="1673725" y="1680528"/>
                  </a:lnTo>
                  <a:lnTo>
                    <a:pt x="1670869" y="1685291"/>
                  </a:lnTo>
                  <a:lnTo>
                    <a:pt x="1668329" y="1690053"/>
                  </a:lnTo>
                  <a:lnTo>
                    <a:pt x="1666425" y="1695133"/>
                  </a:lnTo>
                  <a:lnTo>
                    <a:pt x="1665155" y="1700213"/>
                  </a:lnTo>
                  <a:lnTo>
                    <a:pt x="1664520" y="1705293"/>
                  </a:lnTo>
                  <a:lnTo>
                    <a:pt x="1664203" y="1711326"/>
                  </a:lnTo>
                  <a:lnTo>
                    <a:pt x="1664520" y="1717041"/>
                  </a:lnTo>
                  <a:lnTo>
                    <a:pt x="1665155" y="1722121"/>
                  </a:lnTo>
                  <a:lnTo>
                    <a:pt x="1666425" y="1727518"/>
                  </a:lnTo>
                  <a:lnTo>
                    <a:pt x="1668329" y="1732281"/>
                  </a:lnTo>
                  <a:lnTo>
                    <a:pt x="1670869" y="1737043"/>
                  </a:lnTo>
                  <a:lnTo>
                    <a:pt x="1673725" y="1741806"/>
                  </a:lnTo>
                  <a:lnTo>
                    <a:pt x="1676900" y="1745933"/>
                  </a:lnTo>
                  <a:lnTo>
                    <a:pt x="1680391" y="1749743"/>
                  </a:lnTo>
                  <a:lnTo>
                    <a:pt x="1683883" y="1753553"/>
                  </a:lnTo>
                  <a:lnTo>
                    <a:pt x="1688326" y="1756728"/>
                  </a:lnTo>
                  <a:lnTo>
                    <a:pt x="1692770" y="1759268"/>
                  </a:lnTo>
                  <a:lnTo>
                    <a:pt x="1697531" y="1761808"/>
                  </a:lnTo>
                  <a:lnTo>
                    <a:pt x="1702610" y="1763713"/>
                  </a:lnTo>
                  <a:lnTo>
                    <a:pt x="1707689" y="1764983"/>
                  </a:lnTo>
                  <a:lnTo>
                    <a:pt x="1713402" y="1765618"/>
                  </a:lnTo>
                  <a:lnTo>
                    <a:pt x="1718798" y="1766253"/>
                  </a:lnTo>
                  <a:lnTo>
                    <a:pt x="1724512" y="1765618"/>
                  </a:lnTo>
                  <a:lnTo>
                    <a:pt x="1729908" y="1764983"/>
                  </a:lnTo>
                  <a:lnTo>
                    <a:pt x="1734986" y="1763713"/>
                  </a:lnTo>
                  <a:lnTo>
                    <a:pt x="1740382" y="1761808"/>
                  </a:lnTo>
                  <a:lnTo>
                    <a:pt x="1745144" y="1759268"/>
                  </a:lnTo>
                  <a:lnTo>
                    <a:pt x="1749270" y="1756728"/>
                  </a:lnTo>
                  <a:lnTo>
                    <a:pt x="1753714" y="1753553"/>
                  </a:lnTo>
                  <a:lnTo>
                    <a:pt x="1757840" y="1749743"/>
                  </a:lnTo>
                  <a:lnTo>
                    <a:pt x="1761332" y="1745933"/>
                  </a:lnTo>
                  <a:lnTo>
                    <a:pt x="1764506" y="1741806"/>
                  </a:lnTo>
                  <a:lnTo>
                    <a:pt x="1767363" y="1737043"/>
                  </a:lnTo>
                  <a:lnTo>
                    <a:pt x="1769267" y="1732281"/>
                  </a:lnTo>
                  <a:lnTo>
                    <a:pt x="1771172" y="1727518"/>
                  </a:lnTo>
                  <a:lnTo>
                    <a:pt x="1772441" y="1722121"/>
                  </a:lnTo>
                  <a:lnTo>
                    <a:pt x="1773711" y="1717041"/>
                  </a:lnTo>
                  <a:lnTo>
                    <a:pt x="1773711" y="1711326"/>
                  </a:lnTo>
                  <a:lnTo>
                    <a:pt x="1773711" y="1705293"/>
                  </a:lnTo>
                  <a:lnTo>
                    <a:pt x="1772441" y="1700213"/>
                  </a:lnTo>
                  <a:lnTo>
                    <a:pt x="1771172" y="1695133"/>
                  </a:lnTo>
                  <a:lnTo>
                    <a:pt x="1769267" y="1690053"/>
                  </a:lnTo>
                  <a:lnTo>
                    <a:pt x="1767363" y="1685291"/>
                  </a:lnTo>
                  <a:lnTo>
                    <a:pt x="1764506" y="1680528"/>
                  </a:lnTo>
                  <a:lnTo>
                    <a:pt x="1761332" y="1676401"/>
                  </a:lnTo>
                  <a:lnTo>
                    <a:pt x="1757840" y="1672591"/>
                  </a:lnTo>
                  <a:lnTo>
                    <a:pt x="1753714" y="1668781"/>
                  </a:lnTo>
                  <a:lnTo>
                    <a:pt x="1749270" y="1665606"/>
                  </a:lnTo>
                  <a:lnTo>
                    <a:pt x="1745144" y="1663066"/>
                  </a:lnTo>
                  <a:lnTo>
                    <a:pt x="1740382" y="1660526"/>
                  </a:lnTo>
                  <a:lnTo>
                    <a:pt x="1734986" y="1658938"/>
                  </a:lnTo>
                  <a:lnTo>
                    <a:pt x="1729908" y="1657351"/>
                  </a:lnTo>
                  <a:lnTo>
                    <a:pt x="1724512" y="1656716"/>
                  </a:lnTo>
                  <a:lnTo>
                    <a:pt x="1718798" y="1656716"/>
                  </a:lnTo>
                  <a:lnTo>
                    <a:pt x="1713402" y="1656716"/>
                  </a:lnTo>
                  <a:close/>
                  <a:moveTo>
                    <a:pt x="551031" y="1656716"/>
                  </a:moveTo>
                  <a:lnTo>
                    <a:pt x="545317" y="1657351"/>
                  </a:lnTo>
                  <a:lnTo>
                    <a:pt x="540239" y="1658938"/>
                  </a:lnTo>
                  <a:lnTo>
                    <a:pt x="535160" y="1660843"/>
                  </a:lnTo>
                  <a:lnTo>
                    <a:pt x="530399" y="1663066"/>
                  </a:lnTo>
                  <a:lnTo>
                    <a:pt x="525955" y="1665606"/>
                  </a:lnTo>
                  <a:lnTo>
                    <a:pt x="521511" y="1668781"/>
                  </a:lnTo>
                  <a:lnTo>
                    <a:pt x="517702" y="1672591"/>
                  </a:lnTo>
                  <a:lnTo>
                    <a:pt x="513893" y="1676401"/>
                  </a:lnTo>
                  <a:lnTo>
                    <a:pt x="510719" y="1680846"/>
                  </a:lnTo>
                  <a:lnTo>
                    <a:pt x="508180" y="1685291"/>
                  </a:lnTo>
                  <a:lnTo>
                    <a:pt x="505958" y="1690053"/>
                  </a:lnTo>
                  <a:lnTo>
                    <a:pt x="504054" y="1695133"/>
                  </a:lnTo>
                  <a:lnTo>
                    <a:pt x="502784" y="1700213"/>
                  </a:lnTo>
                  <a:lnTo>
                    <a:pt x="501832" y="1705293"/>
                  </a:lnTo>
                  <a:lnTo>
                    <a:pt x="501832" y="1711326"/>
                  </a:lnTo>
                  <a:lnTo>
                    <a:pt x="501832" y="1717041"/>
                  </a:lnTo>
                  <a:lnTo>
                    <a:pt x="502784" y="1722121"/>
                  </a:lnTo>
                  <a:lnTo>
                    <a:pt x="504054" y="1727518"/>
                  </a:lnTo>
                  <a:lnTo>
                    <a:pt x="505958" y="1732281"/>
                  </a:lnTo>
                  <a:lnTo>
                    <a:pt x="508180" y="1737043"/>
                  </a:lnTo>
                  <a:lnTo>
                    <a:pt x="510719" y="1741806"/>
                  </a:lnTo>
                  <a:lnTo>
                    <a:pt x="513893" y="1745933"/>
                  </a:lnTo>
                  <a:lnTo>
                    <a:pt x="517702" y="1749743"/>
                  </a:lnTo>
                  <a:lnTo>
                    <a:pt x="521511" y="1753553"/>
                  </a:lnTo>
                  <a:lnTo>
                    <a:pt x="525955" y="1756728"/>
                  </a:lnTo>
                  <a:lnTo>
                    <a:pt x="530399" y="1759268"/>
                  </a:lnTo>
                  <a:lnTo>
                    <a:pt x="535160" y="1761808"/>
                  </a:lnTo>
                  <a:lnTo>
                    <a:pt x="540239" y="1763713"/>
                  </a:lnTo>
                  <a:lnTo>
                    <a:pt x="545317" y="1764983"/>
                  </a:lnTo>
                  <a:lnTo>
                    <a:pt x="551031" y="1765618"/>
                  </a:lnTo>
                  <a:lnTo>
                    <a:pt x="556427" y="1766253"/>
                  </a:lnTo>
                  <a:lnTo>
                    <a:pt x="562140" y="1765618"/>
                  </a:lnTo>
                  <a:lnTo>
                    <a:pt x="567536" y="1764983"/>
                  </a:lnTo>
                  <a:lnTo>
                    <a:pt x="572615" y="1763713"/>
                  </a:lnTo>
                  <a:lnTo>
                    <a:pt x="578011" y="1761808"/>
                  </a:lnTo>
                  <a:lnTo>
                    <a:pt x="582772" y="1759268"/>
                  </a:lnTo>
                  <a:lnTo>
                    <a:pt x="586899" y="1756728"/>
                  </a:lnTo>
                  <a:lnTo>
                    <a:pt x="591343" y="1753553"/>
                  </a:lnTo>
                  <a:lnTo>
                    <a:pt x="594834" y="1749743"/>
                  </a:lnTo>
                  <a:lnTo>
                    <a:pt x="598643" y="1745933"/>
                  </a:lnTo>
                  <a:lnTo>
                    <a:pt x="601817" y="1741806"/>
                  </a:lnTo>
                  <a:lnTo>
                    <a:pt x="604357" y="1737043"/>
                  </a:lnTo>
                  <a:lnTo>
                    <a:pt x="606896" y="1732281"/>
                  </a:lnTo>
                  <a:lnTo>
                    <a:pt x="608800" y="1727518"/>
                  </a:lnTo>
                  <a:lnTo>
                    <a:pt x="610070" y="1722121"/>
                  </a:lnTo>
                  <a:lnTo>
                    <a:pt x="610705" y="1717041"/>
                  </a:lnTo>
                  <a:lnTo>
                    <a:pt x="611340" y="1711326"/>
                  </a:lnTo>
                  <a:lnTo>
                    <a:pt x="610705" y="1705293"/>
                  </a:lnTo>
                  <a:lnTo>
                    <a:pt x="610070" y="1700213"/>
                  </a:lnTo>
                  <a:lnTo>
                    <a:pt x="608800" y="1695133"/>
                  </a:lnTo>
                  <a:lnTo>
                    <a:pt x="606896" y="1690053"/>
                  </a:lnTo>
                  <a:lnTo>
                    <a:pt x="604357" y="1685291"/>
                  </a:lnTo>
                  <a:lnTo>
                    <a:pt x="601817" y="1680846"/>
                  </a:lnTo>
                  <a:lnTo>
                    <a:pt x="598643" y="1676401"/>
                  </a:lnTo>
                  <a:lnTo>
                    <a:pt x="594834" y="1672591"/>
                  </a:lnTo>
                  <a:lnTo>
                    <a:pt x="591343" y="1668781"/>
                  </a:lnTo>
                  <a:lnTo>
                    <a:pt x="586899" y="1665606"/>
                  </a:lnTo>
                  <a:lnTo>
                    <a:pt x="582772" y="1663066"/>
                  </a:lnTo>
                  <a:lnTo>
                    <a:pt x="578011" y="1660843"/>
                  </a:lnTo>
                  <a:lnTo>
                    <a:pt x="572615" y="1658938"/>
                  </a:lnTo>
                  <a:lnTo>
                    <a:pt x="567536" y="1657351"/>
                  </a:lnTo>
                  <a:lnTo>
                    <a:pt x="562140" y="1656716"/>
                  </a:lnTo>
                  <a:lnTo>
                    <a:pt x="556427" y="1656716"/>
                  </a:lnTo>
                  <a:lnTo>
                    <a:pt x="551031" y="1656716"/>
                  </a:lnTo>
                  <a:close/>
                  <a:moveTo>
                    <a:pt x="1718798" y="1499871"/>
                  </a:moveTo>
                  <a:lnTo>
                    <a:pt x="1729908" y="1500188"/>
                  </a:lnTo>
                  <a:lnTo>
                    <a:pt x="1740700" y="1501141"/>
                  </a:lnTo>
                  <a:lnTo>
                    <a:pt x="1750857" y="1502093"/>
                  </a:lnTo>
                  <a:lnTo>
                    <a:pt x="1761332" y="1504316"/>
                  </a:lnTo>
                  <a:lnTo>
                    <a:pt x="1771489" y="1506538"/>
                  </a:lnTo>
                  <a:lnTo>
                    <a:pt x="1781646" y="1509396"/>
                  </a:lnTo>
                  <a:lnTo>
                    <a:pt x="1791486" y="1512571"/>
                  </a:lnTo>
                  <a:lnTo>
                    <a:pt x="1801008" y="1516381"/>
                  </a:lnTo>
                  <a:lnTo>
                    <a:pt x="1810531" y="1520826"/>
                  </a:lnTo>
                  <a:lnTo>
                    <a:pt x="1819736" y="1525271"/>
                  </a:lnTo>
                  <a:lnTo>
                    <a:pt x="1828306" y="1530351"/>
                  </a:lnTo>
                  <a:lnTo>
                    <a:pt x="1837194" y="1536066"/>
                  </a:lnTo>
                  <a:lnTo>
                    <a:pt x="1845446" y="1541781"/>
                  </a:lnTo>
                  <a:lnTo>
                    <a:pt x="1853382" y="1548131"/>
                  </a:lnTo>
                  <a:lnTo>
                    <a:pt x="1861000" y="1554481"/>
                  </a:lnTo>
                  <a:lnTo>
                    <a:pt x="1868300" y="1561783"/>
                  </a:lnTo>
                  <a:lnTo>
                    <a:pt x="1875283" y="1569403"/>
                  </a:lnTo>
                  <a:lnTo>
                    <a:pt x="1881949" y="1576706"/>
                  </a:lnTo>
                  <a:lnTo>
                    <a:pt x="1888297" y="1584643"/>
                  </a:lnTo>
                  <a:lnTo>
                    <a:pt x="1894328" y="1593216"/>
                  </a:lnTo>
                  <a:lnTo>
                    <a:pt x="1899724" y="1601788"/>
                  </a:lnTo>
                  <a:lnTo>
                    <a:pt x="1904803" y="1610678"/>
                  </a:lnTo>
                  <a:lnTo>
                    <a:pt x="1909247" y="1619568"/>
                  </a:lnTo>
                  <a:lnTo>
                    <a:pt x="1913691" y="1628776"/>
                  </a:lnTo>
                  <a:lnTo>
                    <a:pt x="1917500" y="1638618"/>
                  </a:lnTo>
                  <a:lnTo>
                    <a:pt x="1920674" y="1648143"/>
                  </a:lnTo>
                  <a:lnTo>
                    <a:pt x="1923530" y="1658621"/>
                  </a:lnTo>
                  <a:lnTo>
                    <a:pt x="1926070" y="1668463"/>
                  </a:lnTo>
                  <a:lnTo>
                    <a:pt x="1927974" y="1679258"/>
                  </a:lnTo>
                  <a:lnTo>
                    <a:pt x="1929244" y="1689418"/>
                  </a:lnTo>
                  <a:lnTo>
                    <a:pt x="1929879" y="1700213"/>
                  </a:lnTo>
                  <a:lnTo>
                    <a:pt x="1930196" y="1711326"/>
                  </a:lnTo>
                  <a:lnTo>
                    <a:pt x="1929879" y="1722121"/>
                  </a:lnTo>
                  <a:lnTo>
                    <a:pt x="1929244" y="1732916"/>
                  </a:lnTo>
                  <a:lnTo>
                    <a:pt x="1927974" y="1743393"/>
                  </a:lnTo>
                  <a:lnTo>
                    <a:pt x="1926070" y="1753871"/>
                  </a:lnTo>
                  <a:lnTo>
                    <a:pt x="1923530" y="1764031"/>
                  </a:lnTo>
                  <a:lnTo>
                    <a:pt x="1920674" y="1774191"/>
                  </a:lnTo>
                  <a:lnTo>
                    <a:pt x="1917500" y="1784033"/>
                  </a:lnTo>
                  <a:lnTo>
                    <a:pt x="1913691" y="1793558"/>
                  </a:lnTo>
                  <a:lnTo>
                    <a:pt x="1909247" y="1802766"/>
                  </a:lnTo>
                  <a:lnTo>
                    <a:pt x="1904803" y="1811656"/>
                  </a:lnTo>
                  <a:lnTo>
                    <a:pt x="1899724" y="1820863"/>
                  </a:lnTo>
                  <a:lnTo>
                    <a:pt x="1894328" y="1829118"/>
                  </a:lnTo>
                  <a:lnTo>
                    <a:pt x="1888297" y="1837691"/>
                  </a:lnTo>
                  <a:lnTo>
                    <a:pt x="1881949" y="1845628"/>
                  </a:lnTo>
                  <a:lnTo>
                    <a:pt x="1875283" y="1853566"/>
                  </a:lnTo>
                  <a:lnTo>
                    <a:pt x="1868300" y="1860551"/>
                  </a:lnTo>
                  <a:lnTo>
                    <a:pt x="1861000" y="1867853"/>
                  </a:lnTo>
                  <a:lnTo>
                    <a:pt x="1853382" y="1874521"/>
                  </a:lnTo>
                  <a:lnTo>
                    <a:pt x="1845446" y="1880553"/>
                  </a:lnTo>
                  <a:lnTo>
                    <a:pt x="1837194" y="1886268"/>
                  </a:lnTo>
                  <a:lnTo>
                    <a:pt x="1828306" y="1891983"/>
                  </a:lnTo>
                  <a:lnTo>
                    <a:pt x="1819736" y="1897063"/>
                  </a:lnTo>
                  <a:lnTo>
                    <a:pt x="1810531" y="1901826"/>
                  </a:lnTo>
                  <a:lnTo>
                    <a:pt x="1801008" y="1905953"/>
                  </a:lnTo>
                  <a:lnTo>
                    <a:pt x="1791486" y="1909763"/>
                  </a:lnTo>
                  <a:lnTo>
                    <a:pt x="1781646" y="1912938"/>
                  </a:lnTo>
                  <a:lnTo>
                    <a:pt x="1771489" y="1916113"/>
                  </a:lnTo>
                  <a:lnTo>
                    <a:pt x="1761332" y="1918653"/>
                  </a:lnTo>
                  <a:lnTo>
                    <a:pt x="1750857" y="1920241"/>
                  </a:lnTo>
                  <a:lnTo>
                    <a:pt x="1740700" y="1921828"/>
                  </a:lnTo>
                  <a:lnTo>
                    <a:pt x="1729908" y="1922463"/>
                  </a:lnTo>
                  <a:lnTo>
                    <a:pt x="1718798" y="1922463"/>
                  </a:lnTo>
                  <a:lnTo>
                    <a:pt x="1708006" y="1922463"/>
                  </a:lnTo>
                  <a:lnTo>
                    <a:pt x="1697531" y="1921828"/>
                  </a:lnTo>
                  <a:lnTo>
                    <a:pt x="1686739" y="1920241"/>
                  </a:lnTo>
                  <a:lnTo>
                    <a:pt x="1676265" y="1918653"/>
                  </a:lnTo>
                  <a:lnTo>
                    <a:pt x="1666107" y="1916113"/>
                  </a:lnTo>
                  <a:lnTo>
                    <a:pt x="1656268" y="1912938"/>
                  </a:lnTo>
                  <a:lnTo>
                    <a:pt x="1646110" y="1909763"/>
                  </a:lnTo>
                  <a:lnTo>
                    <a:pt x="1636588" y="1905953"/>
                  </a:lnTo>
                  <a:lnTo>
                    <a:pt x="1627065" y="1901826"/>
                  </a:lnTo>
                  <a:lnTo>
                    <a:pt x="1618178" y="1897063"/>
                  </a:lnTo>
                  <a:lnTo>
                    <a:pt x="1609290" y="1891983"/>
                  </a:lnTo>
                  <a:lnTo>
                    <a:pt x="1601038" y="1886268"/>
                  </a:lnTo>
                  <a:lnTo>
                    <a:pt x="1592785" y="1880553"/>
                  </a:lnTo>
                  <a:lnTo>
                    <a:pt x="1584532" y="1874521"/>
                  </a:lnTo>
                  <a:lnTo>
                    <a:pt x="1576914" y="1867853"/>
                  </a:lnTo>
                  <a:lnTo>
                    <a:pt x="1569614" y="1860551"/>
                  </a:lnTo>
                  <a:lnTo>
                    <a:pt x="1562630" y="1853566"/>
                  </a:lnTo>
                  <a:lnTo>
                    <a:pt x="1555965" y="1845628"/>
                  </a:lnTo>
                  <a:lnTo>
                    <a:pt x="1549616" y="1837691"/>
                  </a:lnTo>
                  <a:lnTo>
                    <a:pt x="1543903" y="1829118"/>
                  </a:lnTo>
                  <a:lnTo>
                    <a:pt x="1538507" y="1820863"/>
                  </a:lnTo>
                  <a:lnTo>
                    <a:pt x="1533111" y="1811656"/>
                  </a:lnTo>
                  <a:lnTo>
                    <a:pt x="1528350" y="1802766"/>
                  </a:lnTo>
                  <a:lnTo>
                    <a:pt x="1524223" y="1793558"/>
                  </a:lnTo>
                  <a:lnTo>
                    <a:pt x="1520414" y="1784033"/>
                  </a:lnTo>
                  <a:lnTo>
                    <a:pt x="1516923" y="1774191"/>
                  </a:lnTo>
                  <a:lnTo>
                    <a:pt x="1514066" y="1764031"/>
                  </a:lnTo>
                  <a:lnTo>
                    <a:pt x="1511844" y="1753871"/>
                  </a:lnTo>
                  <a:lnTo>
                    <a:pt x="1510257" y="1743393"/>
                  </a:lnTo>
                  <a:lnTo>
                    <a:pt x="1508670" y="1732916"/>
                  </a:lnTo>
                  <a:lnTo>
                    <a:pt x="1507718" y="1722121"/>
                  </a:lnTo>
                  <a:lnTo>
                    <a:pt x="1507400" y="1711326"/>
                  </a:lnTo>
                  <a:lnTo>
                    <a:pt x="1507718" y="1700213"/>
                  </a:lnTo>
                  <a:lnTo>
                    <a:pt x="1508670" y="1689418"/>
                  </a:lnTo>
                  <a:lnTo>
                    <a:pt x="1510257" y="1679258"/>
                  </a:lnTo>
                  <a:lnTo>
                    <a:pt x="1511844" y="1668463"/>
                  </a:lnTo>
                  <a:lnTo>
                    <a:pt x="1514066" y="1658621"/>
                  </a:lnTo>
                  <a:lnTo>
                    <a:pt x="1516923" y="1648143"/>
                  </a:lnTo>
                  <a:lnTo>
                    <a:pt x="1520414" y="1638618"/>
                  </a:lnTo>
                  <a:lnTo>
                    <a:pt x="1524223" y="1628776"/>
                  </a:lnTo>
                  <a:lnTo>
                    <a:pt x="1528350" y="1619568"/>
                  </a:lnTo>
                  <a:lnTo>
                    <a:pt x="1533111" y="1610678"/>
                  </a:lnTo>
                  <a:lnTo>
                    <a:pt x="1538507" y="1601788"/>
                  </a:lnTo>
                  <a:lnTo>
                    <a:pt x="1543903" y="1593216"/>
                  </a:lnTo>
                  <a:lnTo>
                    <a:pt x="1549616" y="1584643"/>
                  </a:lnTo>
                  <a:lnTo>
                    <a:pt x="1555965" y="1576706"/>
                  </a:lnTo>
                  <a:lnTo>
                    <a:pt x="1562630" y="1569403"/>
                  </a:lnTo>
                  <a:lnTo>
                    <a:pt x="1569614" y="1561783"/>
                  </a:lnTo>
                  <a:lnTo>
                    <a:pt x="1576914" y="1554481"/>
                  </a:lnTo>
                  <a:lnTo>
                    <a:pt x="1584532" y="1548131"/>
                  </a:lnTo>
                  <a:lnTo>
                    <a:pt x="1592785" y="1541781"/>
                  </a:lnTo>
                  <a:lnTo>
                    <a:pt x="1601038" y="1536066"/>
                  </a:lnTo>
                  <a:lnTo>
                    <a:pt x="1609290" y="1530351"/>
                  </a:lnTo>
                  <a:lnTo>
                    <a:pt x="1618178" y="1525271"/>
                  </a:lnTo>
                  <a:lnTo>
                    <a:pt x="1627065" y="1520826"/>
                  </a:lnTo>
                  <a:lnTo>
                    <a:pt x="1636588" y="1516381"/>
                  </a:lnTo>
                  <a:lnTo>
                    <a:pt x="1646110" y="1512571"/>
                  </a:lnTo>
                  <a:lnTo>
                    <a:pt x="1656268" y="1509396"/>
                  </a:lnTo>
                  <a:lnTo>
                    <a:pt x="1666107" y="1506538"/>
                  </a:lnTo>
                  <a:lnTo>
                    <a:pt x="1676265" y="1504316"/>
                  </a:lnTo>
                  <a:lnTo>
                    <a:pt x="1686739" y="1502093"/>
                  </a:lnTo>
                  <a:lnTo>
                    <a:pt x="1697531" y="1501141"/>
                  </a:lnTo>
                  <a:lnTo>
                    <a:pt x="1708006" y="1500188"/>
                  </a:lnTo>
                  <a:lnTo>
                    <a:pt x="1718798" y="1499871"/>
                  </a:lnTo>
                  <a:close/>
                  <a:moveTo>
                    <a:pt x="556427" y="1499871"/>
                  </a:moveTo>
                  <a:lnTo>
                    <a:pt x="567219" y="1500188"/>
                  </a:lnTo>
                  <a:lnTo>
                    <a:pt x="578011" y="1501141"/>
                  </a:lnTo>
                  <a:lnTo>
                    <a:pt x="588486" y="1502093"/>
                  </a:lnTo>
                  <a:lnTo>
                    <a:pt x="598960" y="1504316"/>
                  </a:lnTo>
                  <a:lnTo>
                    <a:pt x="609118" y="1506538"/>
                  </a:lnTo>
                  <a:lnTo>
                    <a:pt x="619275" y="1509396"/>
                  </a:lnTo>
                  <a:lnTo>
                    <a:pt x="629115" y="1512571"/>
                  </a:lnTo>
                  <a:lnTo>
                    <a:pt x="638637" y="1516381"/>
                  </a:lnTo>
                  <a:lnTo>
                    <a:pt x="648160" y="1520826"/>
                  </a:lnTo>
                  <a:lnTo>
                    <a:pt x="657365" y="1525271"/>
                  </a:lnTo>
                  <a:lnTo>
                    <a:pt x="665935" y="1530351"/>
                  </a:lnTo>
                  <a:lnTo>
                    <a:pt x="674188" y="1536066"/>
                  </a:lnTo>
                  <a:lnTo>
                    <a:pt x="682758" y="1541781"/>
                  </a:lnTo>
                  <a:lnTo>
                    <a:pt x="691011" y="1548131"/>
                  </a:lnTo>
                  <a:lnTo>
                    <a:pt x="698629" y="1555116"/>
                  </a:lnTo>
                  <a:lnTo>
                    <a:pt x="705612" y="1561783"/>
                  </a:lnTo>
                  <a:lnTo>
                    <a:pt x="712912" y="1569403"/>
                  </a:lnTo>
                  <a:lnTo>
                    <a:pt x="719578" y="1576706"/>
                  </a:lnTo>
                  <a:lnTo>
                    <a:pt x="725926" y="1584643"/>
                  </a:lnTo>
                  <a:lnTo>
                    <a:pt x="731322" y="1593216"/>
                  </a:lnTo>
                  <a:lnTo>
                    <a:pt x="737036" y="1601788"/>
                  </a:lnTo>
                  <a:lnTo>
                    <a:pt x="742114" y="1610678"/>
                  </a:lnTo>
                  <a:lnTo>
                    <a:pt x="746876" y="1619568"/>
                  </a:lnTo>
                  <a:lnTo>
                    <a:pt x="751319" y="1628776"/>
                  </a:lnTo>
                  <a:lnTo>
                    <a:pt x="754811" y="1638618"/>
                  </a:lnTo>
                  <a:lnTo>
                    <a:pt x="758302" y="1648143"/>
                  </a:lnTo>
                  <a:lnTo>
                    <a:pt x="761159" y="1658621"/>
                  </a:lnTo>
                  <a:lnTo>
                    <a:pt x="763698" y="1668463"/>
                  </a:lnTo>
                  <a:lnTo>
                    <a:pt x="765286" y="1679258"/>
                  </a:lnTo>
                  <a:lnTo>
                    <a:pt x="766873" y="1689418"/>
                  </a:lnTo>
                  <a:lnTo>
                    <a:pt x="767507" y="1700213"/>
                  </a:lnTo>
                  <a:lnTo>
                    <a:pt x="767825" y="1711326"/>
                  </a:lnTo>
                  <a:lnTo>
                    <a:pt x="767507" y="1722121"/>
                  </a:lnTo>
                  <a:lnTo>
                    <a:pt x="766873" y="1732916"/>
                  </a:lnTo>
                  <a:lnTo>
                    <a:pt x="765286" y="1743393"/>
                  </a:lnTo>
                  <a:lnTo>
                    <a:pt x="763698" y="1753871"/>
                  </a:lnTo>
                  <a:lnTo>
                    <a:pt x="761159" y="1764031"/>
                  </a:lnTo>
                  <a:lnTo>
                    <a:pt x="758302" y="1774191"/>
                  </a:lnTo>
                  <a:lnTo>
                    <a:pt x="754811" y="1784033"/>
                  </a:lnTo>
                  <a:lnTo>
                    <a:pt x="751319" y="1793558"/>
                  </a:lnTo>
                  <a:lnTo>
                    <a:pt x="746876" y="1802766"/>
                  </a:lnTo>
                  <a:lnTo>
                    <a:pt x="742114" y="1811656"/>
                  </a:lnTo>
                  <a:lnTo>
                    <a:pt x="737036" y="1820863"/>
                  </a:lnTo>
                  <a:lnTo>
                    <a:pt x="731322" y="1829118"/>
                  </a:lnTo>
                  <a:lnTo>
                    <a:pt x="725926" y="1837691"/>
                  </a:lnTo>
                  <a:lnTo>
                    <a:pt x="719578" y="1845628"/>
                  </a:lnTo>
                  <a:lnTo>
                    <a:pt x="712912" y="1853566"/>
                  </a:lnTo>
                  <a:lnTo>
                    <a:pt x="705612" y="1860551"/>
                  </a:lnTo>
                  <a:lnTo>
                    <a:pt x="698629" y="1867853"/>
                  </a:lnTo>
                  <a:lnTo>
                    <a:pt x="691011" y="1874521"/>
                  </a:lnTo>
                  <a:lnTo>
                    <a:pt x="682758" y="1880553"/>
                  </a:lnTo>
                  <a:lnTo>
                    <a:pt x="674188" y="1886268"/>
                  </a:lnTo>
                  <a:lnTo>
                    <a:pt x="665935" y="1891983"/>
                  </a:lnTo>
                  <a:lnTo>
                    <a:pt x="657365" y="1897063"/>
                  </a:lnTo>
                  <a:lnTo>
                    <a:pt x="648160" y="1901826"/>
                  </a:lnTo>
                  <a:lnTo>
                    <a:pt x="638637" y="1905953"/>
                  </a:lnTo>
                  <a:lnTo>
                    <a:pt x="629115" y="1909763"/>
                  </a:lnTo>
                  <a:lnTo>
                    <a:pt x="619275" y="1912938"/>
                  </a:lnTo>
                  <a:lnTo>
                    <a:pt x="609118" y="1916113"/>
                  </a:lnTo>
                  <a:lnTo>
                    <a:pt x="598960" y="1918653"/>
                  </a:lnTo>
                  <a:lnTo>
                    <a:pt x="588486" y="1920241"/>
                  </a:lnTo>
                  <a:lnTo>
                    <a:pt x="578011" y="1921828"/>
                  </a:lnTo>
                  <a:lnTo>
                    <a:pt x="567219" y="1922463"/>
                  </a:lnTo>
                  <a:lnTo>
                    <a:pt x="556427" y="1922463"/>
                  </a:lnTo>
                  <a:lnTo>
                    <a:pt x="545317" y="1922463"/>
                  </a:lnTo>
                  <a:lnTo>
                    <a:pt x="534525" y="1921828"/>
                  </a:lnTo>
                  <a:lnTo>
                    <a:pt x="524368" y="1920241"/>
                  </a:lnTo>
                  <a:lnTo>
                    <a:pt x="513893" y="1918653"/>
                  </a:lnTo>
                  <a:lnTo>
                    <a:pt x="503736" y="1916113"/>
                  </a:lnTo>
                  <a:lnTo>
                    <a:pt x="493896" y="1912938"/>
                  </a:lnTo>
                  <a:lnTo>
                    <a:pt x="483739" y="1909763"/>
                  </a:lnTo>
                  <a:lnTo>
                    <a:pt x="474217" y="1905953"/>
                  </a:lnTo>
                  <a:lnTo>
                    <a:pt x="464694" y="1901826"/>
                  </a:lnTo>
                  <a:lnTo>
                    <a:pt x="455807" y="1897063"/>
                  </a:lnTo>
                  <a:lnTo>
                    <a:pt x="446919" y="1891983"/>
                  </a:lnTo>
                  <a:lnTo>
                    <a:pt x="438349" y="1886268"/>
                  </a:lnTo>
                  <a:lnTo>
                    <a:pt x="429779" y="1880553"/>
                  </a:lnTo>
                  <a:lnTo>
                    <a:pt x="421843" y="1874521"/>
                  </a:lnTo>
                  <a:lnTo>
                    <a:pt x="414543" y="1867853"/>
                  </a:lnTo>
                  <a:lnTo>
                    <a:pt x="406925" y="1860551"/>
                  </a:lnTo>
                  <a:lnTo>
                    <a:pt x="400259" y="1853566"/>
                  </a:lnTo>
                  <a:lnTo>
                    <a:pt x="393276" y="1845628"/>
                  </a:lnTo>
                  <a:lnTo>
                    <a:pt x="386928" y="1837691"/>
                  </a:lnTo>
                  <a:lnTo>
                    <a:pt x="381214" y="1829118"/>
                  </a:lnTo>
                  <a:lnTo>
                    <a:pt x="375501" y="1820863"/>
                  </a:lnTo>
                  <a:lnTo>
                    <a:pt x="370422" y="1811656"/>
                  </a:lnTo>
                  <a:lnTo>
                    <a:pt x="365978" y="1802766"/>
                  </a:lnTo>
                  <a:lnTo>
                    <a:pt x="361535" y="1793558"/>
                  </a:lnTo>
                  <a:lnTo>
                    <a:pt x="357726" y="1784033"/>
                  </a:lnTo>
                  <a:lnTo>
                    <a:pt x="354552" y="1774191"/>
                  </a:lnTo>
                  <a:lnTo>
                    <a:pt x="351695" y="1764031"/>
                  </a:lnTo>
                  <a:lnTo>
                    <a:pt x="349473" y="1753871"/>
                  </a:lnTo>
                  <a:lnTo>
                    <a:pt x="347251" y="1743393"/>
                  </a:lnTo>
                  <a:lnTo>
                    <a:pt x="346299" y="1732916"/>
                  </a:lnTo>
                  <a:lnTo>
                    <a:pt x="345347" y="1722121"/>
                  </a:lnTo>
                  <a:lnTo>
                    <a:pt x="345029" y="1711326"/>
                  </a:lnTo>
                  <a:lnTo>
                    <a:pt x="345347" y="1700213"/>
                  </a:lnTo>
                  <a:lnTo>
                    <a:pt x="346299" y="1689418"/>
                  </a:lnTo>
                  <a:lnTo>
                    <a:pt x="347251" y="1679258"/>
                  </a:lnTo>
                  <a:lnTo>
                    <a:pt x="349473" y="1668463"/>
                  </a:lnTo>
                  <a:lnTo>
                    <a:pt x="351695" y="1658621"/>
                  </a:lnTo>
                  <a:lnTo>
                    <a:pt x="354552" y="1648143"/>
                  </a:lnTo>
                  <a:lnTo>
                    <a:pt x="357726" y="1638618"/>
                  </a:lnTo>
                  <a:lnTo>
                    <a:pt x="361535" y="1628776"/>
                  </a:lnTo>
                  <a:lnTo>
                    <a:pt x="365978" y="1619568"/>
                  </a:lnTo>
                  <a:lnTo>
                    <a:pt x="370422" y="1610678"/>
                  </a:lnTo>
                  <a:lnTo>
                    <a:pt x="375501" y="1601788"/>
                  </a:lnTo>
                  <a:lnTo>
                    <a:pt x="381214" y="1593216"/>
                  </a:lnTo>
                  <a:lnTo>
                    <a:pt x="386928" y="1584643"/>
                  </a:lnTo>
                  <a:lnTo>
                    <a:pt x="393276" y="1576706"/>
                  </a:lnTo>
                  <a:lnTo>
                    <a:pt x="400259" y="1569403"/>
                  </a:lnTo>
                  <a:lnTo>
                    <a:pt x="406925" y="1561783"/>
                  </a:lnTo>
                  <a:lnTo>
                    <a:pt x="414543" y="1555116"/>
                  </a:lnTo>
                  <a:lnTo>
                    <a:pt x="421843" y="1548131"/>
                  </a:lnTo>
                  <a:lnTo>
                    <a:pt x="429779" y="1541781"/>
                  </a:lnTo>
                  <a:lnTo>
                    <a:pt x="438349" y="1536066"/>
                  </a:lnTo>
                  <a:lnTo>
                    <a:pt x="446919" y="1530351"/>
                  </a:lnTo>
                  <a:lnTo>
                    <a:pt x="455807" y="1525271"/>
                  </a:lnTo>
                  <a:lnTo>
                    <a:pt x="464694" y="1520826"/>
                  </a:lnTo>
                  <a:lnTo>
                    <a:pt x="474217" y="1516381"/>
                  </a:lnTo>
                  <a:lnTo>
                    <a:pt x="483739" y="1512571"/>
                  </a:lnTo>
                  <a:lnTo>
                    <a:pt x="493896" y="1509396"/>
                  </a:lnTo>
                  <a:lnTo>
                    <a:pt x="503736" y="1506538"/>
                  </a:lnTo>
                  <a:lnTo>
                    <a:pt x="513893" y="1504316"/>
                  </a:lnTo>
                  <a:lnTo>
                    <a:pt x="524368" y="1502093"/>
                  </a:lnTo>
                  <a:lnTo>
                    <a:pt x="534525" y="1501141"/>
                  </a:lnTo>
                  <a:lnTo>
                    <a:pt x="545317" y="1500188"/>
                  </a:lnTo>
                  <a:lnTo>
                    <a:pt x="556427" y="1499871"/>
                  </a:lnTo>
                  <a:close/>
                  <a:moveTo>
                    <a:pt x="1106488" y="871538"/>
                  </a:moveTo>
                  <a:lnTo>
                    <a:pt x="1114426" y="871856"/>
                  </a:lnTo>
                  <a:lnTo>
                    <a:pt x="1122363" y="873127"/>
                  </a:lnTo>
                  <a:lnTo>
                    <a:pt x="1129983" y="874715"/>
                  </a:lnTo>
                  <a:lnTo>
                    <a:pt x="1136968" y="877575"/>
                  </a:lnTo>
                  <a:lnTo>
                    <a:pt x="1143636" y="880752"/>
                  </a:lnTo>
                  <a:lnTo>
                    <a:pt x="1149986" y="884564"/>
                  </a:lnTo>
                  <a:lnTo>
                    <a:pt x="1156018" y="889330"/>
                  </a:lnTo>
                  <a:lnTo>
                    <a:pt x="1161733" y="894096"/>
                  </a:lnTo>
                  <a:lnTo>
                    <a:pt x="1166813" y="899815"/>
                  </a:lnTo>
                  <a:lnTo>
                    <a:pt x="1171576" y="906169"/>
                  </a:lnTo>
                  <a:lnTo>
                    <a:pt x="1175068" y="912523"/>
                  </a:lnTo>
                  <a:lnTo>
                    <a:pt x="1178561" y="919195"/>
                  </a:lnTo>
                  <a:lnTo>
                    <a:pt x="1181101" y="926503"/>
                  </a:lnTo>
                  <a:lnTo>
                    <a:pt x="1183006" y="933810"/>
                  </a:lnTo>
                  <a:lnTo>
                    <a:pt x="1184276" y="941753"/>
                  </a:lnTo>
                  <a:lnTo>
                    <a:pt x="1184593" y="949696"/>
                  </a:lnTo>
                  <a:lnTo>
                    <a:pt x="1184593" y="1028171"/>
                  </a:lnTo>
                  <a:lnTo>
                    <a:pt x="1263333" y="1028171"/>
                  </a:lnTo>
                  <a:lnTo>
                    <a:pt x="1271271" y="1028489"/>
                  </a:lnTo>
                  <a:lnTo>
                    <a:pt x="1278573" y="1029760"/>
                  </a:lnTo>
                  <a:lnTo>
                    <a:pt x="1286193" y="1031666"/>
                  </a:lnTo>
                  <a:lnTo>
                    <a:pt x="1293496" y="1034526"/>
                  </a:lnTo>
                  <a:lnTo>
                    <a:pt x="1300481" y="1037703"/>
                  </a:lnTo>
                  <a:lnTo>
                    <a:pt x="1306831" y="1041515"/>
                  </a:lnTo>
                  <a:lnTo>
                    <a:pt x="1312863" y="1045963"/>
                  </a:lnTo>
                  <a:lnTo>
                    <a:pt x="1318261" y="1051047"/>
                  </a:lnTo>
                  <a:lnTo>
                    <a:pt x="1323658" y="1056766"/>
                  </a:lnTo>
                  <a:lnTo>
                    <a:pt x="1327786" y="1062485"/>
                  </a:lnTo>
                  <a:lnTo>
                    <a:pt x="1331913" y="1068839"/>
                  </a:lnTo>
                  <a:lnTo>
                    <a:pt x="1335088" y="1076146"/>
                  </a:lnTo>
                  <a:lnTo>
                    <a:pt x="1337946" y="1083136"/>
                  </a:lnTo>
                  <a:lnTo>
                    <a:pt x="1339851" y="1090761"/>
                  </a:lnTo>
                  <a:lnTo>
                    <a:pt x="1341121" y="1098386"/>
                  </a:lnTo>
                  <a:lnTo>
                    <a:pt x="1341438" y="1106647"/>
                  </a:lnTo>
                  <a:lnTo>
                    <a:pt x="1341121" y="1114590"/>
                  </a:lnTo>
                  <a:lnTo>
                    <a:pt x="1339851" y="1122215"/>
                  </a:lnTo>
                  <a:lnTo>
                    <a:pt x="1337946" y="1129840"/>
                  </a:lnTo>
                  <a:lnTo>
                    <a:pt x="1335088" y="1136830"/>
                  </a:lnTo>
                  <a:lnTo>
                    <a:pt x="1331913" y="1144137"/>
                  </a:lnTo>
                  <a:lnTo>
                    <a:pt x="1327786" y="1150492"/>
                  </a:lnTo>
                  <a:lnTo>
                    <a:pt x="1323658" y="1156210"/>
                  </a:lnTo>
                  <a:lnTo>
                    <a:pt x="1318261" y="1161929"/>
                  </a:lnTo>
                  <a:lnTo>
                    <a:pt x="1312863" y="1167013"/>
                  </a:lnTo>
                  <a:lnTo>
                    <a:pt x="1306831" y="1171461"/>
                  </a:lnTo>
                  <a:lnTo>
                    <a:pt x="1300481" y="1175273"/>
                  </a:lnTo>
                  <a:lnTo>
                    <a:pt x="1293496" y="1178450"/>
                  </a:lnTo>
                  <a:lnTo>
                    <a:pt x="1286193" y="1181310"/>
                  </a:lnTo>
                  <a:lnTo>
                    <a:pt x="1278573" y="1183216"/>
                  </a:lnTo>
                  <a:lnTo>
                    <a:pt x="1271271" y="1184487"/>
                  </a:lnTo>
                  <a:lnTo>
                    <a:pt x="1263333" y="1184805"/>
                  </a:lnTo>
                  <a:lnTo>
                    <a:pt x="1184593" y="1184805"/>
                  </a:lnTo>
                  <a:lnTo>
                    <a:pt x="1184593" y="1263280"/>
                  </a:lnTo>
                  <a:lnTo>
                    <a:pt x="1184276" y="1271223"/>
                  </a:lnTo>
                  <a:lnTo>
                    <a:pt x="1183006" y="1279166"/>
                  </a:lnTo>
                  <a:lnTo>
                    <a:pt x="1181101" y="1286473"/>
                  </a:lnTo>
                  <a:lnTo>
                    <a:pt x="1178561" y="1293781"/>
                  </a:lnTo>
                  <a:lnTo>
                    <a:pt x="1175068" y="1300453"/>
                  </a:lnTo>
                  <a:lnTo>
                    <a:pt x="1171576" y="1306807"/>
                  </a:lnTo>
                  <a:lnTo>
                    <a:pt x="1166813" y="1313161"/>
                  </a:lnTo>
                  <a:lnTo>
                    <a:pt x="1161733" y="1318880"/>
                  </a:lnTo>
                  <a:lnTo>
                    <a:pt x="1156018" y="1323646"/>
                  </a:lnTo>
                  <a:lnTo>
                    <a:pt x="1149986" y="1328412"/>
                  </a:lnTo>
                  <a:lnTo>
                    <a:pt x="1143636" y="1332224"/>
                  </a:lnTo>
                  <a:lnTo>
                    <a:pt x="1136968" y="1335401"/>
                  </a:lnTo>
                  <a:lnTo>
                    <a:pt x="1129983" y="1338261"/>
                  </a:lnTo>
                  <a:lnTo>
                    <a:pt x="1122363" y="1339849"/>
                  </a:lnTo>
                  <a:lnTo>
                    <a:pt x="1114426" y="1341120"/>
                  </a:lnTo>
                  <a:lnTo>
                    <a:pt x="1106488" y="1341438"/>
                  </a:lnTo>
                  <a:lnTo>
                    <a:pt x="1098551" y="1341120"/>
                  </a:lnTo>
                  <a:lnTo>
                    <a:pt x="1090613" y="1339849"/>
                  </a:lnTo>
                  <a:lnTo>
                    <a:pt x="1082993" y="1338261"/>
                  </a:lnTo>
                  <a:lnTo>
                    <a:pt x="1076008" y="1335401"/>
                  </a:lnTo>
                  <a:lnTo>
                    <a:pt x="1069023" y="1332224"/>
                  </a:lnTo>
                  <a:lnTo>
                    <a:pt x="1062673" y="1328412"/>
                  </a:lnTo>
                  <a:lnTo>
                    <a:pt x="1056323" y="1323646"/>
                  </a:lnTo>
                  <a:lnTo>
                    <a:pt x="1050926" y="1318880"/>
                  </a:lnTo>
                  <a:lnTo>
                    <a:pt x="1046163" y="1313161"/>
                  </a:lnTo>
                  <a:lnTo>
                    <a:pt x="1041401" y="1306807"/>
                  </a:lnTo>
                  <a:lnTo>
                    <a:pt x="1037273" y="1300453"/>
                  </a:lnTo>
                  <a:lnTo>
                    <a:pt x="1034098" y="1293781"/>
                  </a:lnTo>
                  <a:lnTo>
                    <a:pt x="1031876" y="1286473"/>
                  </a:lnTo>
                  <a:lnTo>
                    <a:pt x="1029971" y="1279166"/>
                  </a:lnTo>
                  <a:lnTo>
                    <a:pt x="1028701" y="1271223"/>
                  </a:lnTo>
                  <a:lnTo>
                    <a:pt x="1028383" y="1263280"/>
                  </a:lnTo>
                  <a:lnTo>
                    <a:pt x="1028383" y="1184805"/>
                  </a:lnTo>
                  <a:lnTo>
                    <a:pt x="949643" y="1184805"/>
                  </a:lnTo>
                  <a:lnTo>
                    <a:pt x="941706" y="1184487"/>
                  </a:lnTo>
                  <a:lnTo>
                    <a:pt x="934086" y="1183216"/>
                  </a:lnTo>
                  <a:lnTo>
                    <a:pt x="926783" y="1181310"/>
                  </a:lnTo>
                  <a:lnTo>
                    <a:pt x="919481" y="1178450"/>
                  </a:lnTo>
                  <a:lnTo>
                    <a:pt x="912496" y="1175273"/>
                  </a:lnTo>
                  <a:lnTo>
                    <a:pt x="906146" y="1171461"/>
                  </a:lnTo>
                  <a:lnTo>
                    <a:pt x="900113" y="1167013"/>
                  </a:lnTo>
                  <a:lnTo>
                    <a:pt x="894398" y="1161929"/>
                  </a:lnTo>
                  <a:lnTo>
                    <a:pt x="889318" y="1156210"/>
                  </a:lnTo>
                  <a:lnTo>
                    <a:pt x="885191" y="1150492"/>
                  </a:lnTo>
                  <a:lnTo>
                    <a:pt x="881063" y="1144137"/>
                  </a:lnTo>
                  <a:lnTo>
                    <a:pt x="877888" y="1136830"/>
                  </a:lnTo>
                  <a:lnTo>
                    <a:pt x="875031" y="1129840"/>
                  </a:lnTo>
                  <a:lnTo>
                    <a:pt x="873126" y="1122215"/>
                  </a:lnTo>
                  <a:lnTo>
                    <a:pt x="871856" y="1114590"/>
                  </a:lnTo>
                  <a:lnTo>
                    <a:pt x="871538" y="1106647"/>
                  </a:lnTo>
                  <a:lnTo>
                    <a:pt x="871856" y="1098386"/>
                  </a:lnTo>
                  <a:lnTo>
                    <a:pt x="873126" y="1090761"/>
                  </a:lnTo>
                  <a:lnTo>
                    <a:pt x="875031" y="1083136"/>
                  </a:lnTo>
                  <a:lnTo>
                    <a:pt x="877888" y="1076146"/>
                  </a:lnTo>
                  <a:lnTo>
                    <a:pt x="881063" y="1068839"/>
                  </a:lnTo>
                  <a:lnTo>
                    <a:pt x="885191" y="1062485"/>
                  </a:lnTo>
                  <a:lnTo>
                    <a:pt x="889318" y="1056766"/>
                  </a:lnTo>
                  <a:lnTo>
                    <a:pt x="894398" y="1051047"/>
                  </a:lnTo>
                  <a:lnTo>
                    <a:pt x="900113" y="1045963"/>
                  </a:lnTo>
                  <a:lnTo>
                    <a:pt x="906146" y="1041515"/>
                  </a:lnTo>
                  <a:lnTo>
                    <a:pt x="912496" y="1037703"/>
                  </a:lnTo>
                  <a:lnTo>
                    <a:pt x="919481" y="1034526"/>
                  </a:lnTo>
                  <a:lnTo>
                    <a:pt x="926783" y="1031666"/>
                  </a:lnTo>
                  <a:lnTo>
                    <a:pt x="934086" y="1029760"/>
                  </a:lnTo>
                  <a:lnTo>
                    <a:pt x="941706" y="1028489"/>
                  </a:lnTo>
                  <a:lnTo>
                    <a:pt x="949643" y="1028171"/>
                  </a:lnTo>
                  <a:lnTo>
                    <a:pt x="1028383" y="1028171"/>
                  </a:lnTo>
                  <a:lnTo>
                    <a:pt x="1028383" y="949696"/>
                  </a:lnTo>
                  <a:lnTo>
                    <a:pt x="1028701" y="941753"/>
                  </a:lnTo>
                  <a:lnTo>
                    <a:pt x="1029971" y="933810"/>
                  </a:lnTo>
                  <a:lnTo>
                    <a:pt x="1031876" y="926503"/>
                  </a:lnTo>
                  <a:lnTo>
                    <a:pt x="1034098" y="919195"/>
                  </a:lnTo>
                  <a:lnTo>
                    <a:pt x="1037273" y="912523"/>
                  </a:lnTo>
                  <a:lnTo>
                    <a:pt x="1041401" y="906169"/>
                  </a:lnTo>
                  <a:lnTo>
                    <a:pt x="1046163" y="899815"/>
                  </a:lnTo>
                  <a:lnTo>
                    <a:pt x="1050926" y="894096"/>
                  </a:lnTo>
                  <a:lnTo>
                    <a:pt x="1056323" y="889330"/>
                  </a:lnTo>
                  <a:lnTo>
                    <a:pt x="1062673" y="884564"/>
                  </a:lnTo>
                  <a:lnTo>
                    <a:pt x="1069023" y="880752"/>
                  </a:lnTo>
                  <a:lnTo>
                    <a:pt x="1076008" y="877575"/>
                  </a:lnTo>
                  <a:lnTo>
                    <a:pt x="1082993" y="874715"/>
                  </a:lnTo>
                  <a:lnTo>
                    <a:pt x="1090613" y="873127"/>
                  </a:lnTo>
                  <a:lnTo>
                    <a:pt x="1098551" y="871856"/>
                  </a:lnTo>
                  <a:lnTo>
                    <a:pt x="1106488" y="871538"/>
                  </a:lnTo>
                  <a:close/>
                  <a:moveTo>
                    <a:pt x="1631509" y="701358"/>
                  </a:moveTo>
                  <a:lnTo>
                    <a:pt x="1631509" y="1027748"/>
                  </a:lnTo>
                  <a:lnTo>
                    <a:pt x="2191428" y="1027748"/>
                  </a:lnTo>
                  <a:lnTo>
                    <a:pt x="2191428" y="1019176"/>
                  </a:lnTo>
                  <a:lnTo>
                    <a:pt x="2191428" y="1010921"/>
                  </a:lnTo>
                  <a:lnTo>
                    <a:pt x="2191110" y="1002983"/>
                  </a:lnTo>
                  <a:lnTo>
                    <a:pt x="2190158" y="994728"/>
                  </a:lnTo>
                  <a:lnTo>
                    <a:pt x="2189523" y="986791"/>
                  </a:lnTo>
                  <a:lnTo>
                    <a:pt x="2188254" y="978853"/>
                  </a:lnTo>
                  <a:lnTo>
                    <a:pt x="2186667" y="970916"/>
                  </a:lnTo>
                  <a:lnTo>
                    <a:pt x="2185080" y="962978"/>
                  </a:lnTo>
                  <a:lnTo>
                    <a:pt x="2183492" y="955041"/>
                  </a:lnTo>
                  <a:lnTo>
                    <a:pt x="2180953" y="947421"/>
                  </a:lnTo>
                  <a:lnTo>
                    <a:pt x="2179049" y="939801"/>
                  </a:lnTo>
                  <a:lnTo>
                    <a:pt x="2173653" y="924878"/>
                  </a:lnTo>
                  <a:lnTo>
                    <a:pt x="2167622" y="910273"/>
                  </a:lnTo>
                  <a:lnTo>
                    <a:pt x="2160321" y="895351"/>
                  </a:lnTo>
                  <a:lnTo>
                    <a:pt x="2152386" y="881698"/>
                  </a:lnTo>
                  <a:lnTo>
                    <a:pt x="2143816" y="867728"/>
                  </a:lnTo>
                  <a:lnTo>
                    <a:pt x="2134293" y="854711"/>
                  </a:lnTo>
                  <a:lnTo>
                    <a:pt x="2123819" y="841376"/>
                  </a:lnTo>
                  <a:lnTo>
                    <a:pt x="2113344" y="829311"/>
                  </a:lnTo>
                  <a:lnTo>
                    <a:pt x="2101282" y="817246"/>
                  </a:lnTo>
                  <a:lnTo>
                    <a:pt x="2088903" y="805498"/>
                  </a:lnTo>
                  <a:lnTo>
                    <a:pt x="2075889" y="794703"/>
                  </a:lnTo>
                  <a:lnTo>
                    <a:pt x="2062558" y="783908"/>
                  </a:lnTo>
                  <a:lnTo>
                    <a:pt x="2048274" y="774066"/>
                  </a:lnTo>
                  <a:lnTo>
                    <a:pt x="2033038" y="764541"/>
                  </a:lnTo>
                  <a:lnTo>
                    <a:pt x="2017485" y="755651"/>
                  </a:lnTo>
                  <a:lnTo>
                    <a:pt x="2001614" y="747396"/>
                  </a:lnTo>
                  <a:lnTo>
                    <a:pt x="1985109" y="739776"/>
                  </a:lnTo>
                  <a:lnTo>
                    <a:pt x="1968286" y="732791"/>
                  </a:lnTo>
                  <a:lnTo>
                    <a:pt x="1950828" y="726441"/>
                  </a:lnTo>
                  <a:lnTo>
                    <a:pt x="1933053" y="720408"/>
                  </a:lnTo>
                  <a:lnTo>
                    <a:pt x="1914960" y="715646"/>
                  </a:lnTo>
                  <a:lnTo>
                    <a:pt x="1896233" y="711201"/>
                  </a:lnTo>
                  <a:lnTo>
                    <a:pt x="1877188" y="707708"/>
                  </a:lnTo>
                  <a:lnTo>
                    <a:pt x="1857826" y="704851"/>
                  </a:lnTo>
                  <a:lnTo>
                    <a:pt x="1837828" y="702946"/>
                  </a:lnTo>
                  <a:lnTo>
                    <a:pt x="1818149" y="701676"/>
                  </a:lnTo>
                  <a:lnTo>
                    <a:pt x="1797834" y="701358"/>
                  </a:lnTo>
                  <a:lnTo>
                    <a:pt x="1631509" y="701358"/>
                  </a:lnTo>
                  <a:close/>
                  <a:moveTo>
                    <a:pt x="549761" y="701358"/>
                  </a:moveTo>
                  <a:lnTo>
                    <a:pt x="529447" y="701676"/>
                  </a:lnTo>
                  <a:lnTo>
                    <a:pt x="509767" y="702946"/>
                  </a:lnTo>
                  <a:lnTo>
                    <a:pt x="489770" y="704851"/>
                  </a:lnTo>
                  <a:lnTo>
                    <a:pt x="470408" y="707708"/>
                  </a:lnTo>
                  <a:lnTo>
                    <a:pt x="451363" y="711201"/>
                  </a:lnTo>
                  <a:lnTo>
                    <a:pt x="432635" y="715646"/>
                  </a:lnTo>
                  <a:lnTo>
                    <a:pt x="414543" y="720408"/>
                  </a:lnTo>
                  <a:lnTo>
                    <a:pt x="396450" y="726441"/>
                  </a:lnTo>
                  <a:lnTo>
                    <a:pt x="378992" y="732791"/>
                  </a:lnTo>
                  <a:lnTo>
                    <a:pt x="362487" y="739776"/>
                  </a:lnTo>
                  <a:lnTo>
                    <a:pt x="345664" y="747396"/>
                  </a:lnTo>
                  <a:lnTo>
                    <a:pt x="329793" y="755651"/>
                  </a:lnTo>
                  <a:lnTo>
                    <a:pt x="314557" y="764541"/>
                  </a:lnTo>
                  <a:lnTo>
                    <a:pt x="299321" y="774066"/>
                  </a:lnTo>
                  <a:lnTo>
                    <a:pt x="285038" y="783908"/>
                  </a:lnTo>
                  <a:lnTo>
                    <a:pt x="271706" y="794703"/>
                  </a:lnTo>
                  <a:lnTo>
                    <a:pt x="258375" y="805498"/>
                  </a:lnTo>
                  <a:lnTo>
                    <a:pt x="246313" y="817246"/>
                  </a:lnTo>
                  <a:lnTo>
                    <a:pt x="234569" y="829311"/>
                  </a:lnTo>
                  <a:lnTo>
                    <a:pt x="223459" y="841376"/>
                  </a:lnTo>
                  <a:lnTo>
                    <a:pt x="213302" y="854711"/>
                  </a:lnTo>
                  <a:lnTo>
                    <a:pt x="203780" y="867728"/>
                  </a:lnTo>
                  <a:lnTo>
                    <a:pt x="195210" y="881698"/>
                  </a:lnTo>
                  <a:lnTo>
                    <a:pt x="187274" y="895351"/>
                  </a:lnTo>
                  <a:lnTo>
                    <a:pt x="180291" y="910273"/>
                  </a:lnTo>
                  <a:lnTo>
                    <a:pt x="173943" y="924878"/>
                  </a:lnTo>
                  <a:lnTo>
                    <a:pt x="168864" y="939801"/>
                  </a:lnTo>
                  <a:lnTo>
                    <a:pt x="166642" y="947421"/>
                  </a:lnTo>
                  <a:lnTo>
                    <a:pt x="164103" y="955041"/>
                  </a:lnTo>
                  <a:lnTo>
                    <a:pt x="162516" y="962978"/>
                  </a:lnTo>
                  <a:lnTo>
                    <a:pt x="160929" y="970916"/>
                  </a:lnTo>
                  <a:lnTo>
                    <a:pt x="159342" y="978853"/>
                  </a:lnTo>
                  <a:lnTo>
                    <a:pt x="158072" y="986791"/>
                  </a:lnTo>
                  <a:lnTo>
                    <a:pt x="157437" y="994728"/>
                  </a:lnTo>
                  <a:lnTo>
                    <a:pt x="157120" y="1002983"/>
                  </a:lnTo>
                  <a:lnTo>
                    <a:pt x="156485" y="1010921"/>
                  </a:lnTo>
                  <a:lnTo>
                    <a:pt x="156168" y="1019176"/>
                  </a:lnTo>
                  <a:lnTo>
                    <a:pt x="156168" y="1475741"/>
                  </a:lnTo>
                  <a:lnTo>
                    <a:pt x="156161" y="1475902"/>
                  </a:lnTo>
                  <a:lnTo>
                    <a:pt x="156168" y="1476058"/>
                  </a:lnTo>
                  <a:lnTo>
                    <a:pt x="156168" y="1620838"/>
                  </a:lnTo>
                  <a:lnTo>
                    <a:pt x="160611" y="1620838"/>
                  </a:lnTo>
                  <a:lnTo>
                    <a:pt x="164420" y="1603376"/>
                  </a:lnTo>
                  <a:lnTo>
                    <a:pt x="169182" y="1586231"/>
                  </a:lnTo>
                  <a:lnTo>
                    <a:pt x="174895" y="1569721"/>
                  </a:lnTo>
                  <a:lnTo>
                    <a:pt x="180926" y="1552893"/>
                  </a:lnTo>
                  <a:lnTo>
                    <a:pt x="187592" y="1537018"/>
                  </a:lnTo>
                  <a:lnTo>
                    <a:pt x="195210" y="1521143"/>
                  </a:lnTo>
                  <a:lnTo>
                    <a:pt x="202828" y="1505903"/>
                  </a:lnTo>
                  <a:lnTo>
                    <a:pt x="211715" y="1490981"/>
                  </a:lnTo>
                  <a:lnTo>
                    <a:pt x="221238" y="1476376"/>
                  </a:lnTo>
                  <a:lnTo>
                    <a:pt x="231077" y="1462088"/>
                  </a:lnTo>
                  <a:lnTo>
                    <a:pt x="241552" y="1448118"/>
                  </a:lnTo>
                  <a:lnTo>
                    <a:pt x="252662" y="1435101"/>
                  </a:lnTo>
                  <a:lnTo>
                    <a:pt x="264088" y="1422401"/>
                  </a:lnTo>
                  <a:lnTo>
                    <a:pt x="276468" y="1410018"/>
                  </a:lnTo>
                  <a:lnTo>
                    <a:pt x="288529" y="1398271"/>
                  </a:lnTo>
                  <a:lnTo>
                    <a:pt x="301861" y="1386841"/>
                  </a:lnTo>
                  <a:lnTo>
                    <a:pt x="315192" y="1376046"/>
                  </a:lnTo>
                  <a:lnTo>
                    <a:pt x="329476" y="1366203"/>
                  </a:lnTo>
                  <a:lnTo>
                    <a:pt x="343759" y="1356678"/>
                  </a:lnTo>
                  <a:lnTo>
                    <a:pt x="358361" y="1347471"/>
                  </a:lnTo>
                  <a:lnTo>
                    <a:pt x="373914" y="1339216"/>
                  </a:lnTo>
                  <a:lnTo>
                    <a:pt x="389467" y="1331596"/>
                  </a:lnTo>
                  <a:lnTo>
                    <a:pt x="405338" y="1324293"/>
                  </a:lnTo>
                  <a:lnTo>
                    <a:pt x="421526" y="1317943"/>
                  </a:lnTo>
                  <a:lnTo>
                    <a:pt x="438349" y="1312228"/>
                  </a:lnTo>
                  <a:lnTo>
                    <a:pt x="454854" y="1307466"/>
                  </a:lnTo>
                  <a:lnTo>
                    <a:pt x="472312" y="1303021"/>
                  </a:lnTo>
                  <a:lnTo>
                    <a:pt x="489770" y="1299528"/>
                  </a:lnTo>
                  <a:lnTo>
                    <a:pt x="507228" y="1296671"/>
                  </a:lnTo>
                  <a:lnTo>
                    <a:pt x="525638" y="1294766"/>
                  </a:lnTo>
                  <a:lnTo>
                    <a:pt x="543413" y="1293496"/>
                  </a:lnTo>
                  <a:lnTo>
                    <a:pt x="562140" y="1293178"/>
                  </a:lnTo>
                  <a:lnTo>
                    <a:pt x="580233" y="1293496"/>
                  </a:lnTo>
                  <a:lnTo>
                    <a:pt x="598643" y="1294766"/>
                  </a:lnTo>
                  <a:lnTo>
                    <a:pt x="616418" y="1296671"/>
                  </a:lnTo>
                  <a:lnTo>
                    <a:pt x="634193" y="1299528"/>
                  </a:lnTo>
                  <a:lnTo>
                    <a:pt x="651651" y="1303021"/>
                  </a:lnTo>
                  <a:lnTo>
                    <a:pt x="668792" y="1307466"/>
                  </a:lnTo>
                  <a:lnTo>
                    <a:pt x="685932" y="1312228"/>
                  </a:lnTo>
                  <a:lnTo>
                    <a:pt x="702120" y="1317943"/>
                  </a:lnTo>
                  <a:lnTo>
                    <a:pt x="718308" y="1324293"/>
                  </a:lnTo>
                  <a:lnTo>
                    <a:pt x="734496" y="1331596"/>
                  </a:lnTo>
                  <a:lnTo>
                    <a:pt x="750050" y="1339216"/>
                  </a:lnTo>
                  <a:lnTo>
                    <a:pt x="765286" y="1347471"/>
                  </a:lnTo>
                  <a:lnTo>
                    <a:pt x="780204" y="1356678"/>
                  </a:lnTo>
                  <a:lnTo>
                    <a:pt x="794488" y="1366203"/>
                  </a:lnTo>
                  <a:lnTo>
                    <a:pt x="808454" y="1376046"/>
                  </a:lnTo>
                  <a:lnTo>
                    <a:pt x="821785" y="1386841"/>
                  </a:lnTo>
                  <a:lnTo>
                    <a:pt x="835117" y="1398271"/>
                  </a:lnTo>
                  <a:lnTo>
                    <a:pt x="847813" y="1410018"/>
                  </a:lnTo>
                  <a:lnTo>
                    <a:pt x="859558" y="1422401"/>
                  </a:lnTo>
                  <a:lnTo>
                    <a:pt x="870984" y="1435101"/>
                  </a:lnTo>
                  <a:lnTo>
                    <a:pt x="882094" y="1448118"/>
                  </a:lnTo>
                  <a:lnTo>
                    <a:pt x="892886" y="1462088"/>
                  </a:lnTo>
                  <a:lnTo>
                    <a:pt x="902726" y="1476376"/>
                  </a:lnTo>
                  <a:lnTo>
                    <a:pt x="911931" y="1490981"/>
                  </a:lnTo>
                  <a:lnTo>
                    <a:pt x="920501" y="1505903"/>
                  </a:lnTo>
                  <a:lnTo>
                    <a:pt x="929072" y="1521143"/>
                  </a:lnTo>
                  <a:lnTo>
                    <a:pt x="936055" y="1537018"/>
                  </a:lnTo>
                  <a:lnTo>
                    <a:pt x="943355" y="1552893"/>
                  </a:lnTo>
                  <a:lnTo>
                    <a:pt x="949069" y="1569721"/>
                  </a:lnTo>
                  <a:lnTo>
                    <a:pt x="954782" y="1586231"/>
                  </a:lnTo>
                  <a:lnTo>
                    <a:pt x="959543" y="1603376"/>
                  </a:lnTo>
                  <a:lnTo>
                    <a:pt x="963352" y="1620838"/>
                  </a:lnTo>
                  <a:lnTo>
                    <a:pt x="1316634" y="1620838"/>
                  </a:lnTo>
                  <a:lnTo>
                    <a:pt x="1320443" y="1603376"/>
                  </a:lnTo>
                  <a:lnTo>
                    <a:pt x="1325205" y="1586231"/>
                  </a:lnTo>
                  <a:lnTo>
                    <a:pt x="1330918" y="1569721"/>
                  </a:lnTo>
                  <a:lnTo>
                    <a:pt x="1336949" y="1552893"/>
                  </a:lnTo>
                  <a:lnTo>
                    <a:pt x="1343615" y="1537018"/>
                  </a:lnTo>
                  <a:lnTo>
                    <a:pt x="1351233" y="1521143"/>
                  </a:lnTo>
                  <a:lnTo>
                    <a:pt x="1359168" y="1505903"/>
                  </a:lnTo>
                  <a:lnTo>
                    <a:pt x="1367738" y="1490981"/>
                  </a:lnTo>
                  <a:lnTo>
                    <a:pt x="1377260" y="1476376"/>
                  </a:lnTo>
                  <a:lnTo>
                    <a:pt x="1387100" y="1462088"/>
                  </a:lnTo>
                  <a:lnTo>
                    <a:pt x="1397575" y="1448118"/>
                  </a:lnTo>
                  <a:lnTo>
                    <a:pt x="1408685" y="1435101"/>
                  </a:lnTo>
                  <a:lnTo>
                    <a:pt x="1420111" y="1422401"/>
                  </a:lnTo>
                  <a:lnTo>
                    <a:pt x="1432491" y="1410018"/>
                  </a:lnTo>
                  <a:lnTo>
                    <a:pt x="1444870" y="1398271"/>
                  </a:lnTo>
                  <a:lnTo>
                    <a:pt x="1457884" y="1386841"/>
                  </a:lnTo>
                  <a:lnTo>
                    <a:pt x="1471215" y="1376046"/>
                  </a:lnTo>
                  <a:lnTo>
                    <a:pt x="1485499" y="1366203"/>
                  </a:lnTo>
                  <a:lnTo>
                    <a:pt x="1499782" y="1356678"/>
                  </a:lnTo>
                  <a:lnTo>
                    <a:pt x="1514701" y="1347471"/>
                  </a:lnTo>
                  <a:lnTo>
                    <a:pt x="1529937" y="1339216"/>
                  </a:lnTo>
                  <a:lnTo>
                    <a:pt x="1545490" y="1331596"/>
                  </a:lnTo>
                  <a:lnTo>
                    <a:pt x="1561361" y="1324293"/>
                  </a:lnTo>
                  <a:lnTo>
                    <a:pt x="1577549" y="1317943"/>
                  </a:lnTo>
                  <a:lnTo>
                    <a:pt x="1594372" y="1312228"/>
                  </a:lnTo>
                  <a:lnTo>
                    <a:pt x="1610877" y="1307466"/>
                  </a:lnTo>
                  <a:lnTo>
                    <a:pt x="1628335" y="1303021"/>
                  </a:lnTo>
                  <a:lnTo>
                    <a:pt x="1645793" y="1299528"/>
                  </a:lnTo>
                  <a:lnTo>
                    <a:pt x="1663251" y="1296671"/>
                  </a:lnTo>
                  <a:lnTo>
                    <a:pt x="1681661" y="1294766"/>
                  </a:lnTo>
                  <a:lnTo>
                    <a:pt x="1699436" y="1293496"/>
                  </a:lnTo>
                  <a:lnTo>
                    <a:pt x="1718163" y="1293178"/>
                  </a:lnTo>
                  <a:lnTo>
                    <a:pt x="1736256" y="1293496"/>
                  </a:lnTo>
                  <a:lnTo>
                    <a:pt x="1754666" y="1294766"/>
                  </a:lnTo>
                  <a:lnTo>
                    <a:pt x="1772441" y="1296671"/>
                  </a:lnTo>
                  <a:lnTo>
                    <a:pt x="1790216" y="1299528"/>
                  </a:lnTo>
                  <a:lnTo>
                    <a:pt x="1807674" y="1303021"/>
                  </a:lnTo>
                  <a:lnTo>
                    <a:pt x="1824815" y="1307466"/>
                  </a:lnTo>
                  <a:lnTo>
                    <a:pt x="1841955" y="1312228"/>
                  </a:lnTo>
                  <a:lnTo>
                    <a:pt x="1858143" y="1317943"/>
                  </a:lnTo>
                  <a:lnTo>
                    <a:pt x="1874331" y="1324293"/>
                  </a:lnTo>
                  <a:lnTo>
                    <a:pt x="1890519" y="1331596"/>
                  </a:lnTo>
                  <a:lnTo>
                    <a:pt x="1906073" y="1339216"/>
                  </a:lnTo>
                  <a:lnTo>
                    <a:pt x="1921308" y="1347471"/>
                  </a:lnTo>
                  <a:lnTo>
                    <a:pt x="1936227" y="1356678"/>
                  </a:lnTo>
                  <a:lnTo>
                    <a:pt x="1950511" y="1366203"/>
                  </a:lnTo>
                  <a:lnTo>
                    <a:pt x="1964477" y="1376046"/>
                  </a:lnTo>
                  <a:lnTo>
                    <a:pt x="1977808" y="1386841"/>
                  </a:lnTo>
                  <a:lnTo>
                    <a:pt x="1991140" y="1398271"/>
                  </a:lnTo>
                  <a:lnTo>
                    <a:pt x="2003836" y="1410018"/>
                  </a:lnTo>
                  <a:lnTo>
                    <a:pt x="2015580" y="1422401"/>
                  </a:lnTo>
                  <a:lnTo>
                    <a:pt x="2027007" y="1435101"/>
                  </a:lnTo>
                  <a:lnTo>
                    <a:pt x="2038117" y="1448118"/>
                  </a:lnTo>
                  <a:lnTo>
                    <a:pt x="2048909" y="1462088"/>
                  </a:lnTo>
                  <a:lnTo>
                    <a:pt x="2058749" y="1476376"/>
                  </a:lnTo>
                  <a:lnTo>
                    <a:pt x="2067954" y="1490981"/>
                  </a:lnTo>
                  <a:lnTo>
                    <a:pt x="2076841" y="1505903"/>
                  </a:lnTo>
                  <a:lnTo>
                    <a:pt x="2084777" y="1521143"/>
                  </a:lnTo>
                  <a:lnTo>
                    <a:pt x="2092077" y="1537018"/>
                  </a:lnTo>
                  <a:lnTo>
                    <a:pt x="2099060" y="1552893"/>
                  </a:lnTo>
                  <a:lnTo>
                    <a:pt x="2105409" y="1569721"/>
                  </a:lnTo>
                  <a:lnTo>
                    <a:pt x="2110487" y="1586231"/>
                  </a:lnTo>
                  <a:lnTo>
                    <a:pt x="2115249" y="1603376"/>
                  </a:lnTo>
                  <a:lnTo>
                    <a:pt x="2119057" y="1620838"/>
                  </a:lnTo>
                  <a:lnTo>
                    <a:pt x="2191428" y="1620838"/>
                  </a:lnTo>
                  <a:lnTo>
                    <a:pt x="2191428" y="1289368"/>
                  </a:lnTo>
                  <a:lnTo>
                    <a:pt x="2191435" y="1289209"/>
                  </a:lnTo>
                  <a:lnTo>
                    <a:pt x="2191428" y="1289051"/>
                  </a:lnTo>
                  <a:lnTo>
                    <a:pt x="2191428" y="1183958"/>
                  </a:lnTo>
                  <a:lnTo>
                    <a:pt x="1555330" y="1183958"/>
                  </a:lnTo>
                  <a:lnTo>
                    <a:pt x="1550569" y="1183958"/>
                  </a:lnTo>
                  <a:lnTo>
                    <a:pt x="1546442" y="1183641"/>
                  </a:lnTo>
                  <a:lnTo>
                    <a:pt x="1537555" y="1182053"/>
                  </a:lnTo>
                  <a:lnTo>
                    <a:pt x="1530889" y="1180148"/>
                  </a:lnTo>
                  <a:lnTo>
                    <a:pt x="1524541" y="1177926"/>
                  </a:lnTo>
                  <a:lnTo>
                    <a:pt x="1518510" y="1175386"/>
                  </a:lnTo>
                  <a:lnTo>
                    <a:pt x="1512479" y="1172211"/>
                  </a:lnTo>
                  <a:lnTo>
                    <a:pt x="1507083" y="1168401"/>
                  </a:lnTo>
                  <a:lnTo>
                    <a:pt x="1502004" y="1164591"/>
                  </a:lnTo>
                  <a:lnTo>
                    <a:pt x="1497243" y="1159828"/>
                  </a:lnTo>
                  <a:lnTo>
                    <a:pt x="1492799" y="1155066"/>
                  </a:lnTo>
                  <a:lnTo>
                    <a:pt x="1488673" y="1149986"/>
                  </a:lnTo>
                  <a:lnTo>
                    <a:pt x="1485181" y="1144271"/>
                  </a:lnTo>
                  <a:lnTo>
                    <a:pt x="1482325" y="1138238"/>
                  </a:lnTo>
                  <a:lnTo>
                    <a:pt x="1479785" y="1131888"/>
                  </a:lnTo>
                  <a:lnTo>
                    <a:pt x="1477563" y="1125538"/>
                  </a:lnTo>
                  <a:lnTo>
                    <a:pt x="1475976" y="1118871"/>
                  </a:lnTo>
                  <a:lnTo>
                    <a:pt x="1475341" y="1112203"/>
                  </a:lnTo>
                  <a:lnTo>
                    <a:pt x="1475024" y="1104901"/>
                  </a:lnTo>
                  <a:lnTo>
                    <a:pt x="1475024" y="701358"/>
                  </a:lnTo>
                  <a:lnTo>
                    <a:pt x="549761" y="701358"/>
                  </a:lnTo>
                  <a:close/>
                  <a:moveTo>
                    <a:pt x="1413828" y="353736"/>
                  </a:moveTo>
                  <a:lnTo>
                    <a:pt x="1523366" y="353736"/>
                  </a:lnTo>
                  <a:lnTo>
                    <a:pt x="1531303" y="354054"/>
                  </a:lnTo>
                  <a:lnTo>
                    <a:pt x="1539241" y="355325"/>
                  </a:lnTo>
                  <a:lnTo>
                    <a:pt x="1546226" y="357232"/>
                  </a:lnTo>
                  <a:lnTo>
                    <a:pt x="1553846" y="360092"/>
                  </a:lnTo>
                  <a:lnTo>
                    <a:pt x="1560513" y="363271"/>
                  </a:lnTo>
                  <a:lnTo>
                    <a:pt x="1566863" y="367085"/>
                  </a:lnTo>
                  <a:lnTo>
                    <a:pt x="1572896" y="371534"/>
                  </a:lnTo>
                  <a:lnTo>
                    <a:pt x="1578611" y="376619"/>
                  </a:lnTo>
                  <a:lnTo>
                    <a:pt x="1583691" y="382340"/>
                  </a:lnTo>
                  <a:lnTo>
                    <a:pt x="1588136" y="388061"/>
                  </a:lnTo>
                  <a:lnTo>
                    <a:pt x="1591946" y="395053"/>
                  </a:lnTo>
                  <a:lnTo>
                    <a:pt x="1595438" y="401727"/>
                  </a:lnTo>
                  <a:lnTo>
                    <a:pt x="1597978" y="408719"/>
                  </a:lnTo>
                  <a:lnTo>
                    <a:pt x="1599883" y="416347"/>
                  </a:lnTo>
                  <a:lnTo>
                    <a:pt x="1601153" y="424293"/>
                  </a:lnTo>
                  <a:lnTo>
                    <a:pt x="1601471" y="432238"/>
                  </a:lnTo>
                  <a:lnTo>
                    <a:pt x="1601471" y="544513"/>
                  </a:lnTo>
                  <a:lnTo>
                    <a:pt x="1797834" y="544513"/>
                  </a:lnTo>
                  <a:lnTo>
                    <a:pt x="1812118" y="545148"/>
                  </a:lnTo>
                  <a:lnTo>
                    <a:pt x="1826084" y="545466"/>
                  </a:lnTo>
                  <a:lnTo>
                    <a:pt x="1840368" y="546101"/>
                  </a:lnTo>
                  <a:lnTo>
                    <a:pt x="1854017" y="547053"/>
                  </a:lnTo>
                  <a:lnTo>
                    <a:pt x="1867665" y="548641"/>
                  </a:lnTo>
                  <a:lnTo>
                    <a:pt x="1881632" y="550228"/>
                  </a:lnTo>
                  <a:lnTo>
                    <a:pt x="1894963" y="552133"/>
                  </a:lnTo>
                  <a:lnTo>
                    <a:pt x="1908612" y="554038"/>
                  </a:lnTo>
                  <a:lnTo>
                    <a:pt x="1921943" y="556896"/>
                  </a:lnTo>
                  <a:lnTo>
                    <a:pt x="1934957" y="559753"/>
                  </a:lnTo>
                  <a:lnTo>
                    <a:pt x="1948289" y="562928"/>
                  </a:lnTo>
                  <a:lnTo>
                    <a:pt x="1961303" y="566103"/>
                  </a:lnTo>
                  <a:lnTo>
                    <a:pt x="1973999" y="569596"/>
                  </a:lnTo>
                  <a:lnTo>
                    <a:pt x="1986696" y="573723"/>
                  </a:lnTo>
                  <a:lnTo>
                    <a:pt x="1999392" y="577533"/>
                  </a:lnTo>
                  <a:lnTo>
                    <a:pt x="2011771" y="581978"/>
                  </a:lnTo>
                  <a:lnTo>
                    <a:pt x="2023833" y="586741"/>
                  </a:lnTo>
                  <a:lnTo>
                    <a:pt x="2036212" y="591503"/>
                  </a:lnTo>
                  <a:lnTo>
                    <a:pt x="2048274" y="596583"/>
                  </a:lnTo>
                  <a:lnTo>
                    <a:pt x="2059701" y="602298"/>
                  </a:lnTo>
                  <a:lnTo>
                    <a:pt x="2071445" y="607696"/>
                  </a:lnTo>
                  <a:lnTo>
                    <a:pt x="2082555" y="613411"/>
                  </a:lnTo>
                  <a:lnTo>
                    <a:pt x="2094299" y="619761"/>
                  </a:lnTo>
                  <a:lnTo>
                    <a:pt x="2105409" y="626111"/>
                  </a:lnTo>
                  <a:lnTo>
                    <a:pt x="2115883" y="632461"/>
                  </a:lnTo>
                  <a:lnTo>
                    <a:pt x="2126675" y="639128"/>
                  </a:lnTo>
                  <a:lnTo>
                    <a:pt x="2137467" y="645796"/>
                  </a:lnTo>
                  <a:lnTo>
                    <a:pt x="2147307" y="653098"/>
                  </a:lnTo>
                  <a:lnTo>
                    <a:pt x="2157782" y="660401"/>
                  </a:lnTo>
                  <a:lnTo>
                    <a:pt x="2167622" y="668021"/>
                  </a:lnTo>
                  <a:lnTo>
                    <a:pt x="2177144" y="675958"/>
                  </a:lnTo>
                  <a:lnTo>
                    <a:pt x="2186667" y="683896"/>
                  </a:lnTo>
                  <a:lnTo>
                    <a:pt x="2195872" y="691833"/>
                  </a:lnTo>
                  <a:lnTo>
                    <a:pt x="2204759" y="700088"/>
                  </a:lnTo>
                  <a:lnTo>
                    <a:pt x="2213647" y="708978"/>
                  </a:lnTo>
                  <a:lnTo>
                    <a:pt x="2222217" y="717551"/>
                  </a:lnTo>
                  <a:lnTo>
                    <a:pt x="2230152" y="726441"/>
                  </a:lnTo>
                  <a:lnTo>
                    <a:pt x="2238723" y="735648"/>
                  </a:lnTo>
                  <a:lnTo>
                    <a:pt x="2246023" y="744538"/>
                  </a:lnTo>
                  <a:lnTo>
                    <a:pt x="2253641" y="754063"/>
                  </a:lnTo>
                  <a:lnTo>
                    <a:pt x="2261259" y="763588"/>
                  </a:lnTo>
                  <a:lnTo>
                    <a:pt x="2268242" y="773113"/>
                  </a:lnTo>
                  <a:lnTo>
                    <a:pt x="2275225" y="783273"/>
                  </a:lnTo>
                  <a:lnTo>
                    <a:pt x="2281573" y="793116"/>
                  </a:lnTo>
                  <a:lnTo>
                    <a:pt x="2287922" y="803276"/>
                  </a:lnTo>
                  <a:lnTo>
                    <a:pt x="2293635" y="813753"/>
                  </a:lnTo>
                  <a:lnTo>
                    <a:pt x="2299349" y="823913"/>
                  </a:lnTo>
                  <a:lnTo>
                    <a:pt x="2304427" y="834708"/>
                  </a:lnTo>
                  <a:lnTo>
                    <a:pt x="2309506" y="845503"/>
                  </a:lnTo>
                  <a:lnTo>
                    <a:pt x="2314267" y="856298"/>
                  </a:lnTo>
                  <a:lnTo>
                    <a:pt x="2319028" y="867411"/>
                  </a:lnTo>
                  <a:lnTo>
                    <a:pt x="2323155" y="878523"/>
                  </a:lnTo>
                  <a:lnTo>
                    <a:pt x="2326964" y="889636"/>
                  </a:lnTo>
                  <a:lnTo>
                    <a:pt x="2330455" y="900748"/>
                  </a:lnTo>
                  <a:lnTo>
                    <a:pt x="2333629" y="912178"/>
                  </a:lnTo>
                  <a:lnTo>
                    <a:pt x="2336486" y="923608"/>
                  </a:lnTo>
                  <a:lnTo>
                    <a:pt x="2339343" y="935038"/>
                  </a:lnTo>
                  <a:lnTo>
                    <a:pt x="2341565" y="947103"/>
                  </a:lnTo>
                  <a:lnTo>
                    <a:pt x="2343152" y="958851"/>
                  </a:lnTo>
                  <a:lnTo>
                    <a:pt x="2344739" y="970916"/>
                  </a:lnTo>
                  <a:lnTo>
                    <a:pt x="2346009" y="982663"/>
                  </a:lnTo>
                  <a:lnTo>
                    <a:pt x="2347278" y="994728"/>
                  </a:lnTo>
                  <a:lnTo>
                    <a:pt x="2347596" y="1007111"/>
                  </a:lnTo>
                  <a:lnTo>
                    <a:pt x="2347913" y="1019176"/>
                  </a:lnTo>
                  <a:lnTo>
                    <a:pt x="2347913" y="1089978"/>
                  </a:lnTo>
                  <a:lnTo>
                    <a:pt x="2349183" y="1097916"/>
                  </a:lnTo>
                  <a:lnTo>
                    <a:pt x="2349500" y="1105853"/>
                  </a:lnTo>
                  <a:lnTo>
                    <a:pt x="2349183" y="1113791"/>
                  </a:lnTo>
                  <a:lnTo>
                    <a:pt x="2347913" y="1121728"/>
                  </a:lnTo>
                  <a:lnTo>
                    <a:pt x="2347913" y="1289051"/>
                  </a:lnTo>
                  <a:lnTo>
                    <a:pt x="2347907" y="1289209"/>
                  </a:lnTo>
                  <a:lnTo>
                    <a:pt x="2347913" y="1289368"/>
                  </a:lnTo>
                  <a:lnTo>
                    <a:pt x="2347913" y="1652906"/>
                  </a:lnTo>
                  <a:lnTo>
                    <a:pt x="2347596" y="1659256"/>
                  </a:lnTo>
                  <a:lnTo>
                    <a:pt x="2347278" y="1665606"/>
                  </a:lnTo>
                  <a:lnTo>
                    <a:pt x="2346326" y="1671956"/>
                  </a:lnTo>
                  <a:lnTo>
                    <a:pt x="2345374" y="1677988"/>
                  </a:lnTo>
                  <a:lnTo>
                    <a:pt x="2343787" y="1684021"/>
                  </a:lnTo>
                  <a:lnTo>
                    <a:pt x="2341565" y="1690053"/>
                  </a:lnTo>
                  <a:lnTo>
                    <a:pt x="2339660" y="1695768"/>
                  </a:lnTo>
                  <a:lnTo>
                    <a:pt x="2337438" y="1701483"/>
                  </a:lnTo>
                  <a:lnTo>
                    <a:pt x="2334582" y="1706881"/>
                  </a:lnTo>
                  <a:lnTo>
                    <a:pt x="2331725" y="1712278"/>
                  </a:lnTo>
                  <a:lnTo>
                    <a:pt x="2328551" y="1717358"/>
                  </a:lnTo>
                  <a:lnTo>
                    <a:pt x="2325059" y="1722438"/>
                  </a:lnTo>
                  <a:lnTo>
                    <a:pt x="2321568" y="1727518"/>
                  </a:lnTo>
                  <a:lnTo>
                    <a:pt x="2317441" y="1731963"/>
                  </a:lnTo>
                  <a:lnTo>
                    <a:pt x="2312998" y="1736726"/>
                  </a:lnTo>
                  <a:lnTo>
                    <a:pt x="2308871" y="1741171"/>
                  </a:lnTo>
                  <a:lnTo>
                    <a:pt x="2304110" y="1744981"/>
                  </a:lnTo>
                  <a:lnTo>
                    <a:pt x="2299349" y="1749108"/>
                  </a:lnTo>
                  <a:lnTo>
                    <a:pt x="2293953" y="1752601"/>
                  </a:lnTo>
                  <a:lnTo>
                    <a:pt x="2288874" y="1756093"/>
                  </a:lnTo>
                  <a:lnTo>
                    <a:pt x="2283795" y="1759268"/>
                  </a:lnTo>
                  <a:lnTo>
                    <a:pt x="2278399" y="1762443"/>
                  </a:lnTo>
                  <a:lnTo>
                    <a:pt x="2272369" y="1765301"/>
                  </a:lnTo>
                  <a:lnTo>
                    <a:pt x="2266338" y="1767841"/>
                  </a:lnTo>
                  <a:lnTo>
                    <a:pt x="2260307" y="1770063"/>
                  </a:lnTo>
                  <a:lnTo>
                    <a:pt x="2253959" y="1771651"/>
                  </a:lnTo>
                  <a:lnTo>
                    <a:pt x="2247610" y="1773556"/>
                  </a:lnTo>
                  <a:lnTo>
                    <a:pt x="2241262" y="1774826"/>
                  </a:lnTo>
                  <a:lnTo>
                    <a:pt x="2234914" y="1776096"/>
                  </a:lnTo>
                  <a:lnTo>
                    <a:pt x="2228248" y="1776731"/>
                  </a:lnTo>
                  <a:lnTo>
                    <a:pt x="2221582" y="1777366"/>
                  </a:lnTo>
                  <a:lnTo>
                    <a:pt x="2214917" y="1777683"/>
                  </a:lnTo>
                  <a:lnTo>
                    <a:pt x="2049861" y="1777683"/>
                  </a:lnTo>
                  <a:lnTo>
                    <a:pt x="2041926" y="1777366"/>
                  </a:lnTo>
                  <a:lnTo>
                    <a:pt x="2034308" y="1776096"/>
                  </a:lnTo>
                  <a:lnTo>
                    <a:pt x="2026690" y="1774191"/>
                  </a:lnTo>
                  <a:lnTo>
                    <a:pt x="2019707" y="1771333"/>
                  </a:lnTo>
                  <a:lnTo>
                    <a:pt x="2012724" y="1768158"/>
                  </a:lnTo>
                  <a:lnTo>
                    <a:pt x="2006375" y="1764031"/>
                  </a:lnTo>
                  <a:lnTo>
                    <a:pt x="2000662" y="1759903"/>
                  </a:lnTo>
                  <a:lnTo>
                    <a:pt x="1994949" y="1755141"/>
                  </a:lnTo>
                  <a:lnTo>
                    <a:pt x="1989870" y="1749426"/>
                  </a:lnTo>
                  <a:lnTo>
                    <a:pt x="1985426" y="1743393"/>
                  </a:lnTo>
                  <a:lnTo>
                    <a:pt x="1981617" y="1737043"/>
                  </a:lnTo>
                  <a:lnTo>
                    <a:pt x="1977808" y="1730376"/>
                  </a:lnTo>
                  <a:lnTo>
                    <a:pt x="1975586" y="1723391"/>
                  </a:lnTo>
                  <a:lnTo>
                    <a:pt x="1973682" y="1715771"/>
                  </a:lnTo>
                  <a:lnTo>
                    <a:pt x="1972095" y="1708151"/>
                  </a:lnTo>
                  <a:lnTo>
                    <a:pt x="1971460" y="1700213"/>
                  </a:lnTo>
                  <a:lnTo>
                    <a:pt x="1971143" y="1687196"/>
                  </a:lnTo>
                  <a:lnTo>
                    <a:pt x="1969873" y="1674496"/>
                  </a:lnTo>
                  <a:lnTo>
                    <a:pt x="1968286" y="1662113"/>
                  </a:lnTo>
                  <a:lnTo>
                    <a:pt x="1966064" y="1649731"/>
                  </a:lnTo>
                  <a:lnTo>
                    <a:pt x="1962890" y="1637666"/>
                  </a:lnTo>
                  <a:lnTo>
                    <a:pt x="1959398" y="1625601"/>
                  </a:lnTo>
                  <a:lnTo>
                    <a:pt x="1955272" y="1614171"/>
                  </a:lnTo>
                  <a:lnTo>
                    <a:pt x="1950511" y="1602741"/>
                  </a:lnTo>
                  <a:lnTo>
                    <a:pt x="1945432" y="1591628"/>
                  </a:lnTo>
                  <a:lnTo>
                    <a:pt x="1939718" y="1580833"/>
                  </a:lnTo>
                  <a:lnTo>
                    <a:pt x="1933370" y="1570356"/>
                  </a:lnTo>
                  <a:lnTo>
                    <a:pt x="1927022" y="1560196"/>
                  </a:lnTo>
                  <a:lnTo>
                    <a:pt x="1920039" y="1550353"/>
                  </a:lnTo>
                  <a:lnTo>
                    <a:pt x="1912421" y="1540828"/>
                  </a:lnTo>
                  <a:lnTo>
                    <a:pt x="1904168" y="1531621"/>
                  </a:lnTo>
                  <a:lnTo>
                    <a:pt x="1895915" y="1522731"/>
                  </a:lnTo>
                  <a:lnTo>
                    <a:pt x="1887028" y="1514476"/>
                  </a:lnTo>
                  <a:lnTo>
                    <a:pt x="1877823" y="1506856"/>
                  </a:lnTo>
                  <a:lnTo>
                    <a:pt x="1868300" y="1499553"/>
                  </a:lnTo>
                  <a:lnTo>
                    <a:pt x="1858460" y="1492251"/>
                  </a:lnTo>
                  <a:lnTo>
                    <a:pt x="1848303" y="1485901"/>
                  </a:lnTo>
                  <a:lnTo>
                    <a:pt x="1837511" y="1479868"/>
                  </a:lnTo>
                  <a:lnTo>
                    <a:pt x="1826719" y="1474471"/>
                  </a:lnTo>
                  <a:lnTo>
                    <a:pt x="1815610" y="1469391"/>
                  </a:lnTo>
                  <a:lnTo>
                    <a:pt x="1804183" y="1464946"/>
                  </a:lnTo>
                  <a:lnTo>
                    <a:pt x="1792756" y="1460818"/>
                  </a:lnTo>
                  <a:lnTo>
                    <a:pt x="1780694" y="1457326"/>
                  </a:lnTo>
                  <a:lnTo>
                    <a:pt x="1768315" y="1454468"/>
                  </a:lnTo>
                  <a:lnTo>
                    <a:pt x="1756253" y="1452246"/>
                  </a:lnTo>
                  <a:lnTo>
                    <a:pt x="1743557" y="1450658"/>
                  </a:lnTo>
                  <a:lnTo>
                    <a:pt x="1730860" y="1449706"/>
                  </a:lnTo>
                  <a:lnTo>
                    <a:pt x="1718163" y="1449388"/>
                  </a:lnTo>
                  <a:lnTo>
                    <a:pt x="1704832" y="1449706"/>
                  </a:lnTo>
                  <a:lnTo>
                    <a:pt x="1692135" y="1450658"/>
                  </a:lnTo>
                  <a:lnTo>
                    <a:pt x="1680074" y="1452246"/>
                  </a:lnTo>
                  <a:lnTo>
                    <a:pt x="1667695" y="1454468"/>
                  </a:lnTo>
                  <a:lnTo>
                    <a:pt x="1655315" y="1457326"/>
                  </a:lnTo>
                  <a:lnTo>
                    <a:pt x="1643571" y="1460818"/>
                  </a:lnTo>
                  <a:lnTo>
                    <a:pt x="1631509" y="1464946"/>
                  </a:lnTo>
                  <a:lnTo>
                    <a:pt x="1620400" y="1469391"/>
                  </a:lnTo>
                  <a:lnTo>
                    <a:pt x="1609290" y="1474471"/>
                  </a:lnTo>
                  <a:lnTo>
                    <a:pt x="1598181" y="1479868"/>
                  </a:lnTo>
                  <a:lnTo>
                    <a:pt x="1587706" y="1485901"/>
                  </a:lnTo>
                  <a:lnTo>
                    <a:pt x="1577549" y="1492251"/>
                  </a:lnTo>
                  <a:lnTo>
                    <a:pt x="1567709" y="1499553"/>
                  </a:lnTo>
                  <a:lnTo>
                    <a:pt x="1558187" y="1506856"/>
                  </a:lnTo>
                  <a:lnTo>
                    <a:pt x="1548664" y="1514476"/>
                  </a:lnTo>
                  <a:lnTo>
                    <a:pt x="1540094" y="1522731"/>
                  </a:lnTo>
                  <a:lnTo>
                    <a:pt x="1531524" y="1531621"/>
                  </a:lnTo>
                  <a:lnTo>
                    <a:pt x="1523588" y="1540828"/>
                  </a:lnTo>
                  <a:lnTo>
                    <a:pt x="1516288" y="1550353"/>
                  </a:lnTo>
                  <a:lnTo>
                    <a:pt x="1508987" y="1560196"/>
                  </a:lnTo>
                  <a:lnTo>
                    <a:pt x="1502322" y="1570356"/>
                  </a:lnTo>
                  <a:lnTo>
                    <a:pt x="1495973" y="1580833"/>
                  </a:lnTo>
                  <a:lnTo>
                    <a:pt x="1490260" y="1591628"/>
                  </a:lnTo>
                  <a:lnTo>
                    <a:pt x="1485181" y="1602741"/>
                  </a:lnTo>
                  <a:lnTo>
                    <a:pt x="1480420" y="1614171"/>
                  </a:lnTo>
                  <a:lnTo>
                    <a:pt x="1476611" y="1625601"/>
                  </a:lnTo>
                  <a:lnTo>
                    <a:pt x="1472802" y="1637666"/>
                  </a:lnTo>
                  <a:lnTo>
                    <a:pt x="1470263" y="1649731"/>
                  </a:lnTo>
                  <a:lnTo>
                    <a:pt x="1467724" y="1662113"/>
                  </a:lnTo>
                  <a:lnTo>
                    <a:pt x="1465819" y="1674496"/>
                  </a:lnTo>
                  <a:lnTo>
                    <a:pt x="1464549" y="1687196"/>
                  </a:lnTo>
                  <a:lnTo>
                    <a:pt x="1464232" y="1700213"/>
                  </a:lnTo>
                  <a:lnTo>
                    <a:pt x="1463915" y="1708151"/>
                  </a:lnTo>
                  <a:lnTo>
                    <a:pt x="1462645" y="1715771"/>
                  </a:lnTo>
                  <a:lnTo>
                    <a:pt x="1460740" y="1723391"/>
                  </a:lnTo>
                  <a:lnTo>
                    <a:pt x="1457884" y="1730376"/>
                  </a:lnTo>
                  <a:lnTo>
                    <a:pt x="1454710" y="1737043"/>
                  </a:lnTo>
                  <a:lnTo>
                    <a:pt x="1450583" y="1743393"/>
                  </a:lnTo>
                  <a:lnTo>
                    <a:pt x="1445822" y="1749426"/>
                  </a:lnTo>
                  <a:lnTo>
                    <a:pt x="1440743" y="1755141"/>
                  </a:lnTo>
                  <a:lnTo>
                    <a:pt x="1435347" y="1759903"/>
                  </a:lnTo>
                  <a:lnTo>
                    <a:pt x="1429316" y="1764031"/>
                  </a:lnTo>
                  <a:lnTo>
                    <a:pt x="1422968" y="1768158"/>
                  </a:lnTo>
                  <a:lnTo>
                    <a:pt x="1416302" y="1771333"/>
                  </a:lnTo>
                  <a:lnTo>
                    <a:pt x="1409002" y="1774191"/>
                  </a:lnTo>
                  <a:lnTo>
                    <a:pt x="1401384" y="1776096"/>
                  </a:lnTo>
                  <a:lnTo>
                    <a:pt x="1394083" y="1777366"/>
                  </a:lnTo>
                  <a:lnTo>
                    <a:pt x="1386148" y="1777683"/>
                  </a:lnTo>
                  <a:lnTo>
                    <a:pt x="894156" y="1777683"/>
                  </a:lnTo>
                  <a:lnTo>
                    <a:pt x="886221" y="1777366"/>
                  </a:lnTo>
                  <a:lnTo>
                    <a:pt x="878285" y="1776096"/>
                  </a:lnTo>
                  <a:lnTo>
                    <a:pt x="870667" y="1774191"/>
                  </a:lnTo>
                  <a:lnTo>
                    <a:pt x="863684" y="1771333"/>
                  </a:lnTo>
                  <a:lnTo>
                    <a:pt x="856701" y="1768158"/>
                  </a:lnTo>
                  <a:lnTo>
                    <a:pt x="850353" y="1764031"/>
                  </a:lnTo>
                  <a:lnTo>
                    <a:pt x="844639" y="1759903"/>
                  </a:lnTo>
                  <a:lnTo>
                    <a:pt x="838926" y="1755141"/>
                  </a:lnTo>
                  <a:lnTo>
                    <a:pt x="833847" y="1749426"/>
                  </a:lnTo>
                  <a:lnTo>
                    <a:pt x="829403" y="1743393"/>
                  </a:lnTo>
                  <a:lnTo>
                    <a:pt x="825594" y="1737043"/>
                  </a:lnTo>
                  <a:lnTo>
                    <a:pt x="822420" y="1730376"/>
                  </a:lnTo>
                  <a:lnTo>
                    <a:pt x="819563" y="1723391"/>
                  </a:lnTo>
                  <a:lnTo>
                    <a:pt x="817659" y="1715771"/>
                  </a:lnTo>
                  <a:lnTo>
                    <a:pt x="816389" y="1708151"/>
                  </a:lnTo>
                  <a:lnTo>
                    <a:pt x="815437" y="1700213"/>
                  </a:lnTo>
                  <a:lnTo>
                    <a:pt x="815120" y="1687196"/>
                  </a:lnTo>
                  <a:lnTo>
                    <a:pt x="813850" y="1674496"/>
                  </a:lnTo>
                  <a:lnTo>
                    <a:pt x="812263" y="1662113"/>
                  </a:lnTo>
                  <a:lnTo>
                    <a:pt x="810041" y="1649731"/>
                  </a:lnTo>
                  <a:lnTo>
                    <a:pt x="806867" y="1637666"/>
                  </a:lnTo>
                  <a:lnTo>
                    <a:pt x="803375" y="1625601"/>
                  </a:lnTo>
                  <a:lnTo>
                    <a:pt x="799249" y="1614171"/>
                  </a:lnTo>
                  <a:lnTo>
                    <a:pt x="794488" y="1602741"/>
                  </a:lnTo>
                  <a:lnTo>
                    <a:pt x="789409" y="1591628"/>
                  </a:lnTo>
                  <a:lnTo>
                    <a:pt x="783696" y="1580833"/>
                  </a:lnTo>
                  <a:lnTo>
                    <a:pt x="777982" y="1570356"/>
                  </a:lnTo>
                  <a:lnTo>
                    <a:pt x="770999" y="1560196"/>
                  </a:lnTo>
                  <a:lnTo>
                    <a:pt x="764016" y="1550353"/>
                  </a:lnTo>
                  <a:lnTo>
                    <a:pt x="756398" y="1540828"/>
                  </a:lnTo>
                  <a:lnTo>
                    <a:pt x="748463" y="1531621"/>
                  </a:lnTo>
                  <a:lnTo>
                    <a:pt x="739892" y="1522731"/>
                  </a:lnTo>
                  <a:lnTo>
                    <a:pt x="731005" y="1514476"/>
                  </a:lnTo>
                  <a:lnTo>
                    <a:pt x="721800" y="1506856"/>
                  </a:lnTo>
                  <a:lnTo>
                    <a:pt x="712277" y="1499553"/>
                  </a:lnTo>
                  <a:lnTo>
                    <a:pt x="702438" y="1492251"/>
                  </a:lnTo>
                  <a:lnTo>
                    <a:pt x="692280" y="1485901"/>
                  </a:lnTo>
                  <a:lnTo>
                    <a:pt x="681488" y="1479868"/>
                  </a:lnTo>
                  <a:lnTo>
                    <a:pt x="670696" y="1474471"/>
                  </a:lnTo>
                  <a:lnTo>
                    <a:pt x="659587" y="1469391"/>
                  </a:lnTo>
                  <a:lnTo>
                    <a:pt x="648160" y="1464946"/>
                  </a:lnTo>
                  <a:lnTo>
                    <a:pt x="636733" y="1460818"/>
                  </a:lnTo>
                  <a:lnTo>
                    <a:pt x="624671" y="1457326"/>
                  </a:lnTo>
                  <a:lnTo>
                    <a:pt x="612292" y="1454468"/>
                  </a:lnTo>
                  <a:lnTo>
                    <a:pt x="600230" y="1452246"/>
                  </a:lnTo>
                  <a:lnTo>
                    <a:pt x="587534" y="1450658"/>
                  </a:lnTo>
                  <a:lnTo>
                    <a:pt x="574837" y="1449706"/>
                  </a:lnTo>
                  <a:lnTo>
                    <a:pt x="562140" y="1449388"/>
                  </a:lnTo>
                  <a:lnTo>
                    <a:pt x="548809" y="1449706"/>
                  </a:lnTo>
                  <a:lnTo>
                    <a:pt x="536112" y="1450658"/>
                  </a:lnTo>
                  <a:lnTo>
                    <a:pt x="524051" y="1452246"/>
                  </a:lnTo>
                  <a:lnTo>
                    <a:pt x="511354" y="1454468"/>
                  </a:lnTo>
                  <a:lnTo>
                    <a:pt x="499292" y="1457326"/>
                  </a:lnTo>
                  <a:lnTo>
                    <a:pt x="487548" y="1460818"/>
                  </a:lnTo>
                  <a:lnTo>
                    <a:pt x="475486" y="1464946"/>
                  </a:lnTo>
                  <a:lnTo>
                    <a:pt x="464377" y="1469391"/>
                  </a:lnTo>
                  <a:lnTo>
                    <a:pt x="452950" y="1474471"/>
                  </a:lnTo>
                  <a:lnTo>
                    <a:pt x="442158" y="1479868"/>
                  </a:lnTo>
                  <a:lnTo>
                    <a:pt x="431366" y="1485901"/>
                  </a:lnTo>
                  <a:lnTo>
                    <a:pt x="421526" y="1492251"/>
                  </a:lnTo>
                  <a:lnTo>
                    <a:pt x="411686" y="1499553"/>
                  </a:lnTo>
                  <a:lnTo>
                    <a:pt x="402164" y="1506856"/>
                  </a:lnTo>
                  <a:lnTo>
                    <a:pt x="392641" y="1514476"/>
                  </a:lnTo>
                  <a:lnTo>
                    <a:pt x="383754" y="1522731"/>
                  </a:lnTo>
                  <a:lnTo>
                    <a:pt x="375501" y="1531621"/>
                  </a:lnTo>
                  <a:lnTo>
                    <a:pt x="367566" y="1540828"/>
                  </a:lnTo>
                  <a:lnTo>
                    <a:pt x="359948" y="1550353"/>
                  </a:lnTo>
                  <a:lnTo>
                    <a:pt x="352964" y="1560196"/>
                  </a:lnTo>
                  <a:lnTo>
                    <a:pt x="346299" y="1570356"/>
                  </a:lnTo>
                  <a:lnTo>
                    <a:pt x="340268" y="1580833"/>
                  </a:lnTo>
                  <a:lnTo>
                    <a:pt x="334237" y="1591628"/>
                  </a:lnTo>
                  <a:lnTo>
                    <a:pt x="329158" y="1602741"/>
                  </a:lnTo>
                  <a:lnTo>
                    <a:pt x="324715" y="1614171"/>
                  </a:lnTo>
                  <a:lnTo>
                    <a:pt x="320271" y="1625601"/>
                  </a:lnTo>
                  <a:lnTo>
                    <a:pt x="316779" y="1637666"/>
                  </a:lnTo>
                  <a:lnTo>
                    <a:pt x="313923" y="1649731"/>
                  </a:lnTo>
                  <a:lnTo>
                    <a:pt x="311701" y="1662113"/>
                  </a:lnTo>
                  <a:lnTo>
                    <a:pt x="309796" y="1674496"/>
                  </a:lnTo>
                  <a:lnTo>
                    <a:pt x="308844" y="1687196"/>
                  </a:lnTo>
                  <a:lnTo>
                    <a:pt x="308209" y="1700213"/>
                  </a:lnTo>
                  <a:lnTo>
                    <a:pt x="307574" y="1708151"/>
                  </a:lnTo>
                  <a:lnTo>
                    <a:pt x="306622" y="1715771"/>
                  </a:lnTo>
                  <a:lnTo>
                    <a:pt x="304400" y="1723391"/>
                  </a:lnTo>
                  <a:lnTo>
                    <a:pt x="301861" y="1730376"/>
                  </a:lnTo>
                  <a:lnTo>
                    <a:pt x="298687" y="1737043"/>
                  </a:lnTo>
                  <a:lnTo>
                    <a:pt x="294560" y="1743393"/>
                  </a:lnTo>
                  <a:lnTo>
                    <a:pt x="289799" y="1749426"/>
                  </a:lnTo>
                  <a:lnTo>
                    <a:pt x="285038" y="1755141"/>
                  </a:lnTo>
                  <a:lnTo>
                    <a:pt x="279642" y="1759903"/>
                  </a:lnTo>
                  <a:lnTo>
                    <a:pt x="273611" y="1764031"/>
                  </a:lnTo>
                  <a:lnTo>
                    <a:pt x="266945" y="1768158"/>
                  </a:lnTo>
                  <a:lnTo>
                    <a:pt x="259962" y="1771333"/>
                  </a:lnTo>
                  <a:lnTo>
                    <a:pt x="252979" y="1774191"/>
                  </a:lnTo>
                  <a:lnTo>
                    <a:pt x="245678" y="1776096"/>
                  </a:lnTo>
                  <a:lnTo>
                    <a:pt x="237743" y="1777366"/>
                  </a:lnTo>
                  <a:lnTo>
                    <a:pt x="229808" y="1777683"/>
                  </a:lnTo>
                  <a:lnTo>
                    <a:pt x="132679" y="1777683"/>
                  </a:lnTo>
                  <a:lnTo>
                    <a:pt x="126013" y="1777366"/>
                  </a:lnTo>
                  <a:lnTo>
                    <a:pt x="119348" y="1776731"/>
                  </a:lnTo>
                  <a:lnTo>
                    <a:pt x="112682" y="1776096"/>
                  </a:lnTo>
                  <a:lnTo>
                    <a:pt x="106334" y="1774826"/>
                  </a:lnTo>
                  <a:lnTo>
                    <a:pt x="99985" y="1773556"/>
                  </a:lnTo>
                  <a:lnTo>
                    <a:pt x="93637" y="1771651"/>
                  </a:lnTo>
                  <a:lnTo>
                    <a:pt x="87289" y="1770063"/>
                  </a:lnTo>
                  <a:lnTo>
                    <a:pt x="81258" y="1767841"/>
                  </a:lnTo>
                  <a:lnTo>
                    <a:pt x="75227" y="1765301"/>
                  </a:lnTo>
                  <a:lnTo>
                    <a:pt x="69196" y="1762443"/>
                  </a:lnTo>
                  <a:lnTo>
                    <a:pt x="63800" y="1759268"/>
                  </a:lnTo>
                  <a:lnTo>
                    <a:pt x="58722" y="1756093"/>
                  </a:lnTo>
                  <a:lnTo>
                    <a:pt x="53325" y="1752601"/>
                  </a:lnTo>
                  <a:lnTo>
                    <a:pt x="48247" y="1749108"/>
                  </a:lnTo>
                  <a:lnTo>
                    <a:pt x="43486" y="1744981"/>
                  </a:lnTo>
                  <a:lnTo>
                    <a:pt x="38724" y="1741171"/>
                  </a:lnTo>
                  <a:lnTo>
                    <a:pt x="34281" y="1736726"/>
                  </a:lnTo>
                  <a:lnTo>
                    <a:pt x="30154" y="1731963"/>
                  </a:lnTo>
                  <a:lnTo>
                    <a:pt x="26028" y="1727518"/>
                  </a:lnTo>
                  <a:lnTo>
                    <a:pt x="22536" y="1722438"/>
                  </a:lnTo>
                  <a:lnTo>
                    <a:pt x="19045" y="1717358"/>
                  </a:lnTo>
                  <a:lnTo>
                    <a:pt x="15871" y="1712278"/>
                  </a:lnTo>
                  <a:lnTo>
                    <a:pt x="13014" y="1706881"/>
                  </a:lnTo>
                  <a:lnTo>
                    <a:pt x="10157" y="1701483"/>
                  </a:lnTo>
                  <a:lnTo>
                    <a:pt x="7935" y="1695768"/>
                  </a:lnTo>
                  <a:lnTo>
                    <a:pt x="5713" y="1690053"/>
                  </a:lnTo>
                  <a:lnTo>
                    <a:pt x="3809" y="1684021"/>
                  </a:lnTo>
                  <a:lnTo>
                    <a:pt x="2222" y="1677988"/>
                  </a:lnTo>
                  <a:lnTo>
                    <a:pt x="1587" y="1671956"/>
                  </a:lnTo>
                  <a:lnTo>
                    <a:pt x="317" y="1665606"/>
                  </a:lnTo>
                  <a:lnTo>
                    <a:pt x="0" y="1659256"/>
                  </a:lnTo>
                  <a:lnTo>
                    <a:pt x="0" y="1652906"/>
                  </a:lnTo>
                  <a:lnTo>
                    <a:pt x="0" y="1476058"/>
                  </a:lnTo>
                  <a:lnTo>
                    <a:pt x="6" y="1475902"/>
                  </a:lnTo>
                  <a:lnTo>
                    <a:pt x="0" y="1475741"/>
                  </a:lnTo>
                  <a:lnTo>
                    <a:pt x="0" y="1019176"/>
                  </a:lnTo>
                  <a:lnTo>
                    <a:pt x="0" y="1007111"/>
                  </a:lnTo>
                  <a:lnTo>
                    <a:pt x="317" y="994728"/>
                  </a:lnTo>
                  <a:lnTo>
                    <a:pt x="1587" y="982663"/>
                  </a:lnTo>
                  <a:lnTo>
                    <a:pt x="2539" y="970916"/>
                  </a:lnTo>
                  <a:lnTo>
                    <a:pt x="4126" y="958851"/>
                  </a:lnTo>
                  <a:lnTo>
                    <a:pt x="6348" y="947103"/>
                  </a:lnTo>
                  <a:lnTo>
                    <a:pt x="8253" y="935038"/>
                  </a:lnTo>
                  <a:lnTo>
                    <a:pt x="11109" y="923608"/>
                  </a:lnTo>
                  <a:lnTo>
                    <a:pt x="13649" y="912178"/>
                  </a:lnTo>
                  <a:lnTo>
                    <a:pt x="16823" y="900748"/>
                  </a:lnTo>
                  <a:lnTo>
                    <a:pt x="20632" y="889636"/>
                  </a:lnTo>
                  <a:lnTo>
                    <a:pt x="24441" y="878523"/>
                  </a:lnTo>
                  <a:lnTo>
                    <a:pt x="28885" y="867411"/>
                  </a:lnTo>
                  <a:lnTo>
                    <a:pt x="33328" y="856298"/>
                  </a:lnTo>
                  <a:lnTo>
                    <a:pt x="38090" y="845503"/>
                  </a:lnTo>
                  <a:lnTo>
                    <a:pt x="43168" y="834708"/>
                  </a:lnTo>
                  <a:lnTo>
                    <a:pt x="48247" y="823913"/>
                  </a:lnTo>
                  <a:lnTo>
                    <a:pt x="54278" y="813753"/>
                  </a:lnTo>
                  <a:lnTo>
                    <a:pt x="60309" y="803276"/>
                  </a:lnTo>
                  <a:lnTo>
                    <a:pt x="66022" y="793116"/>
                  </a:lnTo>
                  <a:lnTo>
                    <a:pt x="73005" y="783273"/>
                  </a:lnTo>
                  <a:lnTo>
                    <a:pt x="79671" y="773113"/>
                  </a:lnTo>
                  <a:lnTo>
                    <a:pt x="86337" y="763588"/>
                  </a:lnTo>
                  <a:lnTo>
                    <a:pt x="93954" y="754063"/>
                  </a:lnTo>
                  <a:lnTo>
                    <a:pt x="101572" y="744538"/>
                  </a:lnTo>
                  <a:lnTo>
                    <a:pt x="108873" y="735648"/>
                  </a:lnTo>
                  <a:lnTo>
                    <a:pt x="117443" y="726441"/>
                  </a:lnTo>
                  <a:lnTo>
                    <a:pt x="125696" y="717551"/>
                  </a:lnTo>
                  <a:lnTo>
                    <a:pt x="133949" y="708978"/>
                  </a:lnTo>
                  <a:lnTo>
                    <a:pt x="142836" y="700088"/>
                  </a:lnTo>
                  <a:lnTo>
                    <a:pt x="151724" y="691833"/>
                  </a:lnTo>
                  <a:lnTo>
                    <a:pt x="160929" y="683896"/>
                  </a:lnTo>
                  <a:lnTo>
                    <a:pt x="170451" y="675958"/>
                  </a:lnTo>
                  <a:lnTo>
                    <a:pt x="179974" y="668021"/>
                  </a:lnTo>
                  <a:lnTo>
                    <a:pt x="189814" y="660401"/>
                  </a:lnTo>
                  <a:lnTo>
                    <a:pt x="200288" y="653098"/>
                  </a:lnTo>
                  <a:lnTo>
                    <a:pt x="210445" y="645796"/>
                  </a:lnTo>
                  <a:lnTo>
                    <a:pt x="220920" y="639128"/>
                  </a:lnTo>
                  <a:lnTo>
                    <a:pt x="231395" y="632461"/>
                  </a:lnTo>
                  <a:lnTo>
                    <a:pt x="242187" y="626111"/>
                  </a:lnTo>
                  <a:lnTo>
                    <a:pt x="253296" y="619761"/>
                  </a:lnTo>
                  <a:lnTo>
                    <a:pt x="264723" y="613411"/>
                  </a:lnTo>
                  <a:lnTo>
                    <a:pt x="275833" y="607696"/>
                  </a:lnTo>
                  <a:lnTo>
                    <a:pt x="287895" y="602298"/>
                  </a:lnTo>
                  <a:lnTo>
                    <a:pt x="299321" y="596583"/>
                  </a:lnTo>
                  <a:lnTo>
                    <a:pt x="311383" y="591503"/>
                  </a:lnTo>
                  <a:lnTo>
                    <a:pt x="323445" y="586741"/>
                  </a:lnTo>
                  <a:lnTo>
                    <a:pt x="335824" y="581978"/>
                  </a:lnTo>
                  <a:lnTo>
                    <a:pt x="348203" y="577533"/>
                  </a:lnTo>
                  <a:lnTo>
                    <a:pt x="360900" y="573723"/>
                  </a:lnTo>
                  <a:lnTo>
                    <a:pt x="373596" y="569596"/>
                  </a:lnTo>
                  <a:lnTo>
                    <a:pt x="386293" y="566103"/>
                  </a:lnTo>
                  <a:lnTo>
                    <a:pt x="399307" y="562928"/>
                  </a:lnTo>
                  <a:lnTo>
                    <a:pt x="412321" y="559753"/>
                  </a:lnTo>
                  <a:lnTo>
                    <a:pt x="425652" y="556896"/>
                  </a:lnTo>
                  <a:lnTo>
                    <a:pt x="438984" y="554038"/>
                  </a:lnTo>
                  <a:lnTo>
                    <a:pt x="452633" y="552133"/>
                  </a:lnTo>
                  <a:lnTo>
                    <a:pt x="465964" y="550228"/>
                  </a:lnTo>
                  <a:lnTo>
                    <a:pt x="479930" y="548641"/>
                  </a:lnTo>
                  <a:lnTo>
                    <a:pt x="493262" y="547053"/>
                  </a:lnTo>
                  <a:lnTo>
                    <a:pt x="507228" y="546101"/>
                  </a:lnTo>
                  <a:lnTo>
                    <a:pt x="521511" y="545466"/>
                  </a:lnTo>
                  <a:lnTo>
                    <a:pt x="535478" y="545148"/>
                  </a:lnTo>
                  <a:lnTo>
                    <a:pt x="549761" y="544513"/>
                  </a:lnTo>
                  <a:lnTo>
                    <a:pt x="1335088" y="544513"/>
                  </a:lnTo>
                  <a:lnTo>
                    <a:pt x="1335088" y="432238"/>
                  </a:lnTo>
                  <a:lnTo>
                    <a:pt x="1335723" y="424293"/>
                  </a:lnTo>
                  <a:lnTo>
                    <a:pt x="1336676" y="416347"/>
                  </a:lnTo>
                  <a:lnTo>
                    <a:pt x="1338898" y="408719"/>
                  </a:lnTo>
                  <a:lnTo>
                    <a:pt x="1341438" y="401727"/>
                  </a:lnTo>
                  <a:lnTo>
                    <a:pt x="1344613" y="395053"/>
                  </a:lnTo>
                  <a:lnTo>
                    <a:pt x="1348741" y="388061"/>
                  </a:lnTo>
                  <a:lnTo>
                    <a:pt x="1353186" y="382340"/>
                  </a:lnTo>
                  <a:lnTo>
                    <a:pt x="1358266" y="376619"/>
                  </a:lnTo>
                  <a:lnTo>
                    <a:pt x="1363663" y="371534"/>
                  </a:lnTo>
                  <a:lnTo>
                    <a:pt x="1369696" y="367085"/>
                  </a:lnTo>
                  <a:lnTo>
                    <a:pt x="1376363" y="363271"/>
                  </a:lnTo>
                  <a:lnTo>
                    <a:pt x="1383348" y="360092"/>
                  </a:lnTo>
                  <a:lnTo>
                    <a:pt x="1390333" y="357232"/>
                  </a:lnTo>
                  <a:lnTo>
                    <a:pt x="1397953" y="355325"/>
                  </a:lnTo>
                  <a:lnTo>
                    <a:pt x="1405573" y="354054"/>
                  </a:lnTo>
                  <a:lnTo>
                    <a:pt x="1413828" y="353736"/>
                  </a:lnTo>
                  <a:close/>
                  <a:moveTo>
                    <a:pt x="1740853" y="352465"/>
                  </a:moveTo>
                  <a:lnTo>
                    <a:pt x="1859916" y="352465"/>
                  </a:lnTo>
                  <a:lnTo>
                    <a:pt x="1867853" y="352783"/>
                  </a:lnTo>
                  <a:lnTo>
                    <a:pt x="1875791" y="354054"/>
                  </a:lnTo>
                  <a:lnTo>
                    <a:pt x="1883093" y="355643"/>
                  </a:lnTo>
                  <a:lnTo>
                    <a:pt x="1890396" y="358503"/>
                  </a:lnTo>
                  <a:lnTo>
                    <a:pt x="1897063" y="361682"/>
                  </a:lnTo>
                  <a:lnTo>
                    <a:pt x="1903731" y="365495"/>
                  </a:lnTo>
                  <a:lnTo>
                    <a:pt x="1909763" y="370263"/>
                  </a:lnTo>
                  <a:lnTo>
                    <a:pt x="1915478" y="375030"/>
                  </a:lnTo>
                  <a:lnTo>
                    <a:pt x="1920241" y="380751"/>
                  </a:lnTo>
                  <a:lnTo>
                    <a:pt x="1925003" y="387107"/>
                  </a:lnTo>
                  <a:lnTo>
                    <a:pt x="1928813" y="393464"/>
                  </a:lnTo>
                  <a:lnTo>
                    <a:pt x="1931988" y="400138"/>
                  </a:lnTo>
                  <a:lnTo>
                    <a:pt x="1934846" y="407130"/>
                  </a:lnTo>
                  <a:lnTo>
                    <a:pt x="1936751" y="414758"/>
                  </a:lnTo>
                  <a:lnTo>
                    <a:pt x="1938021" y="422703"/>
                  </a:lnTo>
                  <a:lnTo>
                    <a:pt x="1938338" y="430649"/>
                  </a:lnTo>
                  <a:lnTo>
                    <a:pt x="1938021" y="438595"/>
                  </a:lnTo>
                  <a:lnTo>
                    <a:pt x="1936751" y="446540"/>
                  </a:lnTo>
                  <a:lnTo>
                    <a:pt x="1934846" y="454168"/>
                  </a:lnTo>
                  <a:lnTo>
                    <a:pt x="1931988" y="461160"/>
                  </a:lnTo>
                  <a:lnTo>
                    <a:pt x="1928813" y="468152"/>
                  </a:lnTo>
                  <a:lnTo>
                    <a:pt x="1925003" y="474508"/>
                  </a:lnTo>
                  <a:lnTo>
                    <a:pt x="1920241" y="480229"/>
                  </a:lnTo>
                  <a:lnTo>
                    <a:pt x="1915478" y="485950"/>
                  </a:lnTo>
                  <a:lnTo>
                    <a:pt x="1909763" y="491035"/>
                  </a:lnTo>
                  <a:lnTo>
                    <a:pt x="1903731" y="495802"/>
                  </a:lnTo>
                  <a:lnTo>
                    <a:pt x="1897063" y="499299"/>
                  </a:lnTo>
                  <a:lnTo>
                    <a:pt x="1890396" y="503112"/>
                  </a:lnTo>
                  <a:lnTo>
                    <a:pt x="1883093" y="505337"/>
                  </a:lnTo>
                  <a:lnTo>
                    <a:pt x="1875791" y="507244"/>
                  </a:lnTo>
                  <a:lnTo>
                    <a:pt x="1867853" y="508515"/>
                  </a:lnTo>
                  <a:lnTo>
                    <a:pt x="1859916" y="508833"/>
                  </a:lnTo>
                  <a:lnTo>
                    <a:pt x="1740853" y="508833"/>
                  </a:lnTo>
                  <a:lnTo>
                    <a:pt x="1732916" y="508515"/>
                  </a:lnTo>
                  <a:lnTo>
                    <a:pt x="1724978" y="507244"/>
                  </a:lnTo>
                  <a:lnTo>
                    <a:pt x="1717358" y="505337"/>
                  </a:lnTo>
                  <a:lnTo>
                    <a:pt x="1710056" y="503112"/>
                  </a:lnTo>
                  <a:lnTo>
                    <a:pt x="1703388" y="499299"/>
                  </a:lnTo>
                  <a:lnTo>
                    <a:pt x="1696721" y="495802"/>
                  </a:lnTo>
                  <a:lnTo>
                    <a:pt x="1690688" y="491035"/>
                  </a:lnTo>
                  <a:lnTo>
                    <a:pt x="1685291" y="485950"/>
                  </a:lnTo>
                  <a:lnTo>
                    <a:pt x="1680528" y="480229"/>
                  </a:lnTo>
                  <a:lnTo>
                    <a:pt x="1675766" y="474508"/>
                  </a:lnTo>
                  <a:lnTo>
                    <a:pt x="1671638" y="468152"/>
                  </a:lnTo>
                  <a:lnTo>
                    <a:pt x="1668463" y="461160"/>
                  </a:lnTo>
                  <a:lnTo>
                    <a:pt x="1665606" y="454168"/>
                  </a:lnTo>
                  <a:lnTo>
                    <a:pt x="1663701" y="446540"/>
                  </a:lnTo>
                  <a:lnTo>
                    <a:pt x="1663066" y="438595"/>
                  </a:lnTo>
                  <a:lnTo>
                    <a:pt x="1662113" y="430649"/>
                  </a:lnTo>
                  <a:lnTo>
                    <a:pt x="1663066" y="422703"/>
                  </a:lnTo>
                  <a:lnTo>
                    <a:pt x="1663701" y="414758"/>
                  </a:lnTo>
                  <a:lnTo>
                    <a:pt x="1665606" y="407130"/>
                  </a:lnTo>
                  <a:lnTo>
                    <a:pt x="1668463" y="400138"/>
                  </a:lnTo>
                  <a:lnTo>
                    <a:pt x="1671638" y="393464"/>
                  </a:lnTo>
                  <a:lnTo>
                    <a:pt x="1675766" y="387107"/>
                  </a:lnTo>
                  <a:lnTo>
                    <a:pt x="1680528" y="380751"/>
                  </a:lnTo>
                  <a:lnTo>
                    <a:pt x="1685291" y="375030"/>
                  </a:lnTo>
                  <a:lnTo>
                    <a:pt x="1690688" y="370263"/>
                  </a:lnTo>
                  <a:lnTo>
                    <a:pt x="1696721" y="365495"/>
                  </a:lnTo>
                  <a:lnTo>
                    <a:pt x="1703388" y="361682"/>
                  </a:lnTo>
                  <a:lnTo>
                    <a:pt x="1710056" y="358503"/>
                  </a:lnTo>
                  <a:lnTo>
                    <a:pt x="1717358" y="355643"/>
                  </a:lnTo>
                  <a:lnTo>
                    <a:pt x="1724978" y="354054"/>
                  </a:lnTo>
                  <a:lnTo>
                    <a:pt x="1732916" y="352783"/>
                  </a:lnTo>
                  <a:lnTo>
                    <a:pt x="1740853" y="352465"/>
                  </a:lnTo>
                  <a:close/>
                  <a:moveTo>
                    <a:pt x="1076961" y="352465"/>
                  </a:moveTo>
                  <a:lnTo>
                    <a:pt x="1196341" y="352465"/>
                  </a:lnTo>
                  <a:lnTo>
                    <a:pt x="1204278" y="352783"/>
                  </a:lnTo>
                  <a:lnTo>
                    <a:pt x="1211898" y="354054"/>
                  </a:lnTo>
                  <a:lnTo>
                    <a:pt x="1219201" y="355643"/>
                  </a:lnTo>
                  <a:lnTo>
                    <a:pt x="1226503" y="358503"/>
                  </a:lnTo>
                  <a:lnTo>
                    <a:pt x="1233488" y="361682"/>
                  </a:lnTo>
                  <a:lnTo>
                    <a:pt x="1239838" y="365495"/>
                  </a:lnTo>
                  <a:lnTo>
                    <a:pt x="1245871" y="370263"/>
                  </a:lnTo>
                  <a:lnTo>
                    <a:pt x="1251586" y="375030"/>
                  </a:lnTo>
                  <a:lnTo>
                    <a:pt x="1256666" y="380751"/>
                  </a:lnTo>
                  <a:lnTo>
                    <a:pt x="1261111" y="387107"/>
                  </a:lnTo>
                  <a:lnTo>
                    <a:pt x="1264921" y="393464"/>
                  </a:lnTo>
                  <a:lnTo>
                    <a:pt x="1268096" y="400138"/>
                  </a:lnTo>
                  <a:lnTo>
                    <a:pt x="1270953" y="407130"/>
                  </a:lnTo>
                  <a:lnTo>
                    <a:pt x="1272858" y="414758"/>
                  </a:lnTo>
                  <a:lnTo>
                    <a:pt x="1274128" y="422703"/>
                  </a:lnTo>
                  <a:lnTo>
                    <a:pt x="1274446" y="430649"/>
                  </a:lnTo>
                  <a:lnTo>
                    <a:pt x="1274128" y="438595"/>
                  </a:lnTo>
                  <a:lnTo>
                    <a:pt x="1272858" y="446540"/>
                  </a:lnTo>
                  <a:lnTo>
                    <a:pt x="1270953" y="454168"/>
                  </a:lnTo>
                  <a:lnTo>
                    <a:pt x="1268096" y="461160"/>
                  </a:lnTo>
                  <a:lnTo>
                    <a:pt x="1264921" y="468152"/>
                  </a:lnTo>
                  <a:lnTo>
                    <a:pt x="1261111" y="474508"/>
                  </a:lnTo>
                  <a:lnTo>
                    <a:pt x="1256666" y="480229"/>
                  </a:lnTo>
                  <a:lnTo>
                    <a:pt x="1251586" y="485950"/>
                  </a:lnTo>
                  <a:lnTo>
                    <a:pt x="1245871" y="491035"/>
                  </a:lnTo>
                  <a:lnTo>
                    <a:pt x="1239838" y="495802"/>
                  </a:lnTo>
                  <a:lnTo>
                    <a:pt x="1233488" y="499299"/>
                  </a:lnTo>
                  <a:lnTo>
                    <a:pt x="1226503" y="503112"/>
                  </a:lnTo>
                  <a:lnTo>
                    <a:pt x="1219201" y="505337"/>
                  </a:lnTo>
                  <a:lnTo>
                    <a:pt x="1211898" y="507244"/>
                  </a:lnTo>
                  <a:lnTo>
                    <a:pt x="1204278" y="508515"/>
                  </a:lnTo>
                  <a:lnTo>
                    <a:pt x="1196341" y="508833"/>
                  </a:lnTo>
                  <a:lnTo>
                    <a:pt x="1076961" y="508833"/>
                  </a:lnTo>
                  <a:lnTo>
                    <a:pt x="1069023" y="508515"/>
                  </a:lnTo>
                  <a:lnTo>
                    <a:pt x="1061086" y="507244"/>
                  </a:lnTo>
                  <a:lnTo>
                    <a:pt x="1053466" y="505337"/>
                  </a:lnTo>
                  <a:lnTo>
                    <a:pt x="1046163" y="503112"/>
                  </a:lnTo>
                  <a:lnTo>
                    <a:pt x="1039496" y="499299"/>
                  </a:lnTo>
                  <a:lnTo>
                    <a:pt x="1033146" y="495802"/>
                  </a:lnTo>
                  <a:lnTo>
                    <a:pt x="1027113" y="491035"/>
                  </a:lnTo>
                  <a:lnTo>
                    <a:pt x="1021716" y="485950"/>
                  </a:lnTo>
                  <a:lnTo>
                    <a:pt x="1016636" y="480229"/>
                  </a:lnTo>
                  <a:lnTo>
                    <a:pt x="1012191" y="474508"/>
                  </a:lnTo>
                  <a:lnTo>
                    <a:pt x="1008063" y="468152"/>
                  </a:lnTo>
                  <a:lnTo>
                    <a:pt x="1004571" y="461160"/>
                  </a:lnTo>
                  <a:lnTo>
                    <a:pt x="1002348" y="454168"/>
                  </a:lnTo>
                  <a:lnTo>
                    <a:pt x="1000126" y="446540"/>
                  </a:lnTo>
                  <a:lnTo>
                    <a:pt x="999173" y="438595"/>
                  </a:lnTo>
                  <a:lnTo>
                    <a:pt x="998538" y="430649"/>
                  </a:lnTo>
                  <a:lnTo>
                    <a:pt x="999173" y="422703"/>
                  </a:lnTo>
                  <a:lnTo>
                    <a:pt x="1000126" y="414758"/>
                  </a:lnTo>
                  <a:lnTo>
                    <a:pt x="1002348" y="407130"/>
                  </a:lnTo>
                  <a:lnTo>
                    <a:pt x="1004571" y="400138"/>
                  </a:lnTo>
                  <a:lnTo>
                    <a:pt x="1008063" y="393464"/>
                  </a:lnTo>
                  <a:lnTo>
                    <a:pt x="1012191" y="387107"/>
                  </a:lnTo>
                  <a:lnTo>
                    <a:pt x="1016636" y="380751"/>
                  </a:lnTo>
                  <a:lnTo>
                    <a:pt x="1021716" y="375030"/>
                  </a:lnTo>
                  <a:lnTo>
                    <a:pt x="1027113" y="370263"/>
                  </a:lnTo>
                  <a:lnTo>
                    <a:pt x="1033146" y="365495"/>
                  </a:lnTo>
                  <a:lnTo>
                    <a:pt x="1039496" y="361682"/>
                  </a:lnTo>
                  <a:lnTo>
                    <a:pt x="1046163" y="358503"/>
                  </a:lnTo>
                  <a:lnTo>
                    <a:pt x="1053466" y="355643"/>
                  </a:lnTo>
                  <a:lnTo>
                    <a:pt x="1061086" y="354054"/>
                  </a:lnTo>
                  <a:lnTo>
                    <a:pt x="1069023" y="352783"/>
                  </a:lnTo>
                  <a:lnTo>
                    <a:pt x="1076961" y="352465"/>
                  </a:lnTo>
                  <a:close/>
                  <a:moveTo>
                    <a:pt x="1750696" y="104563"/>
                  </a:moveTo>
                  <a:lnTo>
                    <a:pt x="1758316" y="104881"/>
                  </a:lnTo>
                  <a:lnTo>
                    <a:pt x="1765301" y="105835"/>
                  </a:lnTo>
                  <a:lnTo>
                    <a:pt x="1772921" y="107742"/>
                  </a:lnTo>
                  <a:lnTo>
                    <a:pt x="1779906" y="109966"/>
                  </a:lnTo>
                  <a:lnTo>
                    <a:pt x="1786891" y="113145"/>
                  </a:lnTo>
                  <a:lnTo>
                    <a:pt x="1793558" y="117276"/>
                  </a:lnTo>
                  <a:lnTo>
                    <a:pt x="1799908" y="122044"/>
                  </a:lnTo>
                  <a:lnTo>
                    <a:pt x="1805941" y="127447"/>
                  </a:lnTo>
                  <a:lnTo>
                    <a:pt x="1811338" y="133485"/>
                  </a:lnTo>
                  <a:lnTo>
                    <a:pt x="1816101" y="139524"/>
                  </a:lnTo>
                  <a:lnTo>
                    <a:pt x="1819593" y="146198"/>
                  </a:lnTo>
                  <a:lnTo>
                    <a:pt x="1823403" y="153508"/>
                  </a:lnTo>
                  <a:lnTo>
                    <a:pt x="1825626" y="160500"/>
                  </a:lnTo>
                  <a:lnTo>
                    <a:pt x="1827213" y="167810"/>
                  </a:lnTo>
                  <a:lnTo>
                    <a:pt x="1828483" y="175120"/>
                  </a:lnTo>
                  <a:lnTo>
                    <a:pt x="1828801" y="182748"/>
                  </a:lnTo>
                  <a:lnTo>
                    <a:pt x="1828483" y="190375"/>
                  </a:lnTo>
                  <a:lnTo>
                    <a:pt x="1827213" y="198003"/>
                  </a:lnTo>
                  <a:lnTo>
                    <a:pt x="1825626" y="204995"/>
                  </a:lnTo>
                  <a:lnTo>
                    <a:pt x="1823403" y="212305"/>
                  </a:lnTo>
                  <a:lnTo>
                    <a:pt x="1820228" y="219297"/>
                  </a:lnTo>
                  <a:lnTo>
                    <a:pt x="1816101" y="225972"/>
                  </a:lnTo>
                  <a:lnTo>
                    <a:pt x="1811338" y="232328"/>
                  </a:lnTo>
                  <a:lnTo>
                    <a:pt x="1805941" y="238367"/>
                  </a:lnTo>
                  <a:lnTo>
                    <a:pt x="1721803" y="322589"/>
                  </a:lnTo>
                  <a:lnTo>
                    <a:pt x="1715771" y="328310"/>
                  </a:lnTo>
                  <a:lnTo>
                    <a:pt x="1709421" y="333078"/>
                  </a:lnTo>
                  <a:lnTo>
                    <a:pt x="1702753" y="336891"/>
                  </a:lnTo>
                  <a:lnTo>
                    <a:pt x="1695451" y="340070"/>
                  </a:lnTo>
                  <a:lnTo>
                    <a:pt x="1688466" y="342612"/>
                  </a:lnTo>
                  <a:lnTo>
                    <a:pt x="1681163" y="344519"/>
                  </a:lnTo>
                  <a:lnTo>
                    <a:pt x="1673543" y="345155"/>
                  </a:lnTo>
                  <a:lnTo>
                    <a:pt x="1666241" y="345790"/>
                  </a:lnTo>
                  <a:lnTo>
                    <a:pt x="1658621" y="345155"/>
                  </a:lnTo>
                  <a:lnTo>
                    <a:pt x="1651318" y="344519"/>
                  </a:lnTo>
                  <a:lnTo>
                    <a:pt x="1644016" y="342612"/>
                  </a:lnTo>
                  <a:lnTo>
                    <a:pt x="1636713" y="340070"/>
                  </a:lnTo>
                  <a:lnTo>
                    <a:pt x="1629728" y="336891"/>
                  </a:lnTo>
                  <a:lnTo>
                    <a:pt x="1623378" y="333078"/>
                  </a:lnTo>
                  <a:lnTo>
                    <a:pt x="1617028" y="328310"/>
                  </a:lnTo>
                  <a:lnTo>
                    <a:pt x="1610996" y="322589"/>
                  </a:lnTo>
                  <a:lnTo>
                    <a:pt x="1605281" y="316551"/>
                  </a:lnTo>
                  <a:lnTo>
                    <a:pt x="1600518" y="310194"/>
                  </a:lnTo>
                  <a:lnTo>
                    <a:pt x="1596708" y="303838"/>
                  </a:lnTo>
                  <a:lnTo>
                    <a:pt x="1593533" y="296846"/>
                  </a:lnTo>
                  <a:lnTo>
                    <a:pt x="1591311" y="289536"/>
                  </a:lnTo>
                  <a:lnTo>
                    <a:pt x="1589088" y="282544"/>
                  </a:lnTo>
                  <a:lnTo>
                    <a:pt x="1588453" y="274916"/>
                  </a:lnTo>
                  <a:lnTo>
                    <a:pt x="1588136" y="267288"/>
                  </a:lnTo>
                  <a:lnTo>
                    <a:pt x="1588453" y="259978"/>
                  </a:lnTo>
                  <a:lnTo>
                    <a:pt x="1589088" y="252351"/>
                  </a:lnTo>
                  <a:lnTo>
                    <a:pt x="1591311" y="245041"/>
                  </a:lnTo>
                  <a:lnTo>
                    <a:pt x="1593533" y="238049"/>
                  </a:lnTo>
                  <a:lnTo>
                    <a:pt x="1596708" y="230739"/>
                  </a:lnTo>
                  <a:lnTo>
                    <a:pt x="1600518" y="224065"/>
                  </a:lnTo>
                  <a:lnTo>
                    <a:pt x="1605281" y="217708"/>
                  </a:lnTo>
                  <a:lnTo>
                    <a:pt x="1610996" y="211670"/>
                  </a:lnTo>
                  <a:lnTo>
                    <a:pt x="1695133" y="127447"/>
                  </a:lnTo>
                  <a:lnTo>
                    <a:pt x="1701166" y="122044"/>
                  </a:lnTo>
                  <a:lnTo>
                    <a:pt x="1707516" y="117276"/>
                  </a:lnTo>
                  <a:lnTo>
                    <a:pt x="1714183" y="113145"/>
                  </a:lnTo>
                  <a:lnTo>
                    <a:pt x="1720851" y="109966"/>
                  </a:lnTo>
                  <a:lnTo>
                    <a:pt x="1728471" y="107742"/>
                  </a:lnTo>
                  <a:lnTo>
                    <a:pt x="1735456" y="105835"/>
                  </a:lnTo>
                  <a:lnTo>
                    <a:pt x="1743076" y="104881"/>
                  </a:lnTo>
                  <a:lnTo>
                    <a:pt x="1750696" y="104563"/>
                  </a:lnTo>
                  <a:close/>
                  <a:moveTo>
                    <a:pt x="1186498" y="93758"/>
                  </a:moveTo>
                  <a:lnTo>
                    <a:pt x="1193801" y="94075"/>
                  </a:lnTo>
                  <a:lnTo>
                    <a:pt x="1201103" y="95029"/>
                  </a:lnTo>
                  <a:lnTo>
                    <a:pt x="1208723" y="96936"/>
                  </a:lnTo>
                  <a:lnTo>
                    <a:pt x="1215708" y="99478"/>
                  </a:lnTo>
                  <a:lnTo>
                    <a:pt x="1222376" y="102656"/>
                  </a:lnTo>
                  <a:lnTo>
                    <a:pt x="1229361" y="106470"/>
                  </a:lnTo>
                  <a:lnTo>
                    <a:pt x="1235711" y="111238"/>
                  </a:lnTo>
                  <a:lnTo>
                    <a:pt x="1241426" y="116959"/>
                  </a:lnTo>
                  <a:lnTo>
                    <a:pt x="1326198" y="201181"/>
                  </a:lnTo>
                  <a:lnTo>
                    <a:pt x="1331278" y="206902"/>
                  </a:lnTo>
                  <a:lnTo>
                    <a:pt x="1336041" y="213259"/>
                  </a:lnTo>
                  <a:lnTo>
                    <a:pt x="1339851" y="220251"/>
                  </a:lnTo>
                  <a:lnTo>
                    <a:pt x="1343026" y="227243"/>
                  </a:lnTo>
                  <a:lnTo>
                    <a:pt x="1345566" y="234553"/>
                  </a:lnTo>
                  <a:lnTo>
                    <a:pt x="1347471" y="241545"/>
                  </a:lnTo>
                  <a:lnTo>
                    <a:pt x="1348741" y="249173"/>
                  </a:lnTo>
                  <a:lnTo>
                    <a:pt x="1348741" y="256800"/>
                  </a:lnTo>
                  <a:lnTo>
                    <a:pt x="1348741" y="264110"/>
                  </a:lnTo>
                  <a:lnTo>
                    <a:pt x="1347471" y="271738"/>
                  </a:lnTo>
                  <a:lnTo>
                    <a:pt x="1345566" y="279048"/>
                  </a:lnTo>
                  <a:lnTo>
                    <a:pt x="1343026" y="286040"/>
                  </a:lnTo>
                  <a:lnTo>
                    <a:pt x="1339851" y="293350"/>
                  </a:lnTo>
                  <a:lnTo>
                    <a:pt x="1336041" y="300024"/>
                  </a:lnTo>
                  <a:lnTo>
                    <a:pt x="1331278" y="306063"/>
                  </a:lnTo>
                  <a:lnTo>
                    <a:pt x="1326198" y="311784"/>
                  </a:lnTo>
                  <a:lnTo>
                    <a:pt x="1320166" y="317504"/>
                  </a:lnTo>
                  <a:lnTo>
                    <a:pt x="1313816" y="322272"/>
                  </a:lnTo>
                  <a:lnTo>
                    <a:pt x="1307148" y="326085"/>
                  </a:lnTo>
                  <a:lnTo>
                    <a:pt x="1299846" y="329264"/>
                  </a:lnTo>
                  <a:lnTo>
                    <a:pt x="1292861" y="331806"/>
                  </a:lnTo>
                  <a:lnTo>
                    <a:pt x="1285558" y="333713"/>
                  </a:lnTo>
                  <a:lnTo>
                    <a:pt x="1277938" y="334667"/>
                  </a:lnTo>
                  <a:lnTo>
                    <a:pt x="1270636" y="334985"/>
                  </a:lnTo>
                  <a:lnTo>
                    <a:pt x="1263016" y="334667"/>
                  </a:lnTo>
                  <a:lnTo>
                    <a:pt x="1255396" y="333713"/>
                  </a:lnTo>
                  <a:lnTo>
                    <a:pt x="1248411" y="331806"/>
                  </a:lnTo>
                  <a:lnTo>
                    <a:pt x="1241108" y="329264"/>
                  </a:lnTo>
                  <a:lnTo>
                    <a:pt x="1234123" y="326085"/>
                  </a:lnTo>
                  <a:lnTo>
                    <a:pt x="1227773" y="322272"/>
                  </a:lnTo>
                  <a:lnTo>
                    <a:pt x="1221423" y="317504"/>
                  </a:lnTo>
                  <a:lnTo>
                    <a:pt x="1215391" y="311784"/>
                  </a:lnTo>
                  <a:lnTo>
                    <a:pt x="1130936" y="227561"/>
                  </a:lnTo>
                  <a:lnTo>
                    <a:pt x="1125221" y="221840"/>
                  </a:lnTo>
                  <a:lnTo>
                    <a:pt x="1120776" y="215483"/>
                  </a:lnTo>
                  <a:lnTo>
                    <a:pt x="1116966" y="208491"/>
                  </a:lnTo>
                  <a:lnTo>
                    <a:pt x="1113791" y="201499"/>
                  </a:lnTo>
                  <a:lnTo>
                    <a:pt x="1110933" y="194189"/>
                  </a:lnTo>
                  <a:lnTo>
                    <a:pt x="1109346" y="187197"/>
                  </a:lnTo>
                  <a:lnTo>
                    <a:pt x="1108076" y="179570"/>
                  </a:lnTo>
                  <a:lnTo>
                    <a:pt x="1107758" y="171942"/>
                  </a:lnTo>
                  <a:lnTo>
                    <a:pt x="1108076" y="164632"/>
                  </a:lnTo>
                  <a:lnTo>
                    <a:pt x="1109346" y="157004"/>
                  </a:lnTo>
                  <a:lnTo>
                    <a:pt x="1110933" y="149694"/>
                  </a:lnTo>
                  <a:lnTo>
                    <a:pt x="1113791" y="142702"/>
                  </a:lnTo>
                  <a:lnTo>
                    <a:pt x="1116966" y="135392"/>
                  </a:lnTo>
                  <a:lnTo>
                    <a:pt x="1120776" y="129036"/>
                  </a:lnTo>
                  <a:lnTo>
                    <a:pt x="1125221" y="122679"/>
                  </a:lnTo>
                  <a:lnTo>
                    <a:pt x="1130936" y="116959"/>
                  </a:lnTo>
                  <a:lnTo>
                    <a:pt x="1136651" y="111238"/>
                  </a:lnTo>
                  <a:lnTo>
                    <a:pt x="1143001" y="106470"/>
                  </a:lnTo>
                  <a:lnTo>
                    <a:pt x="1149986" y="102656"/>
                  </a:lnTo>
                  <a:lnTo>
                    <a:pt x="1156653" y="99478"/>
                  </a:lnTo>
                  <a:lnTo>
                    <a:pt x="1163638" y="96936"/>
                  </a:lnTo>
                  <a:lnTo>
                    <a:pt x="1171258" y="95029"/>
                  </a:lnTo>
                  <a:lnTo>
                    <a:pt x="1178878" y="94075"/>
                  </a:lnTo>
                  <a:lnTo>
                    <a:pt x="1186498" y="93758"/>
                  </a:lnTo>
                  <a:close/>
                  <a:moveTo>
                    <a:pt x="1468438" y="0"/>
                  </a:moveTo>
                  <a:lnTo>
                    <a:pt x="1476376" y="318"/>
                  </a:lnTo>
                  <a:lnTo>
                    <a:pt x="1483996" y="1589"/>
                  </a:lnTo>
                  <a:lnTo>
                    <a:pt x="1491616" y="3496"/>
                  </a:lnTo>
                  <a:lnTo>
                    <a:pt x="1498601" y="6039"/>
                  </a:lnTo>
                  <a:lnTo>
                    <a:pt x="1505903" y="9535"/>
                  </a:lnTo>
                  <a:lnTo>
                    <a:pt x="1512253" y="13666"/>
                  </a:lnTo>
                  <a:lnTo>
                    <a:pt x="1518286" y="17798"/>
                  </a:lnTo>
                  <a:lnTo>
                    <a:pt x="1523683" y="23201"/>
                  </a:lnTo>
                  <a:lnTo>
                    <a:pt x="1528763" y="28604"/>
                  </a:lnTo>
                  <a:lnTo>
                    <a:pt x="1533208" y="34643"/>
                  </a:lnTo>
                  <a:lnTo>
                    <a:pt x="1537336" y="40999"/>
                  </a:lnTo>
                  <a:lnTo>
                    <a:pt x="1540828" y="47991"/>
                  </a:lnTo>
                  <a:lnTo>
                    <a:pt x="1543051" y="55301"/>
                  </a:lnTo>
                  <a:lnTo>
                    <a:pt x="1545273" y="62929"/>
                  </a:lnTo>
                  <a:lnTo>
                    <a:pt x="1546226" y="70239"/>
                  </a:lnTo>
                  <a:lnTo>
                    <a:pt x="1546861" y="78184"/>
                  </a:lnTo>
                  <a:lnTo>
                    <a:pt x="1546861" y="198003"/>
                  </a:lnTo>
                  <a:lnTo>
                    <a:pt x="1546226" y="205949"/>
                  </a:lnTo>
                  <a:lnTo>
                    <a:pt x="1545273" y="213259"/>
                  </a:lnTo>
                  <a:lnTo>
                    <a:pt x="1543051" y="220886"/>
                  </a:lnTo>
                  <a:lnTo>
                    <a:pt x="1540828" y="228196"/>
                  </a:lnTo>
                  <a:lnTo>
                    <a:pt x="1537336" y="235188"/>
                  </a:lnTo>
                  <a:lnTo>
                    <a:pt x="1533208" y="241545"/>
                  </a:lnTo>
                  <a:lnTo>
                    <a:pt x="1528763" y="247583"/>
                  </a:lnTo>
                  <a:lnTo>
                    <a:pt x="1523683" y="252986"/>
                  </a:lnTo>
                  <a:lnTo>
                    <a:pt x="1518286" y="258389"/>
                  </a:lnTo>
                  <a:lnTo>
                    <a:pt x="1512253" y="262521"/>
                  </a:lnTo>
                  <a:lnTo>
                    <a:pt x="1505903" y="266653"/>
                  </a:lnTo>
                  <a:lnTo>
                    <a:pt x="1498601" y="269831"/>
                  </a:lnTo>
                  <a:lnTo>
                    <a:pt x="1491616" y="272691"/>
                  </a:lnTo>
                  <a:lnTo>
                    <a:pt x="1483996" y="274598"/>
                  </a:lnTo>
                  <a:lnTo>
                    <a:pt x="1476376" y="275870"/>
                  </a:lnTo>
                  <a:lnTo>
                    <a:pt x="1468438" y="276187"/>
                  </a:lnTo>
                  <a:lnTo>
                    <a:pt x="1460183" y="275870"/>
                  </a:lnTo>
                  <a:lnTo>
                    <a:pt x="1452563" y="274598"/>
                  </a:lnTo>
                  <a:lnTo>
                    <a:pt x="1445261" y="272691"/>
                  </a:lnTo>
                  <a:lnTo>
                    <a:pt x="1437958" y="269831"/>
                  </a:lnTo>
                  <a:lnTo>
                    <a:pt x="1431291" y="266653"/>
                  </a:lnTo>
                  <a:lnTo>
                    <a:pt x="1424623" y="262521"/>
                  </a:lnTo>
                  <a:lnTo>
                    <a:pt x="1418591" y="258389"/>
                  </a:lnTo>
                  <a:lnTo>
                    <a:pt x="1412876" y="252986"/>
                  </a:lnTo>
                  <a:lnTo>
                    <a:pt x="1407796" y="247583"/>
                  </a:lnTo>
                  <a:lnTo>
                    <a:pt x="1403351" y="241545"/>
                  </a:lnTo>
                  <a:lnTo>
                    <a:pt x="1399541" y="235188"/>
                  </a:lnTo>
                  <a:lnTo>
                    <a:pt x="1396366" y="228196"/>
                  </a:lnTo>
                  <a:lnTo>
                    <a:pt x="1393508" y="220886"/>
                  </a:lnTo>
                  <a:lnTo>
                    <a:pt x="1391603" y="213259"/>
                  </a:lnTo>
                  <a:lnTo>
                    <a:pt x="1390333" y="205949"/>
                  </a:lnTo>
                  <a:lnTo>
                    <a:pt x="1390016" y="198003"/>
                  </a:lnTo>
                  <a:lnTo>
                    <a:pt x="1390016" y="78184"/>
                  </a:lnTo>
                  <a:lnTo>
                    <a:pt x="1390333" y="70239"/>
                  </a:lnTo>
                  <a:lnTo>
                    <a:pt x="1391603" y="62929"/>
                  </a:lnTo>
                  <a:lnTo>
                    <a:pt x="1393508" y="55301"/>
                  </a:lnTo>
                  <a:lnTo>
                    <a:pt x="1396366" y="47991"/>
                  </a:lnTo>
                  <a:lnTo>
                    <a:pt x="1399541" y="40999"/>
                  </a:lnTo>
                  <a:lnTo>
                    <a:pt x="1403351" y="34643"/>
                  </a:lnTo>
                  <a:lnTo>
                    <a:pt x="1407796" y="28604"/>
                  </a:lnTo>
                  <a:lnTo>
                    <a:pt x="1412876" y="23201"/>
                  </a:lnTo>
                  <a:lnTo>
                    <a:pt x="1418591" y="17798"/>
                  </a:lnTo>
                  <a:lnTo>
                    <a:pt x="1424623" y="13666"/>
                  </a:lnTo>
                  <a:lnTo>
                    <a:pt x="1431291" y="9535"/>
                  </a:lnTo>
                  <a:lnTo>
                    <a:pt x="1437958" y="6039"/>
                  </a:lnTo>
                  <a:lnTo>
                    <a:pt x="1445261" y="3496"/>
                  </a:lnTo>
                  <a:lnTo>
                    <a:pt x="1452563" y="1589"/>
                  </a:lnTo>
                  <a:lnTo>
                    <a:pt x="1460183" y="318"/>
                  </a:lnTo>
                  <a:lnTo>
                    <a:pt x="1468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26897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MH_Pa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燕尾形 15"/>
          <p:cNvSpPr/>
          <p:nvPr/>
        </p:nvSpPr>
        <p:spPr>
          <a:xfrm>
            <a:off x="928159" y="2468370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1648267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2368380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3062289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584343" y="2045590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44183" y="1491630"/>
            <a:ext cx="0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304423" y="3341735"/>
            <a:ext cx="29068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792255" y="3341733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五边形 23"/>
          <p:cNvSpPr/>
          <p:nvPr/>
        </p:nvSpPr>
        <p:spPr>
          <a:xfrm>
            <a:off x="-7937" y="2460945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6228184" y="1462468"/>
            <a:ext cx="2448272" cy="2837474"/>
          </a:xfrm>
          <a:prstGeom prst="rect">
            <a:avLst/>
          </a:prstGeom>
          <a:noFill/>
        </p:spPr>
        <p:txBody>
          <a:bodyPr wrap="square" lIns="135399" tIns="67706" rIns="135399" bIns="67706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dirty="0" smtClean="0">
                <a:sym typeface="+mn-lt"/>
              </a:rPr>
              <a:t>。</a:t>
            </a:r>
            <a:endParaRPr lang="zh-CN" altLang="en-US" dirty="0">
              <a:sym typeface="+mn-lt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3881226" y="2045591"/>
            <a:ext cx="1698901" cy="1620807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30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15244" y="987612"/>
            <a:ext cx="2327891" cy="444187"/>
            <a:chOff x="3744037" y="-956642"/>
            <a:chExt cx="2327891" cy="444187"/>
          </a:xfrm>
        </p:grpSpPr>
        <p:sp>
          <p:nvSpPr>
            <p:cNvPr id="33" name="圆角矩形 32"/>
            <p:cNvSpPr/>
            <p:nvPr/>
          </p:nvSpPr>
          <p:spPr>
            <a:xfrm>
              <a:off x="3744037" y="-95664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22079" y="-903207"/>
              <a:ext cx="319467" cy="3194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TextBox 33"/>
            <p:cNvSpPr txBox="1"/>
            <p:nvPr/>
          </p:nvSpPr>
          <p:spPr>
            <a:xfrm>
              <a:off x="4391600" y="-854079"/>
              <a:ext cx="13513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标题文字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30063" y="1573201"/>
            <a:ext cx="2327891" cy="444187"/>
            <a:chOff x="6826299" y="-942682"/>
            <a:chExt cx="2327891" cy="444187"/>
          </a:xfrm>
        </p:grpSpPr>
        <p:sp>
          <p:nvSpPr>
            <p:cNvPr id="45" name="圆角矩形 44"/>
            <p:cNvSpPr/>
            <p:nvPr/>
          </p:nvSpPr>
          <p:spPr>
            <a:xfrm>
              <a:off x="6826299" y="-94268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934100" y="-868829"/>
              <a:ext cx="317865" cy="317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7506326" y="-827195"/>
              <a:ext cx="12959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标题文字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08129" y="3739697"/>
            <a:ext cx="2295170" cy="416267"/>
            <a:chOff x="3593759" y="5898078"/>
            <a:chExt cx="2295170" cy="416267"/>
          </a:xfrm>
        </p:grpSpPr>
        <p:sp>
          <p:nvSpPr>
            <p:cNvPr id="49" name="圆角矩形 48"/>
            <p:cNvSpPr/>
            <p:nvPr/>
          </p:nvSpPr>
          <p:spPr>
            <a:xfrm>
              <a:off x="3593759" y="5898078"/>
              <a:ext cx="2295170" cy="41626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668724" y="5954305"/>
              <a:ext cx="317864" cy="317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2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TextBox 42"/>
            <p:cNvSpPr txBox="1"/>
            <p:nvPr/>
          </p:nvSpPr>
          <p:spPr>
            <a:xfrm>
              <a:off x="4317757" y="5999605"/>
              <a:ext cx="126851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标题文字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42178" y="4371988"/>
            <a:ext cx="2327891" cy="444187"/>
            <a:chOff x="6426637" y="5669050"/>
            <a:chExt cx="2327891" cy="444187"/>
          </a:xfrm>
        </p:grpSpPr>
        <p:sp>
          <p:nvSpPr>
            <p:cNvPr id="53" name="圆角矩形 52"/>
            <p:cNvSpPr/>
            <p:nvPr/>
          </p:nvSpPr>
          <p:spPr>
            <a:xfrm>
              <a:off x="6426637" y="5669050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512797" y="5753098"/>
              <a:ext cx="317865" cy="3178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4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TextBox 57"/>
            <p:cNvSpPr txBox="1"/>
            <p:nvPr/>
          </p:nvSpPr>
          <p:spPr>
            <a:xfrm>
              <a:off x="7018552" y="5799090"/>
              <a:ext cx="13513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ea"/>
                  <a:ea typeface="+mj-ea"/>
                </a:rPr>
                <a:t>标题文字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MH_Pa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cxnSp>
        <p:nvCxnSpPr>
          <p:cNvPr id="30" name="MH_Other_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3067331" y="1712424"/>
            <a:ext cx="723849" cy="30373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MH_Other_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5292143" y="1715166"/>
            <a:ext cx="833643" cy="30097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MH_Other_1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3550977" y="3249689"/>
            <a:ext cx="675303" cy="53589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MH_Other_1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 flipV="1">
            <a:off x="5006380" y="3249688"/>
            <a:ext cx="653555" cy="52097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MH_Text_1"/>
          <p:cNvSpPr/>
          <p:nvPr>
            <p:custDataLst>
              <p:tags r:id="rId5"/>
            </p:custDataLst>
          </p:nvPr>
        </p:nvSpPr>
        <p:spPr>
          <a:xfrm>
            <a:off x="1029936" y="201613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6"/>
            </p:custDataLst>
          </p:nvPr>
        </p:nvSpPr>
        <p:spPr>
          <a:xfrm>
            <a:off x="683568" y="2270076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7"/>
            </p:custDataLst>
          </p:nvPr>
        </p:nvSpPr>
        <p:spPr>
          <a:xfrm>
            <a:off x="1096492" y="341468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marL="319405" indent="-319405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8"/>
            </p:custDataLst>
          </p:nvPr>
        </p:nvSpPr>
        <p:spPr>
          <a:xfrm>
            <a:off x="611560" y="3730813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。更多模板请关注：亮亮图文旗舰店https://liangliangtuwen.tmall.com</a:t>
            </a:r>
            <a:endParaRPr lang="zh-CN" altLang="en-US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MH_Text_1"/>
          <p:cNvSpPr/>
          <p:nvPr>
            <p:custDataLst>
              <p:tags r:id="rId9"/>
            </p:custDataLst>
          </p:nvPr>
        </p:nvSpPr>
        <p:spPr>
          <a:xfrm>
            <a:off x="6474627" y="341468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1"/>
          <p:cNvSpPr/>
          <p:nvPr>
            <p:custDataLst>
              <p:tags r:id="rId10"/>
            </p:custDataLst>
          </p:nvPr>
        </p:nvSpPr>
        <p:spPr>
          <a:xfrm>
            <a:off x="6474627" y="3730813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MH_Text_1"/>
          <p:cNvSpPr/>
          <p:nvPr>
            <p:custDataLst>
              <p:tags r:id="rId11"/>
            </p:custDataLst>
          </p:nvPr>
        </p:nvSpPr>
        <p:spPr>
          <a:xfrm>
            <a:off x="6529814" y="201613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marL="319405" indent="-319405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MH_Text_1"/>
          <p:cNvSpPr/>
          <p:nvPr>
            <p:custDataLst>
              <p:tags r:id="rId12"/>
            </p:custDataLst>
          </p:nvPr>
        </p:nvSpPr>
        <p:spPr>
          <a:xfrm>
            <a:off x="6529814" y="2270076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73958" y="1285163"/>
            <a:ext cx="648000" cy="648000"/>
            <a:chOff x="4229236" y="3968984"/>
            <a:chExt cx="792000" cy="792000"/>
          </a:xfrm>
        </p:grpSpPr>
        <p:sp>
          <p:nvSpPr>
            <p:cNvPr id="44" name="MH_Other_2"/>
            <p:cNvSpPr/>
            <p:nvPr>
              <p:custDataLst>
                <p:tags r:id="rId1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MH_Title_1"/>
            <p:cNvSpPr/>
            <p:nvPr>
              <p:custDataLst>
                <p:tags r:id="rId1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02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82806" y="3622776"/>
            <a:ext cx="648000" cy="648000"/>
            <a:chOff x="4229236" y="3968984"/>
            <a:chExt cx="792000" cy="792000"/>
          </a:xfrm>
        </p:grpSpPr>
        <p:sp>
          <p:nvSpPr>
            <p:cNvPr id="47" name="MH_Other_2"/>
            <p:cNvSpPr/>
            <p:nvPr>
              <p:custDataLst>
                <p:tags r:id="rId1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MH_Title_1"/>
            <p:cNvSpPr/>
            <p:nvPr>
              <p:custDataLst>
                <p:tags r:id="rId1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04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487055" y="1285163"/>
            <a:ext cx="648000" cy="648000"/>
            <a:chOff x="4229236" y="3968984"/>
            <a:chExt cx="792000" cy="792000"/>
          </a:xfrm>
        </p:grpSpPr>
        <p:sp>
          <p:nvSpPr>
            <p:cNvPr id="50" name="MH_Other_2"/>
            <p:cNvSpPr/>
            <p:nvPr>
              <p:custDataLst>
                <p:tags r:id="rId1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MH_Title_1"/>
            <p:cNvSpPr/>
            <p:nvPr>
              <p:custDataLst>
                <p:tags r:id="rId18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01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03136" y="3622776"/>
            <a:ext cx="648000" cy="648000"/>
            <a:chOff x="4229236" y="3968984"/>
            <a:chExt cx="792000" cy="792000"/>
          </a:xfrm>
        </p:grpSpPr>
        <p:sp>
          <p:nvSpPr>
            <p:cNvPr id="53" name="MH_Other_2"/>
            <p:cNvSpPr/>
            <p:nvPr>
              <p:custDataLst>
                <p:tags r:id="rId1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MH_Title_1"/>
            <p:cNvSpPr/>
            <p:nvPr>
              <p:custDataLst>
                <p:tags r:id="rId2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03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74914" y="1488741"/>
            <a:ext cx="1668310" cy="2864795"/>
            <a:chOff x="3753648" y="1314883"/>
            <a:chExt cx="1668310" cy="2864794"/>
          </a:xfrm>
          <a:effectLst>
            <a:outerShdw blurRad="279400" dist="2286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56" name="MH_Other_1"/>
            <p:cNvSpPr/>
            <p:nvPr>
              <p:custDataLst>
                <p:tags r:id="rId21"/>
              </p:custDataLst>
            </p:nvPr>
          </p:nvSpPr>
          <p:spPr>
            <a:xfrm>
              <a:off x="4204973" y="3372803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MH_Other_2"/>
            <p:cNvSpPr/>
            <p:nvPr>
              <p:custDataLst>
                <p:tags r:id="rId22"/>
              </p:custDataLst>
            </p:nvPr>
          </p:nvSpPr>
          <p:spPr>
            <a:xfrm>
              <a:off x="4272743" y="3608661"/>
              <a:ext cx="644542" cy="14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MH_Other_3"/>
            <p:cNvSpPr/>
            <p:nvPr>
              <p:custDataLst>
                <p:tags r:id="rId23"/>
              </p:custDataLst>
            </p:nvPr>
          </p:nvSpPr>
          <p:spPr>
            <a:xfrm>
              <a:off x="4204973" y="3830032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MH_Other_4"/>
            <p:cNvSpPr/>
            <p:nvPr>
              <p:custDataLst>
                <p:tags r:id="rId24"/>
              </p:custDataLst>
            </p:nvPr>
          </p:nvSpPr>
          <p:spPr>
            <a:xfrm>
              <a:off x="4349167" y="4059354"/>
              <a:ext cx="491697" cy="12032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MH_Title_1"/>
            <p:cNvSpPr/>
            <p:nvPr>
              <p:custDataLst>
                <p:tags r:id="rId25"/>
              </p:custDataLst>
            </p:nvPr>
          </p:nvSpPr>
          <p:spPr>
            <a:xfrm>
              <a:off x="3753648" y="1314883"/>
              <a:ext cx="1668310" cy="18996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3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1" name="MH_Other_9"/>
          <p:cNvSpPr/>
          <p:nvPr>
            <p:custDataLst>
              <p:tags r:id="rId26"/>
            </p:custDataLst>
          </p:nvPr>
        </p:nvSpPr>
        <p:spPr>
          <a:xfrm>
            <a:off x="4155469" y="1865955"/>
            <a:ext cx="907200" cy="9087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01600" dist="1016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6000" b="1" dirty="0">
                <a:ea typeface="微软雅黑" panose="020B0503020204020204" pitchFamily="34" charset="-122"/>
              </a:rPr>
              <a:t>?</a:t>
            </a:r>
            <a:endParaRPr lang="zh-CN" altLang="en-US" sz="6000" b="1" dirty="0">
              <a:ea typeface="微软雅黑" panose="020B0503020204020204" pitchFamily="34" charset="-122"/>
            </a:endParaRPr>
          </a:p>
        </p:txBody>
      </p:sp>
    </p:spTree>
    <p:custDataLst>
      <p:tags r:id="rId27"/>
    </p:custDataLst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6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61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66264" y="2735573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43" name="矩形 42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55" name="矩形 5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cxnSp>
        <p:nvCxnSpPr>
          <p:cNvPr id="62" name="肘形连接符 61"/>
          <p:cNvCxnSpPr>
            <a:stCxn id="76" idx="3"/>
            <a:endCxn id="64" idx="1"/>
          </p:cNvCxnSpPr>
          <p:nvPr/>
        </p:nvCxnSpPr>
        <p:spPr>
          <a:xfrm rot="5400000" flipH="1" flipV="1">
            <a:off x="791628" y="2231001"/>
            <a:ext cx="576527" cy="234001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196810" y="1719310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64" name="矩形 6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65" name="文本框 66"/>
            <p:cNvSpPr txBox="1"/>
            <p:nvPr/>
          </p:nvSpPr>
          <p:spPr>
            <a:xfrm>
              <a:off x="1853742" y="2079043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cxnSp>
        <p:nvCxnSpPr>
          <p:cNvPr id="66" name="肘形连接符 65"/>
          <p:cNvCxnSpPr>
            <a:endCxn id="68" idx="1"/>
          </p:cNvCxnSpPr>
          <p:nvPr/>
        </p:nvCxnSpPr>
        <p:spPr>
          <a:xfrm rot="5400000" flipH="1" flipV="1">
            <a:off x="2795946" y="2238926"/>
            <a:ext cx="584989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3201681" y="1719310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68" name="矩形 6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69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cxnSp>
        <p:nvCxnSpPr>
          <p:cNvPr id="70" name="肘形连接符 69"/>
          <p:cNvCxnSpPr/>
          <p:nvPr/>
        </p:nvCxnSpPr>
        <p:spPr>
          <a:xfrm rot="5400000" flipH="1" flipV="1">
            <a:off x="4800817" y="2238926"/>
            <a:ext cx="584989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 rot="5400000" flipH="1" flipV="1">
            <a:off x="6805685" y="2238926"/>
            <a:ext cx="584989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 rot="16200000" flipH="1">
            <a:off x="1765655" y="3368670"/>
            <a:ext cx="623435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/>
        </p:nvCxnSpPr>
        <p:spPr>
          <a:xfrm rot="16200000" flipH="1">
            <a:off x="3779157" y="3368670"/>
            <a:ext cx="623435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/>
          <p:cNvCxnSpPr/>
          <p:nvPr/>
        </p:nvCxnSpPr>
        <p:spPr>
          <a:xfrm rot="16200000" flipH="1">
            <a:off x="5784015" y="3368670"/>
            <a:ext cx="623435" cy="22652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728810" y="2636231"/>
            <a:ext cx="468000" cy="540000"/>
            <a:chOff x="728809" y="2603064"/>
            <a:chExt cx="468000" cy="540000"/>
          </a:xfrm>
        </p:grpSpPr>
        <p:sp>
          <p:nvSpPr>
            <p:cNvPr id="76" name="六边形 75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5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733634" y="2636231"/>
            <a:ext cx="468000" cy="540000"/>
            <a:chOff x="728809" y="2603064"/>
            <a:chExt cx="468000" cy="540000"/>
          </a:xfrm>
        </p:grpSpPr>
        <p:sp>
          <p:nvSpPr>
            <p:cNvPr id="79" name="六边形 78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6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738459" y="2636231"/>
            <a:ext cx="468000" cy="540000"/>
            <a:chOff x="728809" y="2603064"/>
            <a:chExt cx="468000" cy="540000"/>
          </a:xfrm>
        </p:grpSpPr>
        <p:sp>
          <p:nvSpPr>
            <p:cNvPr id="82" name="六边形 81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7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743285" y="2636231"/>
            <a:ext cx="468000" cy="540000"/>
            <a:chOff x="728809" y="2603064"/>
            <a:chExt cx="468000" cy="540000"/>
          </a:xfrm>
        </p:grpSpPr>
        <p:sp>
          <p:nvSpPr>
            <p:cNvPr id="85" name="六边形 84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8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748110" y="2636231"/>
            <a:ext cx="468000" cy="540000"/>
            <a:chOff x="728809" y="2603064"/>
            <a:chExt cx="468000" cy="540000"/>
          </a:xfrm>
        </p:grpSpPr>
        <p:sp>
          <p:nvSpPr>
            <p:cNvPr id="88" name="六边形 87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9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52934" y="2636231"/>
            <a:ext cx="468000" cy="540000"/>
            <a:chOff x="728809" y="2603064"/>
            <a:chExt cx="468000" cy="540000"/>
          </a:xfrm>
        </p:grpSpPr>
        <p:sp>
          <p:nvSpPr>
            <p:cNvPr id="91" name="六边形 90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10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757758" y="2636231"/>
            <a:ext cx="468000" cy="540000"/>
            <a:chOff x="728809" y="2603064"/>
            <a:chExt cx="468000" cy="540000"/>
          </a:xfrm>
        </p:grpSpPr>
        <p:sp>
          <p:nvSpPr>
            <p:cNvPr id="94" name="六边形 93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11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216109" y="1734812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97" name="矩形 9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98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25757" y="1734812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0" name="矩形 9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01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201634" y="3456767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3" name="矩形 10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04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204122" y="3456767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6" name="矩形 10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07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220934" y="3456767"/>
            <a:ext cx="1098110" cy="68082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9" name="矩形 10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10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900" b="0" dirty="0"/>
                <a:t>       在这里添加你的文字，图片也可以，记得加满哦。</a:t>
              </a:r>
              <a:endParaRPr lang="zh-CN" altLang="en-US" sz="900" b="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76408" y="2627509"/>
            <a:ext cx="468000" cy="540000"/>
            <a:chOff x="728809" y="2603064"/>
            <a:chExt cx="468000" cy="540000"/>
          </a:xfrm>
        </p:grpSpPr>
        <p:sp>
          <p:nvSpPr>
            <p:cNvPr id="112" name="六边形 111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300" b="1" dirty="0">
                  <a:latin typeface="+mn-ea"/>
                </a:rPr>
                <a:t>12</a:t>
              </a:r>
              <a:r>
                <a:rPr lang="zh-CN" altLang="en-US" sz="1300" b="1" dirty="0">
                  <a:latin typeface="+mn-ea"/>
                </a:rPr>
                <a:t>月</a:t>
              </a:r>
              <a:endParaRPr lang="zh-CN" altLang="en-US" sz="1300" b="1" dirty="0">
                <a:latin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8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8" name="MH_Text_1"/>
          <p:cNvSpPr/>
          <p:nvPr>
            <p:custDataLst>
              <p:tags r:id="rId2"/>
            </p:custDataLst>
          </p:nvPr>
        </p:nvSpPr>
        <p:spPr>
          <a:xfrm>
            <a:off x="2511127" y="1516561"/>
            <a:ext cx="2045670" cy="1715231"/>
          </a:xfrm>
          <a:prstGeom prst="wedgeEllipseCallout">
            <a:avLst>
              <a:gd name="adj1" fmla="val -47843"/>
              <a:gd name="adj2" fmla="val 67627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0695" y="3045846"/>
            <a:ext cx="1173170" cy="1378955"/>
            <a:chOff x="1399617" y="3241294"/>
            <a:chExt cx="1173170" cy="1378955"/>
          </a:xfrm>
          <a:solidFill>
            <a:schemeClr val="accent1"/>
          </a:solidFill>
        </p:grpSpPr>
        <p:sp>
          <p:nvSpPr>
            <p:cNvPr id="7810" name="MH_Other_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626505" y="3439040"/>
              <a:ext cx="708330" cy="881898"/>
            </a:xfrm>
            <a:custGeom>
              <a:avLst/>
              <a:gdLst>
                <a:gd name="T0" fmla="*/ 87 w 108"/>
                <a:gd name="T1" fmla="*/ 138 h 139"/>
                <a:gd name="T2" fmla="*/ 78 w 108"/>
                <a:gd name="T3" fmla="*/ 138 h 139"/>
                <a:gd name="T4" fmla="*/ 25 w 108"/>
                <a:gd name="T5" fmla="*/ 138 h 139"/>
                <a:gd name="T6" fmla="*/ 25 w 108"/>
                <a:gd name="T7" fmla="*/ 137 h 139"/>
                <a:gd name="T8" fmla="*/ 38 w 108"/>
                <a:gd name="T9" fmla="*/ 96 h 139"/>
                <a:gd name="T10" fmla="*/ 12 w 108"/>
                <a:gd name="T11" fmla="*/ 62 h 139"/>
                <a:gd name="T12" fmla="*/ 5 w 108"/>
                <a:gd name="T13" fmla="*/ 57 h 139"/>
                <a:gd name="T14" fmla="*/ 6 w 108"/>
                <a:gd name="T15" fmla="*/ 38 h 139"/>
                <a:gd name="T16" fmla="*/ 11 w 108"/>
                <a:gd name="T17" fmla="*/ 44 h 139"/>
                <a:gd name="T18" fmla="*/ 12 w 108"/>
                <a:gd name="T19" fmla="*/ 44 h 139"/>
                <a:gd name="T20" fmla="*/ 14 w 108"/>
                <a:gd name="T21" fmla="*/ 17 h 139"/>
                <a:gd name="T22" fmla="*/ 53 w 108"/>
                <a:gd name="T23" fmla="*/ 0 h 139"/>
                <a:gd name="T24" fmla="*/ 95 w 108"/>
                <a:gd name="T25" fmla="*/ 21 h 139"/>
                <a:gd name="T26" fmla="*/ 98 w 108"/>
                <a:gd name="T27" fmla="*/ 42 h 139"/>
                <a:gd name="T28" fmla="*/ 103 w 108"/>
                <a:gd name="T29" fmla="*/ 38 h 139"/>
                <a:gd name="T30" fmla="*/ 104 w 108"/>
                <a:gd name="T31" fmla="*/ 56 h 139"/>
                <a:gd name="T32" fmla="*/ 97 w 108"/>
                <a:gd name="T33" fmla="*/ 62 h 139"/>
                <a:gd name="T34" fmla="*/ 70 w 108"/>
                <a:gd name="T35" fmla="*/ 97 h 139"/>
                <a:gd name="T36" fmla="*/ 81 w 108"/>
                <a:gd name="T37" fmla="*/ 130 h 139"/>
                <a:gd name="T38" fmla="*/ 89 w 108"/>
                <a:gd name="T39" fmla="*/ 139 h 139"/>
                <a:gd name="T40" fmla="*/ 50 w 108"/>
                <a:gd name="T41" fmla="*/ 137 h 139"/>
                <a:gd name="T42" fmla="*/ 78 w 108"/>
                <a:gd name="T43" fmla="*/ 137 h 139"/>
                <a:gd name="T44" fmla="*/ 80 w 108"/>
                <a:gd name="T45" fmla="*/ 131 h 139"/>
                <a:gd name="T46" fmla="*/ 69 w 108"/>
                <a:gd name="T47" fmla="*/ 97 h 139"/>
                <a:gd name="T48" fmla="*/ 70 w 108"/>
                <a:gd name="T49" fmla="*/ 96 h 139"/>
                <a:gd name="T50" fmla="*/ 96 w 108"/>
                <a:gd name="T51" fmla="*/ 56 h 139"/>
                <a:gd name="T52" fmla="*/ 98 w 108"/>
                <a:gd name="T53" fmla="*/ 61 h 139"/>
                <a:gd name="T54" fmla="*/ 103 w 108"/>
                <a:gd name="T55" fmla="*/ 56 h 139"/>
                <a:gd name="T56" fmla="*/ 102 w 108"/>
                <a:gd name="T57" fmla="*/ 39 h 139"/>
                <a:gd name="T58" fmla="*/ 98 w 108"/>
                <a:gd name="T59" fmla="*/ 47 h 139"/>
                <a:gd name="T60" fmla="*/ 97 w 108"/>
                <a:gd name="T61" fmla="*/ 42 h 139"/>
                <a:gd name="T62" fmla="*/ 94 w 108"/>
                <a:gd name="T63" fmla="*/ 21 h 139"/>
                <a:gd name="T64" fmla="*/ 53 w 108"/>
                <a:gd name="T65" fmla="*/ 2 h 139"/>
                <a:gd name="T66" fmla="*/ 15 w 108"/>
                <a:gd name="T67" fmla="*/ 18 h 139"/>
                <a:gd name="T68" fmla="*/ 13 w 108"/>
                <a:gd name="T69" fmla="*/ 50 h 139"/>
                <a:gd name="T70" fmla="*/ 7 w 108"/>
                <a:gd name="T71" fmla="*/ 39 h 139"/>
                <a:gd name="T72" fmla="*/ 6 w 108"/>
                <a:gd name="T73" fmla="*/ 56 h 139"/>
                <a:gd name="T74" fmla="*/ 11 w 108"/>
                <a:gd name="T75" fmla="*/ 61 h 139"/>
                <a:gd name="T76" fmla="*/ 13 w 108"/>
                <a:gd name="T77" fmla="*/ 55 h 139"/>
                <a:gd name="T78" fmla="*/ 38 w 108"/>
                <a:gd name="T79" fmla="*/ 95 h 139"/>
                <a:gd name="T80" fmla="*/ 39 w 108"/>
                <a:gd name="T81" fmla="*/ 96 h 139"/>
                <a:gd name="T82" fmla="*/ 26 w 108"/>
                <a:gd name="T83" fmla="*/ 1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39">
                  <a:moveTo>
                    <a:pt x="89" y="139"/>
                  </a:moveTo>
                  <a:cubicBezTo>
                    <a:pt x="87" y="138"/>
                    <a:pt x="87" y="138"/>
                    <a:pt x="87" y="138"/>
                  </a:cubicBezTo>
                  <a:cubicBezTo>
                    <a:pt x="84" y="137"/>
                    <a:pt x="83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3" y="138"/>
                    <a:pt x="65" y="139"/>
                    <a:pt x="50" y="139"/>
                  </a:cubicBezTo>
                  <a:cubicBezTo>
                    <a:pt x="42" y="139"/>
                    <a:pt x="34" y="139"/>
                    <a:pt x="25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8" y="134"/>
                    <a:pt x="37" y="122"/>
                    <a:pt x="39" y="118"/>
                  </a:cubicBezTo>
                  <a:cubicBezTo>
                    <a:pt x="39" y="116"/>
                    <a:pt x="40" y="111"/>
                    <a:pt x="38" y="96"/>
                  </a:cubicBezTo>
                  <a:cubicBezTo>
                    <a:pt x="25" y="90"/>
                    <a:pt x="16" y="76"/>
                    <a:pt x="13" y="60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1" y="63"/>
                    <a:pt x="10" y="63"/>
                    <a:pt x="10" y="63"/>
                  </a:cubicBezTo>
                  <a:cubicBezTo>
                    <a:pt x="9" y="63"/>
                    <a:pt x="8" y="61"/>
                    <a:pt x="5" y="57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47"/>
                    <a:pt x="3" y="42"/>
                    <a:pt x="6" y="38"/>
                  </a:cubicBezTo>
                  <a:cubicBezTo>
                    <a:pt x="6" y="38"/>
                    <a:pt x="6" y="37"/>
                    <a:pt x="7" y="37"/>
                  </a:cubicBezTo>
                  <a:cubicBezTo>
                    <a:pt x="8" y="37"/>
                    <a:pt x="9" y="39"/>
                    <a:pt x="11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2"/>
                    <a:pt x="13" y="33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2" y="2"/>
                    <a:pt x="34" y="0"/>
                    <a:pt x="45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5" y="1"/>
                    <a:pt x="57" y="1"/>
                    <a:pt x="58" y="1"/>
                  </a:cubicBezTo>
                  <a:cubicBezTo>
                    <a:pt x="84" y="2"/>
                    <a:pt x="90" y="12"/>
                    <a:pt x="95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101" y="31"/>
                    <a:pt x="99" y="39"/>
                    <a:pt x="98" y="42"/>
                  </a:cubicBezTo>
                  <a:cubicBezTo>
                    <a:pt x="98" y="43"/>
                    <a:pt x="98" y="44"/>
                    <a:pt x="98" y="44"/>
                  </a:cubicBezTo>
                  <a:cubicBezTo>
                    <a:pt x="100" y="38"/>
                    <a:pt x="102" y="36"/>
                    <a:pt x="103" y="38"/>
                  </a:cubicBezTo>
                  <a:cubicBezTo>
                    <a:pt x="105" y="42"/>
                    <a:pt x="108" y="47"/>
                    <a:pt x="105" y="5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1" y="61"/>
                    <a:pt x="100" y="63"/>
                    <a:pt x="99" y="63"/>
                  </a:cubicBezTo>
                  <a:cubicBezTo>
                    <a:pt x="98" y="63"/>
                    <a:pt x="98" y="63"/>
                    <a:pt x="97" y="62"/>
                  </a:cubicBezTo>
                  <a:cubicBezTo>
                    <a:pt x="97" y="62"/>
                    <a:pt x="97" y="61"/>
                    <a:pt x="96" y="61"/>
                  </a:cubicBezTo>
                  <a:cubicBezTo>
                    <a:pt x="93" y="77"/>
                    <a:pt x="83" y="91"/>
                    <a:pt x="70" y="97"/>
                  </a:cubicBezTo>
                  <a:cubicBezTo>
                    <a:pt x="70" y="112"/>
                    <a:pt x="70" y="118"/>
                    <a:pt x="71" y="119"/>
                  </a:cubicBezTo>
                  <a:cubicBezTo>
                    <a:pt x="72" y="121"/>
                    <a:pt x="77" y="126"/>
                    <a:pt x="81" y="130"/>
                  </a:cubicBezTo>
                  <a:cubicBezTo>
                    <a:pt x="84" y="133"/>
                    <a:pt x="87" y="136"/>
                    <a:pt x="88" y="137"/>
                  </a:cubicBezTo>
                  <a:lnTo>
                    <a:pt x="89" y="139"/>
                  </a:lnTo>
                  <a:close/>
                  <a:moveTo>
                    <a:pt x="26" y="137"/>
                  </a:moveTo>
                  <a:cubicBezTo>
                    <a:pt x="35" y="137"/>
                    <a:pt x="43" y="137"/>
                    <a:pt x="50" y="137"/>
                  </a:cubicBezTo>
                  <a:cubicBezTo>
                    <a:pt x="65" y="137"/>
                    <a:pt x="73" y="137"/>
                    <a:pt x="78" y="137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82" y="136"/>
                    <a:pt x="84" y="136"/>
                    <a:pt x="86" y="137"/>
                  </a:cubicBezTo>
                  <a:cubicBezTo>
                    <a:pt x="84" y="135"/>
                    <a:pt x="82" y="133"/>
                    <a:pt x="80" y="131"/>
                  </a:cubicBezTo>
                  <a:cubicBezTo>
                    <a:pt x="75" y="126"/>
                    <a:pt x="71" y="122"/>
                    <a:pt x="70" y="119"/>
                  </a:cubicBezTo>
                  <a:cubicBezTo>
                    <a:pt x="69" y="117"/>
                    <a:pt x="68" y="110"/>
                    <a:pt x="69" y="9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2" y="90"/>
                    <a:pt x="92" y="76"/>
                    <a:pt x="95" y="60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0" y="62"/>
                    <a:pt x="101" y="58"/>
                    <a:pt x="103" y="56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7" y="47"/>
                    <a:pt x="104" y="43"/>
                    <a:pt x="102" y="39"/>
                  </a:cubicBezTo>
                  <a:cubicBezTo>
                    <a:pt x="102" y="39"/>
                    <a:pt x="101" y="40"/>
                    <a:pt x="99" y="44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4"/>
                    <a:pt x="96" y="43"/>
                    <a:pt x="97" y="42"/>
                  </a:cubicBezTo>
                  <a:cubicBezTo>
                    <a:pt x="98" y="39"/>
                    <a:pt x="99" y="31"/>
                    <a:pt x="94" y="23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9" y="13"/>
                    <a:pt x="84" y="3"/>
                    <a:pt x="58" y="2"/>
                  </a:cubicBezTo>
                  <a:cubicBezTo>
                    <a:pt x="57" y="2"/>
                    <a:pt x="55" y="2"/>
                    <a:pt x="53" y="2"/>
                  </a:cubicBezTo>
                  <a:cubicBezTo>
                    <a:pt x="50" y="2"/>
                    <a:pt x="47" y="1"/>
                    <a:pt x="45" y="1"/>
                  </a:cubicBezTo>
                  <a:cubicBezTo>
                    <a:pt x="34" y="1"/>
                    <a:pt x="23" y="3"/>
                    <a:pt x="15" y="18"/>
                  </a:cubicBezTo>
                  <a:cubicBezTo>
                    <a:pt x="14" y="44"/>
                    <a:pt x="14" y="45"/>
                    <a:pt x="12" y="45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0"/>
                    <a:pt x="7" y="39"/>
                    <a:pt x="7" y="39"/>
                  </a:cubicBezTo>
                  <a:cubicBezTo>
                    <a:pt x="5" y="43"/>
                    <a:pt x="2" y="47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8"/>
                    <a:pt x="9" y="62"/>
                    <a:pt x="10" y="62"/>
                  </a:cubicBezTo>
                  <a:cubicBezTo>
                    <a:pt x="10" y="62"/>
                    <a:pt x="10" y="62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7" y="76"/>
                    <a:pt x="26" y="89"/>
                    <a:pt x="38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41" y="108"/>
                    <a:pt x="41" y="115"/>
                    <a:pt x="40" y="118"/>
                  </a:cubicBezTo>
                  <a:cubicBezTo>
                    <a:pt x="39" y="122"/>
                    <a:pt x="30" y="133"/>
                    <a:pt x="26" y="13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6" name="MH_Other_2"/>
            <p:cNvSpPr/>
            <p:nvPr>
              <p:custDataLst>
                <p:tags r:id="rId4"/>
              </p:custDataLst>
            </p:nvPr>
          </p:nvSpPr>
          <p:spPr bwMode="auto">
            <a:xfrm>
              <a:off x="1399617" y="3241294"/>
              <a:ext cx="1173170" cy="1378955"/>
            </a:xfrm>
            <a:custGeom>
              <a:avLst/>
              <a:gdLst>
                <a:gd name="connsiteX0" fmla="*/ 448256 w 1197579"/>
                <a:gd name="connsiteY0" fmla="*/ 1028098 h 1457419"/>
                <a:gd name="connsiteX1" fmla="*/ 595444 w 1197579"/>
                <a:gd name="connsiteY1" fmla="*/ 1128720 h 1457419"/>
                <a:gd name="connsiteX2" fmla="*/ 749323 w 1197579"/>
                <a:gd name="connsiteY2" fmla="*/ 1028098 h 1457419"/>
                <a:gd name="connsiteX3" fmla="*/ 1190889 w 1197579"/>
                <a:gd name="connsiteY3" fmla="*/ 1329965 h 1457419"/>
                <a:gd name="connsiteX4" fmla="*/ 1197579 w 1197579"/>
                <a:gd name="connsiteY4" fmla="*/ 1457419 h 1457419"/>
                <a:gd name="connsiteX5" fmla="*/ 0 w 1197579"/>
                <a:gd name="connsiteY5" fmla="*/ 1457419 h 1457419"/>
                <a:gd name="connsiteX6" fmla="*/ 6690 w 1197579"/>
                <a:gd name="connsiteY6" fmla="*/ 1329965 h 1457419"/>
                <a:gd name="connsiteX7" fmla="*/ 448256 w 1197579"/>
                <a:gd name="connsiteY7" fmla="*/ 1028098 h 1457419"/>
                <a:gd name="connsiteX8" fmla="*/ 624751 w 1197579"/>
                <a:gd name="connsiteY8" fmla="*/ 198 h 1457419"/>
                <a:gd name="connsiteX9" fmla="*/ 621411 w 1197579"/>
                <a:gd name="connsiteY9" fmla="*/ 7731 h 1457419"/>
                <a:gd name="connsiteX10" fmla="*/ 614730 w 1197579"/>
                <a:gd name="connsiteY10" fmla="*/ 34516 h 1457419"/>
                <a:gd name="connsiteX11" fmla="*/ 714938 w 1197579"/>
                <a:gd name="connsiteY11" fmla="*/ 34516 h 1457419"/>
                <a:gd name="connsiteX12" fmla="*/ 875270 w 1197579"/>
                <a:gd name="connsiteY12" fmla="*/ 101479 h 1457419"/>
                <a:gd name="connsiteX13" fmla="*/ 955436 w 1197579"/>
                <a:gd name="connsiteY13" fmla="*/ 248796 h 1457419"/>
                <a:gd name="connsiteX14" fmla="*/ 901992 w 1197579"/>
                <a:gd name="connsiteY14" fmla="*/ 483165 h 1457419"/>
                <a:gd name="connsiteX15" fmla="*/ 861909 w 1197579"/>
                <a:gd name="connsiteY15" fmla="*/ 576912 h 1457419"/>
                <a:gd name="connsiteX16" fmla="*/ 841868 w 1197579"/>
                <a:gd name="connsiteY16" fmla="*/ 576912 h 1457419"/>
                <a:gd name="connsiteX17" fmla="*/ 855229 w 1197579"/>
                <a:gd name="connsiteY17" fmla="*/ 503254 h 1457419"/>
                <a:gd name="connsiteX18" fmla="*/ 868590 w 1197579"/>
                <a:gd name="connsiteY18" fmla="*/ 416202 h 1457419"/>
                <a:gd name="connsiteX19" fmla="*/ 828507 w 1197579"/>
                <a:gd name="connsiteY19" fmla="*/ 322455 h 1457419"/>
                <a:gd name="connsiteX20" fmla="*/ 661494 w 1197579"/>
                <a:gd name="connsiteY20" fmla="*/ 262189 h 1457419"/>
                <a:gd name="connsiteX21" fmla="*/ 461079 w 1197579"/>
                <a:gd name="connsiteY21" fmla="*/ 255492 h 1457419"/>
                <a:gd name="connsiteX22" fmla="*/ 354191 w 1197579"/>
                <a:gd name="connsiteY22" fmla="*/ 322455 h 1457419"/>
                <a:gd name="connsiteX23" fmla="*/ 334149 w 1197579"/>
                <a:gd name="connsiteY23" fmla="*/ 436291 h 1457419"/>
                <a:gd name="connsiteX24" fmla="*/ 354191 w 1197579"/>
                <a:gd name="connsiteY24" fmla="*/ 563520 h 1457419"/>
                <a:gd name="connsiteX25" fmla="*/ 340830 w 1197579"/>
                <a:gd name="connsiteY25" fmla="*/ 563520 h 1457419"/>
                <a:gd name="connsiteX26" fmla="*/ 314108 w 1197579"/>
                <a:gd name="connsiteY26" fmla="*/ 516646 h 1457419"/>
                <a:gd name="connsiteX27" fmla="*/ 327469 w 1197579"/>
                <a:gd name="connsiteY27" fmla="*/ 108175 h 1457419"/>
                <a:gd name="connsiteX28" fmla="*/ 527884 w 1197579"/>
                <a:gd name="connsiteY28" fmla="*/ 1035 h 1457419"/>
                <a:gd name="connsiteX29" fmla="*/ 494481 w 1197579"/>
                <a:gd name="connsiteY29" fmla="*/ 54605 h 1457419"/>
                <a:gd name="connsiteX30" fmla="*/ 514523 w 1197579"/>
                <a:gd name="connsiteY30" fmla="*/ 47909 h 1457419"/>
                <a:gd name="connsiteX31" fmla="*/ 588008 w 1197579"/>
                <a:gd name="connsiteY31" fmla="*/ 7731 h 1457419"/>
                <a:gd name="connsiteX32" fmla="*/ 624751 w 1197579"/>
                <a:gd name="connsiteY32" fmla="*/ 198 h 145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97579" h="1457419">
                  <a:moveTo>
                    <a:pt x="448256" y="1028098"/>
                  </a:moveTo>
                  <a:cubicBezTo>
                    <a:pt x="448256" y="1028098"/>
                    <a:pt x="408114" y="1115304"/>
                    <a:pt x="595444" y="1128720"/>
                  </a:cubicBezTo>
                  <a:cubicBezTo>
                    <a:pt x="789466" y="1115304"/>
                    <a:pt x="749323" y="1028098"/>
                    <a:pt x="749323" y="1028098"/>
                  </a:cubicBezTo>
                  <a:cubicBezTo>
                    <a:pt x="749323" y="1028098"/>
                    <a:pt x="1177508" y="1028098"/>
                    <a:pt x="1190889" y="1329965"/>
                  </a:cubicBezTo>
                  <a:cubicBezTo>
                    <a:pt x="1190889" y="1356797"/>
                    <a:pt x="1190889" y="1403754"/>
                    <a:pt x="1197579" y="1457419"/>
                  </a:cubicBezTo>
                  <a:lnTo>
                    <a:pt x="0" y="1457419"/>
                  </a:lnTo>
                  <a:cubicBezTo>
                    <a:pt x="6690" y="1403754"/>
                    <a:pt x="6690" y="1356797"/>
                    <a:pt x="6690" y="1329965"/>
                  </a:cubicBezTo>
                  <a:cubicBezTo>
                    <a:pt x="20071" y="1028098"/>
                    <a:pt x="448256" y="1028098"/>
                    <a:pt x="448256" y="1028098"/>
                  </a:cubicBezTo>
                  <a:close/>
                  <a:moveTo>
                    <a:pt x="624751" y="198"/>
                  </a:moveTo>
                  <a:cubicBezTo>
                    <a:pt x="631432" y="1035"/>
                    <a:pt x="631432" y="4383"/>
                    <a:pt x="621411" y="7731"/>
                  </a:cubicBezTo>
                  <a:cubicBezTo>
                    <a:pt x="608050" y="21124"/>
                    <a:pt x="614730" y="34516"/>
                    <a:pt x="614730" y="34516"/>
                  </a:cubicBezTo>
                  <a:cubicBezTo>
                    <a:pt x="614730" y="34516"/>
                    <a:pt x="674855" y="34516"/>
                    <a:pt x="714938" y="34516"/>
                  </a:cubicBezTo>
                  <a:cubicBezTo>
                    <a:pt x="755021" y="41213"/>
                    <a:pt x="835187" y="61301"/>
                    <a:pt x="875270" y="101479"/>
                  </a:cubicBezTo>
                  <a:cubicBezTo>
                    <a:pt x="915353" y="134960"/>
                    <a:pt x="948756" y="195226"/>
                    <a:pt x="955436" y="248796"/>
                  </a:cubicBezTo>
                  <a:cubicBezTo>
                    <a:pt x="968797" y="355936"/>
                    <a:pt x="901992" y="476469"/>
                    <a:pt x="901992" y="483165"/>
                  </a:cubicBezTo>
                  <a:cubicBezTo>
                    <a:pt x="895312" y="489861"/>
                    <a:pt x="868590" y="556824"/>
                    <a:pt x="861909" y="576912"/>
                  </a:cubicBezTo>
                  <a:cubicBezTo>
                    <a:pt x="848548" y="590305"/>
                    <a:pt x="841868" y="576912"/>
                    <a:pt x="841868" y="576912"/>
                  </a:cubicBezTo>
                  <a:cubicBezTo>
                    <a:pt x="841868" y="576912"/>
                    <a:pt x="855229" y="516646"/>
                    <a:pt x="855229" y="503254"/>
                  </a:cubicBezTo>
                  <a:cubicBezTo>
                    <a:pt x="855229" y="489861"/>
                    <a:pt x="861909" y="449684"/>
                    <a:pt x="868590" y="416202"/>
                  </a:cubicBezTo>
                  <a:cubicBezTo>
                    <a:pt x="868590" y="382721"/>
                    <a:pt x="861909" y="342544"/>
                    <a:pt x="828507" y="322455"/>
                  </a:cubicBezTo>
                  <a:cubicBezTo>
                    <a:pt x="801785" y="302366"/>
                    <a:pt x="721618" y="268885"/>
                    <a:pt x="661494" y="262189"/>
                  </a:cubicBezTo>
                  <a:cubicBezTo>
                    <a:pt x="601369" y="248796"/>
                    <a:pt x="487801" y="248796"/>
                    <a:pt x="461079" y="255492"/>
                  </a:cubicBezTo>
                  <a:cubicBezTo>
                    <a:pt x="441037" y="268885"/>
                    <a:pt x="367552" y="302366"/>
                    <a:pt x="354191" y="322455"/>
                  </a:cubicBezTo>
                  <a:cubicBezTo>
                    <a:pt x="340830" y="342544"/>
                    <a:pt x="334149" y="409506"/>
                    <a:pt x="334149" y="436291"/>
                  </a:cubicBezTo>
                  <a:cubicBezTo>
                    <a:pt x="340830" y="456380"/>
                    <a:pt x="354191" y="563520"/>
                    <a:pt x="354191" y="563520"/>
                  </a:cubicBezTo>
                  <a:cubicBezTo>
                    <a:pt x="354191" y="563520"/>
                    <a:pt x="347510" y="576912"/>
                    <a:pt x="340830" y="563520"/>
                  </a:cubicBezTo>
                  <a:cubicBezTo>
                    <a:pt x="334149" y="556824"/>
                    <a:pt x="320788" y="536735"/>
                    <a:pt x="314108" y="516646"/>
                  </a:cubicBezTo>
                  <a:cubicBezTo>
                    <a:pt x="307427" y="496557"/>
                    <a:pt x="200539" y="242100"/>
                    <a:pt x="327469" y="108175"/>
                  </a:cubicBezTo>
                  <a:cubicBezTo>
                    <a:pt x="374232" y="61301"/>
                    <a:pt x="527884" y="1035"/>
                    <a:pt x="527884" y="1035"/>
                  </a:cubicBezTo>
                  <a:cubicBezTo>
                    <a:pt x="527884" y="1035"/>
                    <a:pt x="501162" y="34516"/>
                    <a:pt x="494481" y="54605"/>
                  </a:cubicBezTo>
                  <a:cubicBezTo>
                    <a:pt x="487801" y="67998"/>
                    <a:pt x="514523" y="47909"/>
                    <a:pt x="514523" y="47909"/>
                  </a:cubicBezTo>
                  <a:cubicBezTo>
                    <a:pt x="514523" y="47909"/>
                    <a:pt x="554606" y="27820"/>
                    <a:pt x="588008" y="7731"/>
                  </a:cubicBezTo>
                  <a:cubicBezTo>
                    <a:pt x="604710" y="1035"/>
                    <a:pt x="618071" y="-639"/>
                    <a:pt x="624751" y="19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00" name="MH_SubTitle_1"/>
          <p:cNvSpPr txBox="1"/>
          <p:nvPr>
            <p:custDataLst>
              <p:tags r:id="rId5"/>
            </p:custDataLst>
          </p:nvPr>
        </p:nvSpPr>
        <p:spPr>
          <a:xfrm>
            <a:off x="1198317" y="4452832"/>
            <a:ext cx="1789525" cy="4951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科室主任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89296" y="2724027"/>
            <a:ext cx="910315" cy="1338880"/>
            <a:chOff x="6389292" y="2794689"/>
            <a:chExt cx="910315" cy="1338880"/>
          </a:xfrm>
          <a:solidFill>
            <a:schemeClr val="accent2"/>
          </a:solidFill>
        </p:grpSpPr>
        <p:sp>
          <p:nvSpPr>
            <p:cNvPr id="7815" name="MH_Other_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508267" y="2989776"/>
              <a:ext cx="655758" cy="959398"/>
            </a:xfrm>
            <a:custGeom>
              <a:avLst/>
              <a:gdLst>
                <a:gd name="T0" fmla="*/ 54 w 100"/>
                <a:gd name="T1" fmla="*/ 151 h 151"/>
                <a:gd name="T2" fmla="*/ 54 w 100"/>
                <a:gd name="T3" fmla="*/ 151 h 151"/>
                <a:gd name="T4" fmla="*/ 32 w 100"/>
                <a:gd name="T5" fmla="*/ 146 h 151"/>
                <a:gd name="T6" fmla="*/ 31 w 100"/>
                <a:gd name="T7" fmla="*/ 146 h 151"/>
                <a:gd name="T8" fmla="*/ 32 w 100"/>
                <a:gd name="T9" fmla="*/ 145 h 151"/>
                <a:gd name="T10" fmla="*/ 40 w 100"/>
                <a:gd name="T11" fmla="*/ 126 h 151"/>
                <a:gd name="T12" fmla="*/ 41 w 100"/>
                <a:gd name="T13" fmla="*/ 110 h 151"/>
                <a:gd name="T14" fmla="*/ 34 w 100"/>
                <a:gd name="T15" fmla="*/ 106 h 151"/>
                <a:gd name="T16" fmla="*/ 12 w 100"/>
                <a:gd name="T17" fmla="*/ 91 h 151"/>
                <a:gd name="T18" fmla="*/ 11 w 100"/>
                <a:gd name="T19" fmla="*/ 27 h 151"/>
                <a:gd name="T20" fmla="*/ 64 w 100"/>
                <a:gd name="T21" fmla="*/ 0 h 151"/>
                <a:gd name="T22" fmla="*/ 100 w 100"/>
                <a:gd name="T23" fmla="*/ 7 h 151"/>
                <a:gd name="T24" fmla="*/ 100 w 100"/>
                <a:gd name="T25" fmla="*/ 7 h 151"/>
                <a:gd name="T26" fmla="*/ 100 w 100"/>
                <a:gd name="T27" fmla="*/ 8 h 151"/>
                <a:gd name="T28" fmla="*/ 96 w 100"/>
                <a:gd name="T29" fmla="*/ 83 h 151"/>
                <a:gd name="T30" fmla="*/ 96 w 100"/>
                <a:gd name="T31" fmla="*/ 83 h 151"/>
                <a:gd name="T32" fmla="*/ 96 w 100"/>
                <a:gd name="T33" fmla="*/ 83 h 151"/>
                <a:gd name="T34" fmla="*/ 69 w 100"/>
                <a:gd name="T35" fmla="*/ 104 h 151"/>
                <a:gd name="T36" fmla="*/ 66 w 100"/>
                <a:gd name="T37" fmla="*/ 106 h 151"/>
                <a:gd name="T38" fmla="*/ 58 w 100"/>
                <a:gd name="T39" fmla="*/ 111 h 151"/>
                <a:gd name="T40" fmla="*/ 68 w 100"/>
                <a:gd name="T41" fmla="*/ 145 h 151"/>
                <a:gd name="T42" fmla="*/ 68 w 100"/>
                <a:gd name="T43" fmla="*/ 146 h 151"/>
                <a:gd name="T44" fmla="*/ 68 w 100"/>
                <a:gd name="T45" fmla="*/ 146 h 151"/>
                <a:gd name="T46" fmla="*/ 54 w 100"/>
                <a:gd name="T47" fmla="*/ 151 h 151"/>
                <a:gd name="T48" fmla="*/ 33 w 100"/>
                <a:gd name="T49" fmla="*/ 145 h 151"/>
                <a:gd name="T50" fmla="*/ 54 w 100"/>
                <a:gd name="T51" fmla="*/ 150 h 151"/>
                <a:gd name="T52" fmla="*/ 67 w 100"/>
                <a:gd name="T53" fmla="*/ 146 h 151"/>
                <a:gd name="T54" fmla="*/ 57 w 100"/>
                <a:gd name="T55" fmla="*/ 110 h 151"/>
                <a:gd name="T56" fmla="*/ 57 w 100"/>
                <a:gd name="T57" fmla="*/ 110 h 151"/>
                <a:gd name="T58" fmla="*/ 57 w 100"/>
                <a:gd name="T59" fmla="*/ 110 h 151"/>
                <a:gd name="T60" fmla="*/ 65 w 100"/>
                <a:gd name="T61" fmla="*/ 105 h 151"/>
                <a:gd name="T62" fmla="*/ 68 w 100"/>
                <a:gd name="T63" fmla="*/ 103 h 151"/>
                <a:gd name="T64" fmla="*/ 95 w 100"/>
                <a:gd name="T65" fmla="*/ 82 h 151"/>
                <a:gd name="T66" fmla="*/ 99 w 100"/>
                <a:gd name="T67" fmla="*/ 8 h 151"/>
                <a:gd name="T68" fmla="*/ 64 w 100"/>
                <a:gd name="T69" fmla="*/ 1 h 151"/>
                <a:gd name="T70" fmla="*/ 12 w 100"/>
                <a:gd name="T71" fmla="*/ 27 h 151"/>
                <a:gd name="T72" fmla="*/ 13 w 100"/>
                <a:gd name="T73" fmla="*/ 90 h 151"/>
                <a:gd name="T74" fmla="*/ 35 w 100"/>
                <a:gd name="T75" fmla="*/ 105 h 151"/>
                <a:gd name="T76" fmla="*/ 42 w 100"/>
                <a:gd name="T77" fmla="*/ 109 h 151"/>
                <a:gd name="T78" fmla="*/ 42 w 100"/>
                <a:gd name="T79" fmla="*/ 109 h 151"/>
                <a:gd name="T80" fmla="*/ 42 w 100"/>
                <a:gd name="T81" fmla="*/ 109 h 151"/>
                <a:gd name="T82" fmla="*/ 41 w 100"/>
                <a:gd name="T83" fmla="*/ 126 h 151"/>
                <a:gd name="T84" fmla="*/ 33 w 100"/>
                <a:gd name="T85" fmla="*/ 14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51">
                  <a:moveTo>
                    <a:pt x="54" y="151"/>
                  </a:moveTo>
                  <a:cubicBezTo>
                    <a:pt x="54" y="151"/>
                    <a:pt x="54" y="151"/>
                    <a:pt x="54" y="151"/>
                  </a:cubicBezTo>
                  <a:cubicBezTo>
                    <a:pt x="47" y="151"/>
                    <a:pt x="40" y="149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6" y="139"/>
                    <a:pt x="38" y="133"/>
                    <a:pt x="40" y="126"/>
                  </a:cubicBezTo>
                  <a:cubicBezTo>
                    <a:pt x="41" y="121"/>
                    <a:pt x="41" y="116"/>
                    <a:pt x="41" y="110"/>
                  </a:cubicBezTo>
                  <a:cubicBezTo>
                    <a:pt x="39" y="109"/>
                    <a:pt x="36" y="107"/>
                    <a:pt x="34" y="106"/>
                  </a:cubicBezTo>
                  <a:cubicBezTo>
                    <a:pt x="26" y="101"/>
                    <a:pt x="12" y="92"/>
                    <a:pt x="12" y="91"/>
                  </a:cubicBezTo>
                  <a:cubicBezTo>
                    <a:pt x="0" y="68"/>
                    <a:pt x="0" y="45"/>
                    <a:pt x="11" y="27"/>
                  </a:cubicBezTo>
                  <a:cubicBezTo>
                    <a:pt x="21" y="9"/>
                    <a:pt x="41" y="0"/>
                    <a:pt x="64" y="0"/>
                  </a:cubicBezTo>
                  <a:cubicBezTo>
                    <a:pt x="75" y="0"/>
                    <a:pt x="87" y="2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19"/>
                    <a:pt x="98" y="6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3" y="87"/>
                    <a:pt x="77" y="98"/>
                    <a:pt x="69" y="104"/>
                  </a:cubicBezTo>
                  <a:cubicBezTo>
                    <a:pt x="67" y="105"/>
                    <a:pt x="66" y="106"/>
                    <a:pt x="66" y="106"/>
                  </a:cubicBezTo>
                  <a:cubicBezTo>
                    <a:pt x="63" y="108"/>
                    <a:pt x="61" y="110"/>
                    <a:pt x="58" y="111"/>
                  </a:cubicBezTo>
                  <a:cubicBezTo>
                    <a:pt x="61" y="123"/>
                    <a:pt x="64" y="136"/>
                    <a:pt x="68" y="145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7" y="148"/>
                    <a:pt x="62" y="151"/>
                    <a:pt x="54" y="151"/>
                  </a:cubicBezTo>
                  <a:close/>
                  <a:moveTo>
                    <a:pt x="33" y="145"/>
                  </a:moveTo>
                  <a:cubicBezTo>
                    <a:pt x="41" y="148"/>
                    <a:pt x="48" y="150"/>
                    <a:pt x="54" y="150"/>
                  </a:cubicBezTo>
                  <a:cubicBezTo>
                    <a:pt x="61" y="150"/>
                    <a:pt x="66" y="148"/>
                    <a:pt x="67" y="146"/>
                  </a:cubicBezTo>
                  <a:cubicBezTo>
                    <a:pt x="62" y="136"/>
                    <a:pt x="59" y="123"/>
                    <a:pt x="5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0" y="109"/>
                    <a:pt x="62" y="107"/>
                    <a:pt x="65" y="105"/>
                  </a:cubicBezTo>
                  <a:cubicBezTo>
                    <a:pt x="65" y="105"/>
                    <a:pt x="67" y="104"/>
                    <a:pt x="68" y="103"/>
                  </a:cubicBezTo>
                  <a:cubicBezTo>
                    <a:pt x="75" y="98"/>
                    <a:pt x="92" y="86"/>
                    <a:pt x="95" y="82"/>
                  </a:cubicBezTo>
                  <a:cubicBezTo>
                    <a:pt x="96" y="63"/>
                    <a:pt x="99" y="20"/>
                    <a:pt x="99" y="8"/>
                  </a:cubicBezTo>
                  <a:cubicBezTo>
                    <a:pt x="87" y="3"/>
                    <a:pt x="75" y="1"/>
                    <a:pt x="64" y="1"/>
                  </a:cubicBezTo>
                  <a:cubicBezTo>
                    <a:pt x="41" y="1"/>
                    <a:pt x="22" y="11"/>
                    <a:pt x="12" y="27"/>
                  </a:cubicBezTo>
                  <a:cubicBezTo>
                    <a:pt x="1" y="45"/>
                    <a:pt x="2" y="68"/>
                    <a:pt x="13" y="90"/>
                  </a:cubicBezTo>
                  <a:cubicBezTo>
                    <a:pt x="14" y="91"/>
                    <a:pt x="28" y="101"/>
                    <a:pt x="35" y="105"/>
                  </a:cubicBezTo>
                  <a:cubicBezTo>
                    <a:pt x="37" y="106"/>
                    <a:pt x="40" y="108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16"/>
                    <a:pt x="42" y="121"/>
                    <a:pt x="41" y="126"/>
                  </a:cubicBezTo>
                  <a:cubicBezTo>
                    <a:pt x="40" y="133"/>
                    <a:pt x="37" y="139"/>
                    <a:pt x="33" y="14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7" name="MH_Other_4"/>
            <p:cNvSpPr/>
            <p:nvPr>
              <p:custDataLst>
                <p:tags r:id="rId7"/>
              </p:custDataLst>
            </p:nvPr>
          </p:nvSpPr>
          <p:spPr bwMode="auto">
            <a:xfrm>
              <a:off x="6389292" y="2794689"/>
              <a:ext cx="910315" cy="1338880"/>
            </a:xfrm>
            <a:custGeom>
              <a:avLst/>
              <a:gdLst>
                <a:gd name="connsiteX0" fmla="*/ 294153 w 929255"/>
                <a:gd name="connsiteY0" fmla="*/ 1013988 h 1415064"/>
                <a:gd name="connsiteX1" fmla="*/ 421173 w 929255"/>
                <a:gd name="connsiteY1" fmla="*/ 1054096 h 1415064"/>
                <a:gd name="connsiteX2" fmla="*/ 508082 w 929255"/>
                <a:gd name="connsiteY2" fmla="*/ 1054096 h 1415064"/>
                <a:gd name="connsiteX3" fmla="*/ 635103 w 929255"/>
                <a:gd name="connsiteY3" fmla="*/ 1013988 h 1415064"/>
                <a:gd name="connsiteX4" fmla="*/ 782179 w 929255"/>
                <a:gd name="connsiteY4" fmla="*/ 1087519 h 1415064"/>
                <a:gd name="connsiteX5" fmla="*/ 929255 w 929255"/>
                <a:gd name="connsiteY5" fmla="*/ 1194472 h 1415064"/>
                <a:gd name="connsiteX6" fmla="*/ 929255 w 929255"/>
                <a:gd name="connsiteY6" fmla="*/ 1415064 h 1415064"/>
                <a:gd name="connsiteX7" fmla="*/ 0 w 929255"/>
                <a:gd name="connsiteY7" fmla="*/ 1415064 h 1415064"/>
                <a:gd name="connsiteX8" fmla="*/ 0 w 929255"/>
                <a:gd name="connsiteY8" fmla="*/ 1194472 h 1415064"/>
                <a:gd name="connsiteX9" fmla="*/ 147077 w 929255"/>
                <a:gd name="connsiteY9" fmla="*/ 1087519 h 1415064"/>
                <a:gd name="connsiteX10" fmla="*/ 294153 w 929255"/>
                <a:gd name="connsiteY10" fmla="*/ 1013988 h 1415064"/>
                <a:gd name="connsiteX11" fmla="*/ 427824 w 929255"/>
                <a:gd name="connsiteY11" fmla="*/ 0 h 1415064"/>
                <a:gd name="connsiteX12" fmla="*/ 461281 w 929255"/>
                <a:gd name="connsiteY12" fmla="*/ 6713 h 1415064"/>
                <a:gd name="connsiteX13" fmla="*/ 461281 w 929255"/>
                <a:gd name="connsiteY13" fmla="*/ 0 h 1415064"/>
                <a:gd name="connsiteX14" fmla="*/ 494739 w 929255"/>
                <a:gd name="connsiteY14" fmla="*/ 0 h 1415064"/>
                <a:gd name="connsiteX15" fmla="*/ 882850 w 929255"/>
                <a:gd name="connsiteY15" fmla="*/ 671298 h 1415064"/>
                <a:gd name="connsiteX16" fmla="*/ 541580 w 929255"/>
                <a:gd name="connsiteY16" fmla="*/ 973382 h 1415064"/>
                <a:gd name="connsiteX17" fmla="*/ 688794 w 929255"/>
                <a:gd name="connsiteY17" fmla="*/ 785419 h 1415064"/>
                <a:gd name="connsiteX18" fmla="*/ 728944 w 929255"/>
                <a:gd name="connsiteY18" fmla="*/ 510187 h 1415064"/>
                <a:gd name="connsiteX19" fmla="*/ 467973 w 929255"/>
                <a:gd name="connsiteY19" fmla="*/ 510187 h 1415064"/>
                <a:gd name="connsiteX20" fmla="*/ 360908 w 929255"/>
                <a:gd name="connsiteY20" fmla="*/ 510187 h 1415064"/>
                <a:gd name="connsiteX21" fmla="*/ 320759 w 929255"/>
                <a:gd name="connsiteY21" fmla="*/ 382640 h 1415064"/>
                <a:gd name="connsiteX22" fmla="*/ 293993 w 929255"/>
                <a:gd name="connsiteY22" fmla="*/ 510187 h 1415064"/>
                <a:gd name="connsiteX23" fmla="*/ 200311 w 929255"/>
                <a:gd name="connsiteY23" fmla="*/ 510187 h 1415064"/>
                <a:gd name="connsiteX24" fmla="*/ 240460 w 929255"/>
                <a:gd name="connsiteY24" fmla="*/ 785419 h 1415064"/>
                <a:gd name="connsiteX25" fmla="*/ 387674 w 929255"/>
                <a:gd name="connsiteY25" fmla="*/ 980095 h 1415064"/>
                <a:gd name="connsiteX26" fmla="*/ 39713 w 929255"/>
                <a:gd name="connsiteY26" fmla="*/ 671298 h 1415064"/>
                <a:gd name="connsiteX27" fmla="*/ 427824 w 929255"/>
                <a:gd name="connsiteY27" fmla="*/ 0 h 14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9255" h="1415064">
                  <a:moveTo>
                    <a:pt x="294153" y="1013988"/>
                  </a:moveTo>
                  <a:cubicBezTo>
                    <a:pt x="294153" y="1013988"/>
                    <a:pt x="334265" y="1054096"/>
                    <a:pt x="421173" y="1054096"/>
                  </a:cubicBezTo>
                  <a:cubicBezTo>
                    <a:pt x="434544" y="1060780"/>
                    <a:pt x="494712" y="1060780"/>
                    <a:pt x="508082" y="1054096"/>
                  </a:cubicBezTo>
                  <a:cubicBezTo>
                    <a:pt x="594991" y="1054096"/>
                    <a:pt x="635103" y="1013988"/>
                    <a:pt x="635103" y="1013988"/>
                  </a:cubicBezTo>
                  <a:cubicBezTo>
                    <a:pt x="635103" y="1013988"/>
                    <a:pt x="728697" y="1067465"/>
                    <a:pt x="782179" y="1087519"/>
                  </a:cubicBezTo>
                  <a:cubicBezTo>
                    <a:pt x="855717" y="1107573"/>
                    <a:pt x="929255" y="1140996"/>
                    <a:pt x="929255" y="1194472"/>
                  </a:cubicBezTo>
                  <a:cubicBezTo>
                    <a:pt x="929255" y="1201157"/>
                    <a:pt x="929255" y="1408380"/>
                    <a:pt x="929255" y="1415064"/>
                  </a:cubicBezTo>
                  <a:cubicBezTo>
                    <a:pt x="929255" y="1415064"/>
                    <a:pt x="929255" y="1415064"/>
                    <a:pt x="0" y="1415064"/>
                  </a:cubicBezTo>
                  <a:cubicBezTo>
                    <a:pt x="0" y="1408380"/>
                    <a:pt x="0" y="1201157"/>
                    <a:pt x="0" y="1194472"/>
                  </a:cubicBezTo>
                  <a:cubicBezTo>
                    <a:pt x="0" y="1140996"/>
                    <a:pt x="73538" y="1107573"/>
                    <a:pt x="147077" y="1087519"/>
                  </a:cubicBezTo>
                  <a:cubicBezTo>
                    <a:pt x="200559" y="1067465"/>
                    <a:pt x="294153" y="1013988"/>
                    <a:pt x="294153" y="1013988"/>
                  </a:cubicBezTo>
                  <a:close/>
                  <a:moveTo>
                    <a:pt x="427824" y="0"/>
                  </a:moveTo>
                  <a:cubicBezTo>
                    <a:pt x="441207" y="0"/>
                    <a:pt x="454590" y="0"/>
                    <a:pt x="461281" y="6713"/>
                  </a:cubicBezTo>
                  <a:cubicBezTo>
                    <a:pt x="461281" y="6713"/>
                    <a:pt x="461281" y="6713"/>
                    <a:pt x="461281" y="0"/>
                  </a:cubicBezTo>
                  <a:cubicBezTo>
                    <a:pt x="474665" y="0"/>
                    <a:pt x="488048" y="0"/>
                    <a:pt x="494739" y="0"/>
                  </a:cubicBezTo>
                  <a:cubicBezTo>
                    <a:pt x="728944" y="0"/>
                    <a:pt x="963148" y="281945"/>
                    <a:pt x="882850" y="671298"/>
                  </a:cubicBezTo>
                  <a:cubicBezTo>
                    <a:pt x="842700" y="899539"/>
                    <a:pt x="541580" y="973382"/>
                    <a:pt x="541580" y="973382"/>
                  </a:cubicBezTo>
                  <a:cubicBezTo>
                    <a:pt x="541580" y="973382"/>
                    <a:pt x="641953" y="865975"/>
                    <a:pt x="688794" y="785419"/>
                  </a:cubicBezTo>
                  <a:cubicBezTo>
                    <a:pt x="722252" y="718289"/>
                    <a:pt x="735635" y="597455"/>
                    <a:pt x="728944" y="510187"/>
                  </a:cubicBezTo>
                  <a:cubicBezTo>
                    <a:pt x="728944" y="510187"/>
                    <a:pt x="728944" y="510187"/>
                    <a:pt x="467973" y="510187"/>
                  </a:cubicBezTo>
                  <a:cubicBezTo>
                    <a:pt x="467973" y="510187"/>
                    <a:pt x="467973" y="510187"/>
                    <a:pt x="360908" y="510187"/>
                  </a:cubicBezTo>
                  <a:cubicBezTo>
                    <a:pt x="360908" y="510187"/>
                    <a:pt x="360908" y="510187"/>
                    <a:pt x="320759" y="382640"/>
                  </a:cubicBezTo>
                  <a:cubicBezTo>
                    <a:pt x="320759" y="382640"/>
                    <a:pt x="320759" y="382640"/>
                    <a:pt x="293993" y="510187"/>
                  </a:cubicBezTo>
                  <a:cubicBezTo>
                    <a:pt x="293993" y="510187"/>
                    <a:pt x="293993" y="510187"/>
                    <a:pt x="200311" y="510187"/>
                  </a:cubicBezTo>
                  <a:cubicBezTo>
                    <a:pt x="193619" y="597455"/>
                    <a:pt x="207002" y="718289"/>
                    <a:pt x="240460" y="785419"/>
                  </a:cubicBezTo>
                  <a:cubicBezTo>
                    <a:pt x="287301" y="872688"/>
                    <a:pt x="387674" y="980095"/>
                    <a:pt x="387674" y="980095"/>
                  </a:cubicBezTo>
                  <a:cubicBezTo>
                    <a:pt x="387674" y="980095"/>
                    <a:pt x="86554" y="899539"/>
                    <a:pt x="39713" y="671298"/>
                  </a:cubicBezTo>
                  <a:cubicBezTo>
                    <a:pt x="-33894" y="281945"/>
                    <a:pt x="200311" y="0"/>
                    <a:pt x="4278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82" name="MH_SubTitle_2"/>
          <p:cNvSpPr txBox="1"/>
          <p:nvPr>
            <p:custDataLst>
              <p:tags r:id="rId8"/>
            </p:custDataLst>
          </p:nvPr>
        </p:nvSpPr>
        <p:spPr>
          <a:xfrm>
            <a:off x="5949691" y="4080991"/>
            <a:ext cx="1789525" cy="4951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科室副主任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5" name="MH_Text_2"/>
          <p:cNvSpPr/>
          <p:nvPr>
            <p:custDataLst>
              <p:tags r:id="rId9"/>
            </p:custDataLst>
          </p:nvPr>
        </p:nvSpPr>
        <p:spPr>
          <a:xfrm flipH="1">
            <a:off x="4263059" y="1059620"/>
            <a:ext cx="2045670" cy="1715231"/>
          </a:xfrm>
          <a:prstGeom prst="wedgeEllipseCallout">
            <a:avLst>
              <a:gd name="adj1" fmla="val -47843"/>
              <a:gd name="adj2" fmla="val 67627"/>
            </a:avLst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anchor="ctr"/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12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300" fill="hold"/>
                                        <p:tgtEl>
                                          <p:spTgt spid="128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8" grpId="0"/>
      <p:bldP spid="1278" grpId="0" animBg="1"/>
      <p:bldP spid="1278" grpId="1" animBg="1"/>
      <p:bldP spid="1278" grpId="2" animBg="1"/>
      <p:bldP spid="7900" grpId="0"/>
      <p:bldP spid="1282" grpId="0"/>
      <p:bldP spid="1285" grpId="0" animBg="1"/>
      <p:bldP spid="1285" grpId="1" animBg="1"/>
      <p:bldP spid="128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 bwMode="auto">
          <a:xfrm>
            <a:off x="4230803" y="1419622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3450" y="1712711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观</a:t>
            </a:r>
            <a:endParaRPr lang="zh-CN" altLang="en-US" sz="5500" dirty="0"/>
          </a:p>
        </p:txBody>
      </p:sp>
      <p:sp>
        <p:nvSpPr>
          <p:cNvPr id="21" name="椭圆 20"/>
          <p:cNvSpPr/>
          <p:nvPr/>
        </p:nvSpPr>
        <p:spPr bwMode="auto">
          <a:xfrm>
            <a:off x="5557153" y="1958493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9811" y="2251588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看</a:t>
            </a:r>
            <a:endParaRPr lang="zh-CN" altLang="en-US" sz="5500" dirty="0"/>
          </a:p>
        </p:txBody>
      </p:sp>
      <p:sp>
        <p:nvSpPr>
          <p:cNvPr id="15" name="椭圆 14"/>
          <p:cNvSpPr/>
          <p:nvPr/>
        </p:nvSpPr>
        <p:spPr bwMode="auto">
          <a:xfrm>
            <a:off x="3335465" y="2351453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125" y="2644510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谢</a:t>
            </a:r>
            <a:endParaRPr lang="zh-CN" altLang="en-US" sz="5500" dirty="0"/>
          </a:p>
        </p:txBody>
      </p:sp>
      <p:sp>
        <p:nvSpPr>
          <p:cNvPr id="3" name="椭圆 2"/>
          <p:cNvSpPr/>
          <p:nvPr/>
        </p:nvSpPr>
        <p:spPr bwMode="auto">
          <a:xfrm>
            <a:off x="2219894" y="1635842"/>
            <a:ext cx="1440000" cy="1440000"/>
          </a:xfrm>
          <a:prstGeom prst="ellipse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511" y="1928893"/>
            <a:ext cx="894813" cy="948895"/>
          </a:xfrm>
          <a:prstGeom prst="rect">
            <a:avLst/>
          </a:prstGeom>
          <a:noFill/>
          <a:ln w="22225">
            <a:noFill/>
          </a:ln>
        </p:spPr>
        <p:txBody>
          <a:bodyPr wrap="square" lIns="101522" tIns="50759" rIns="101522" bIns="50759" rtlCol="0">
            <a:spAutoFit/>
          </a:bodyPr>
          <a:lstStyle/>
          <a:p>
            <a:pPr algn="ctr"/>
            <a:r>
              <a:rPr lang="zh-CN" altLang="en-US" sz="55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谢</a:t>
            </a:r>
            <a:endParaRPr lang="zh-CN" altLang="en-US" sz="50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517528" y="3551487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2394255" y="3418417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615243" y="1571064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422555" y="317224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131800" y="129093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2412202" y="1117012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099198" y="3250451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255043" y="332484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1467159" y="1927496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3493764" y="1571064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673938" y="3524463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129909" y="1059618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062934" y="3366062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7363044" y="2495417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521560" y="3713898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1" grpId="0" animBg="1"/>
          <p:bldP spid="22" grpId="0"/>
          <p:bldP spid="15" grpId="0" animBg="1"/>
          <p:bldP spid="16" grpId="0"/>
          <p:bldP spid="3" grpId="0" animBg="1"/>
          <p:bldP spid="4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1" grpId="0" animBg="1"/>
          <p:bldP spid="22" grpId="0"/>
          <p:bldP spid="15" grpId="0" animBg="1"/>
          <p:bldP spid="16" grpId="0"/>
          <p:bldP spid="3" grpId="0" animBg="1"/>
          <p:bldP spid="4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79663"/>
            <a:ext cx="9144000" cy="2088232"/>
          </a:xfrm>
          <a:custGeom>
            <a:avLst/>
            <a:gdLst/>
            <a:ahLst/>
            <a:cxnLst/>
            <a:rect l="l" t="t" r="r" b="b"/>
            <a:pathLst>
              <a:path w="9144000" h="2088232">
                <a:moveTo>
                  <a:pt x="0" y="0"/>
                </a:moveTo>
                <a:lnTo>
                  <a:pt x="3816349" y="0"/>
                </a:lnTo>
                <a:lnTo>
                  <a:pt x="3815397" y="194197"/>
                </a:lnTo>
                <a:cubicBezTo>
                  <a:pt x="3815639" y="203899"/>
                  <a:pt x="3815881" y="213599"/>
                  <a:pt x="3816123" y="223301"/>
                </a:cubicBezTo>
                <a:cubicBezTo>
                  <a:pt x="3815485" y="285565"/>
                  <a:pt x="3825627" y="323840"/>
                  <a:pt x="3858310" y="352306"/>
                </a:cubicBezTo>
                <a:cubicBezTo>
                  <a:pt x="3881863" y="374186"/>
                  <a:pt x="3885380" y="375377"/>
                  <a:pt x="3918032" y="397060"/>
                </a:cubicBezTo>
                <a:cubicBezTo>
                  <a:pt x="4077997" y="488212"/>
                  <a:pt x="4205762" y="552810"/>
                  <a:pt x="4362649" y="637807"/>
                </a:cubicBezTo>
                <a:cubicBezTo>
                  <a:pt x="4506032" y="713448"/>
                  <a:pt x="4580496" y="685782"/>
                  <a:pt x="4677699" y="644009"/>
                </a:cubicBezTo>
                <a:cubicBezTo>
                  <a:pt x="4888543" y="533160"/>
                  <a:pt x="5015771" y="470067"/>
                  <a:pt x="5093398" y="425358"/>
                </a:cubicBezTo>
                <a:cubicBezTo>
                  <a:pt x="5189998" y="369721"/>
                  <a:pt x="5153077" y="389285"/>
                  <a:pt x="5151235" y="389737"/>
                </a:cubicBezTo>
                <a:cubicBezTo>
                  <a:pt x="5229523" y="352156"/>
                  <a:pt x="5228181" y="330135"/>
                  <a:pt x="5233105" y="228248"/>
                </a:cubicBezTo>
                <a:cubicBezTo>
                  <a:pt x="5233287" y="209652"/>
                  <a:pt x="5231995" y="192531"/>
                  <a:pt x="5232177" y="173935"/>
                </a:cubicBezTo>
                <a:cubicBezTo>
                  <a:pt x="5232188" y="153706"/>
                  <a:pt x="5232933" y="81947"/>
                  <a:pt x="5233810" y="0"/>
                </a:cubicBezTo>
                <a:lnTo>
                  <a:pt x="9144000" y="0"/>
                </a:lnTo>
                <a:lnTo>
                  <a:pt x="9144000" y="2088232"/>
                </a:lnTo>
                <a:lnTo>
                  <a:pt x="0" y="2088232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10"/>
          <p:cNvSpPr>
            <a:spLocks noChangeAspect="1"/>
          </p:cNvSpPr>
          <p:nvPr/>
        </p:nvSpPr>
        <p:spPr>
          <a:xfrm>
            <a:off x="3905300" y="987640"/>
            <a:ext cx="1257200" cy="13705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668" y="2609246"/>
            <a:ext cx="488191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年度基本情况介绍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55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 smtClean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324" y="3157684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755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324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897" y="3157345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2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7"/>
          <p:cNvSpPr/>
          <p:nvPr>
            <p:custDataLst>
              <p:tags r:id="rId8"/>
            </p:custDataLst>
          </p:nvPr>
        </p:nvSpPr>
        <p:spPr>
          <a:xfrm flipH="1">
            <a:off x="3348157" y="4733814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9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11"/>
          <p:cNvSpPr/>
          <p:nvPr>
            <p:custDataLst>
              <p:tags r:id="rId11"/>
            </p:custDataLst>
          </p:nvPr>
        </p:nvSpPr>
        <p:spPr>
          <a:xfrm flipH="1">
            <a:off x="-418155" y="4577572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7704" y="1284498"/>
            <a:ext cx="712539" cy="776806"/>
            <a:chOff x="822984" y="81171"/>
            <a:chExt cx="712539" cy="776806"/>
          </a:xfrm>
        </p:grpSpPr>
        <p:sp>
          <p:nvSpPr>
            <p:cNvPr id="27" name="矩形 10"/>
            <p:cNvSpPr/>
            <p:nvPr/>
          </p:nvSpPr>
          <p:spPr>
            <a:xfrm>
              <a:off x="822984" y="81171"/>
              <a:ext cx="712539" cy="77680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999253" y="289574"/>
              <a:ext cx="360000" cy="360000"/>
            </a:xfrm>
            <a:custGeom>
              <a:avLst/>
              <a:gdLst>
                <a:gd name="T0" fmla="*/ 346433 w 5026"/>
                <a:gd name="T1" fmla="*/ 0 h 5027"/>
                <a:gd name="T2" fmla="*/ 293748 w 5026"/>
                <a:gd name="T3" fmla="*/ 4164 h 5027"/>
                <a:gd name="T4" fmla="*/ 243337 w 5026"/>
                <a:gd name="T5" fmla="*/ 15897 h 5027"/>
                <a:gd name="T6" fmla="*/ 196337 w 5026"/>
                <a:gd name="T7" fmla="*/ 34065 h 5027"/>
                <a:gd name="T8" fmla="*/ 153128 w 5026"/>
                <a:gd name="T9" fmla="*/ 59046 h 5027"/>
                <a:gd name="T10" fmla="*/ 113709 w 5026"/>
                <a:gd name="T11" fmla="*/ 90083 h 5027"/>
                <a:gd name="T12" fmla="*/ 79217 w 5026"/>
                <a:gd name="T13" fmla="*/ 126041 h 5027"/>
                <a:gd name="T14" fmla="*/ 50411 w 5026"/>
                <a:gd name="T15" fmla="*/ 166541 h 5027"/>
                <a:gd name="T16" fmla="*/ 27290 w 5026"/>
                <a:gd name="T17" fmla="*/ 211204 h 5027"/>
                <a:gd name="T18" fmla="*/ 10992 w 5026"/>
                <a:gd name="T19" fmla="*/ 259652 h 5027"/>
                <a:gd name="T20" fmla="*/ 1895 w 5026"/>
                <a:gd name="T21" fmla="*/ 310750 h 5027"/>
                <a:gd name="T22" fmla="*/ 0 w 5026"/>
                <a:gd name="T23" fmla="*/ 1556777 h 5027"/>
                <a:gd name="T24" fmla="*/ 1895 w 5026"/>
                <a:gd name="T25" fmla="*/ 1591978 h 5027"/>
                <a:gd name="T26" fmla="*/ 10992 w 5026"/>
                <a:gd name="T27" fmla="*/ 1643076 h 5027"/>
                <a:gd name="T28" fmla="*/ 27290 w 5026"/>
                <a:gd name="T29" fmla="*/ 1691524 h 5027"/>
                <a:gd name="T30" fmla="*/ 50411 w 5026"/>
                <a:gd name="T31" fmla="*/ 1736566 h 5027"/>
                <a:gd name="T32" fmla="*/ 79217 w 5026"/>
                <a:gd name="T33" fmla="*/ 1777065 h 5027"/>
                <a:gd name="T34" fmla="*/ 113709 w 5026"/>
                <a:gd name="T35" fmla="*/ 1812645 h 5027"/>
                <a:gd name="T36" fmla="*/ 153128 w 5026"/>
                <a:gd name="T37" fmla="*/ 1843682 h 5027"/>
                <a:gd name="T38" fmla="*/ 196337 w 5026"/>
                <a:gd name="T39" fmla="*/ 1868663 h 5027"/>
                <a:gd name="T40" fmla="*/ 243337 w 5026"/>
                <a:gd name="T41" fmla="*/ 1887209 h 5027"/>
                <a:gd name="T42" fmla="*/ 293748 w 5026"/>
                <a:gd name="T43" fmla="*/ 1898564 h 5027"/>
                <a:gd name="T44" fmla="*/ 346433 w 5026"/>
                <a:gd name="T45" fmla="*/ 1902728 h 5027"/>
                <a:gd name="T46" fmla="*/ 1576761 w 5026"/>
                <a:gd name="T47" fmla="*/ 1901971 h 5027"/>
                <a:gd name="T48" fmla="*/ 1628688 w 5026"/>
                <a:gd name="T49" fmla="*/ 1895536 h 5027"/>
                <a:gd name="T50" fmla="*/ 1677962 w 5026"/>
                <a:gd name="T51" fmla="*/ 1881532 h 5027"/>
                <a:gd name="T52" fmla="*/ 1723824 w 5026"/>
                <a:gd name="T53" fmla="*/ 1861093 h 5027"/>
                <a:gd name="T54" fmla="*/ 1766275 w 5026"/>
                <a:gd name="T55" fmla="*/ 1834219 h 5027"/>
                <a:gd name="T56" fmla="*/ 1803799 w 5026"/>
                <a:gd name="T57" fmla="*/ 1801290 h 5027"/>
                <a:gd name="T58" fmla="*/ 1836396 w 5026"/>
                <a:gd name="T59" fmla="*/ 1763818 h 5027"/>
                <a:gd name="T60" fmla="*/ 1863686 w 5026"/>
                <a:gd name="T61" fmla="*/ 1721426 h 5027"/>
                <a:gd name="T62" fmla="*/ 1884153 w 5026"/>
                <a:gd name="T63" fmla="*/ 1675627 h 5027"/>
                <a:gd name="T64" fmla="*/ 1898177 w 5026"/>
                <a:gd name="T65" fmla="*/ 1626422 h 5027"/>
                <a:gd name="T66" fmla="*/ 1904621 w 5026"/>
                <a:gd name="T67" fmla="*/ 1574567 h 5027"/>
                <a:gd name="T68" fmla="*/ 1905000 w 5026"/>
                <a:gd name="T69" fmla="*/ 345951 h 5027"/>
                <a:gd name="T70" fmla="*/ 1901210 w 5026"/>
                <a:gd name="T71" fmla="*/ 293339 h 5027"/>
                <a:gd name="T72" fmla="*/ 1889839 w 5026"/>
                <a:gd name="T73" fmla="*/ 242998 h 5027"/>
                <a:gd name="T74" fmla="*/ 1870887 w 5026"/>
                <a:gd name="T75" fmla="*/ 196064 h 5027"/>
                <a:gd name="T76" fmla="*/ 1846250 w 5026"/>
                <a:gd name="T77" fmla="*/ 152915 h 5027"/>
                <a:gd name="T78" fmla="*/ 1815170 w 5026"/>
                <a:gd name="T79" fmla="*/ 113551 h 5027"/>
                <a:gd name="T80" fmla="*/ 1779162 w 5026"/>
                <a:gd name="T81" fmla="*/ 79107 h 5027"/>
                <a:gd name="T82" fmla="*/ 1738606 w 5026"/>
                <a:gd name="T83" fmla="*/ 50341 h 5027"/>
                <a:gd name="T84" fmla="*/ 1693881 w 5026"/>
                <a:gd name="T85" fmla="*/ 27252 h 5027"/>
                <a:gd name="T86" fmla="*/ 1645744 w 5026"/>
                <a:gd name="T87" fmla="*/ 10977 h 5027"/>
                <a:gd name="T88" fmla="*/ 1594196 w 5026"/>
                <a:gd name="T89" fmla="*/ 1893 h 5027"/>
                <a:gd name="T90" fmla="*/ 1559326 w 5026"/>
                <a:gd name="T91" fmla="*/ 1124529 h 5027"/>
                <a:gd name="T92" fmla="*/ 779663 w 5026"/>
                <a:gd name="T93" fmla="*/ 1557156 h 5027"/>
                <a:gd name="T94" fmla="*/ 346433 w 5026"/>
                <a:gd name="T95" fmla="*/ 778578 h 5027"/>
                <a:gd name="T96" fmla="*/ 1126095 w 5026"/>
                <a:gd name="T97" fmla="*/ 345951 h 5027"/>
                <a:gd name="T98" fmla="*/ 1559326 w 5026"/>
                <a:gd name="T99" fmla="*/ 1124529 h 50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26" h="5027">
                  <a:moveTo>
                    <a:pt x="4113" y="0"/>
                  </a:moveTo>
                  <a:lnTo>
                    <a:pt x="914" y="0"/>
                  </a:lnTo>
                  <a:lnTo>
                    <a:pt x="867" y="1"/>
                  </a:lnTo>
                  <a:lnTo>
                    <a:pt x="821" y="5"/>
                  </a:lnTo>
                  <a:lnTo>
                    <a:pt x="775" y="11"/>
                  </a:lnTo>
                  <a:lnTo>
                    <a:pt x="730" y="19"/>
                  </a:lnTo>
                  <a:lnTo>
                    <a:pt x="686" y="29"/>
                  </a:lnTo>
                  <a:lnTo>
                    <a:pt x="642" y="42"/>
                  </a:lnTo>
                  <a:lnTo>
                    <a:pt x="599" y="56"/>
                  </a:lnTo>
                  <a:lnTo>
                    <a:pt x="558" y="72"/>
                  </a:lnTo>
                  <a:lnTo>
                    <a:pt x="518" y="90"/>
                  </a:lnTo>
                  <a:lnTo>
                    <a:pt x="478" y="111"/>
                  </a:lnTo>
                  <a:lnTo>
                    <a:pt x="440" y="133"/>
                  </a:lnTo>
                  <a:lnTo>
                    <a:pt x="404" y="156"/>
                  </a:lnTo>
                  <a:lnTo>
                    <a:pt x="368" y="182"/>
                  </a:lnTo>
                  <a:lnTo>
                    <a:pt x="333" y="209"/>
                  </a:lnTo>
                  <a:lnTo>
                    <a:pt x="300" y="238"/>
                  </a:lnTo>
                  <a:lnTo>
                    <a:pt x="268" y="268"/>
                  </a:lnTo>
                  <a:lnTo>
                    <a:pt x="238" y="300"/>
                  </a:lnTo>
                  <a:lnTo>
                    <a:pt x="209" y="333"/>
                  </a:lnTo>
                  <a:lnTo>
                    <a:pt x="181" y="368"/>
                  </a:lnTo>
                  <a:lnTo>
                    <a:pt x="156" y="404"/>
                  </a:lnTo>
                  <a:lnTo>
                    <a:pt x="133" y="440"/>
                  </a:lnTo>
                  <a:lnTo>
                    <a:pt x="111" y="478"/>
                  </a:lnTo>
                  <a:lnTo>
                    <a:pt x="90" y="518"/>
                  </a:lnTo>
                  <a:lnTo>
                    <a:pt x="72" y="558"/>
                  </a:lnTo>
                  <a:lnTo>
                    <a:pt x="56" y="599"/>
                  </a:lnTo>
                  <a:lnTo>
                    <a:pt x="42" y="642"/>
                  </a:lnTo>
                  <a:lnTo>
                    <a:pt x="29" y="686"/>
                  </a:lnTo>
                  <a:lnTo>
                    <a:pt x="19" y="730"/>
                  </a:lnTo>
                  <a:lnTo>
                    <a:pt x="11" y="775"/>
                  </a:lnTo>
                  <a:lnTo>
                    <a:pt x="5" y="821"/>
                  </a:lnTo>
                  <a:lnTo>
                    <a:pt x="1" y="867"/>
                  </a:lnTo>
                  <a:lnTo>
                    <a:pt x="0" y="914"/>
                  </a:lnTo>
                  <a:lnTo>
                    <a:pt x="0" y="4113"/>
                  </a:lnTo>
                  <a:lnTo>
                    <a:pt x="1" y="4160"/>
                  </a:lnTo>
                  <a:lnTo>
                    <a:pt x="5" y="4206"/>
                  </a:lnTo>
                  <a:lnTo>
                    <a:pt x="11" y="4252"/>
                  </a:lnTo>
                  <a:lnTo>
                    <a:pt x="19" y="4297"/>
                  </a:lnTo>
                  <a:lnTo>
                    <a:pt x="29" y="4341"/>
                  </a:lnTo>
                  <a:lnTo>
                    <a:pt x="42" y="4385"/>
                  </a:lnTo>
                  <a:lnTo>
                    <a:pt x="56" y="4427"/>
                  </a:lnTo>
                  <a:lnTo>
                    <a:pt x="72" y="4469"/>
                  </a:lnTo>
                  <a:lnTo>
                    <a:pt x="90" y="4509"/>
                  </a:lnTo>
                  <a:lnTo>
                    <a:pt x="111" y="4548"/>
                  </a:lnTo>
                  <a:lnTo>
                    <a:pt x="133" y="4588"/>
                  </a:lnTo>
                  <a:lnTo>
                    <a:pt x="156" y="4624"/>
                  </a:lnTo>
                  <a:lnTo>
                    <a:pt x="181" y="4660"/>
                  </a:lnTo>
                  <a:lnTo>
                    <a:pt x="209" y="4695"/>
                  </a:lnTo>
                  <a:lnTo>
                    <a:pt x="238" y="4728"/>
                  </a:lnTo>
                  <a:lnTo>
                    <a:pt x="268" y="4759"/>
                  </a:lnTo>
                  <a:lnTo>
                    <a:pt x="300" y="4789"/>
                  </a:lnTo>
                  <a:lnTo>
                    <a:pt x="333" y="4818"/>
                  </a:lnTo>
                  <a:lnTo>
                    <a:pt x="368" y="4846"/>
                  </a:lnTo>
                  <a:lnTo>
                    <a:pt x="404" y="4871"/>
                  </a:lnTo>
                  <a:lnTo>
                    <a:pt x="440" y="4895"/>
                  </a:lnTo>
                  <a:lnTo>
                    <a:pt x="478" y="4917"/>
                  </a:lnTo>
                  <a:lnTo>
                    <a:pt x="518" y="4937"/>
                  </a:lnTo>
                  <a:lnTo>
                    <a:pt x="558" y="4955"/>
                  </a:lnTo>
                  <a:lnTo>
                    <a:pt x="599" y="4971"/>
                  </a:lnTo>
                  <a:lnTo>
                    <a:pt x="642" y="4986"/>
                  </a:lnTo>
                  <a:lnTo>
                    <a:pt x="686" y="4999"/>
                  </a:lnTo>
                  <a:lnTo>
                    <a:pt x="730" y="5008"/>
                  </a:lnTo>
                  <a:lnTo>
                    <a:pt x="775" y="5016"/>
                  </a:lnTo>
                  <a:lnTo>
                    <a:pt x="821" y="5022"/>
                  </a:lnTo>
                  <a:lnTo>
                    <a:pt x="867" y="5025"/>
                  </a:lnTo>
                  <a:lnTo>
                    <a:pt x="914" y="5027"/>
                  </a:lnTo>
                  <a:lnTo>
                    <a:pt x="4113" y="5027"/>
                  </a:lnTo>
                  <a:lnTo>
                    <a:pt x="4160" y="5025"/>
                  </a:lnTo>
                  <a:lnTo>
                    <a:pt x="4206" y="5022"/>
                  </a:lnTo>
                  <a:lnTo>
                    <a:pt x="4252" y="5016"/>
                  </a:lnTo>
                  <a:lnTo>
                    <a:pt x="4297" y="5008"/>
                  </a:lnTo>
                  <a:lnTo>
                    <a:pt x="4342" y="4999"/>
                  </a:lnTo>
                  <a:lnTo>
                    <a:pt x="4384" y="4986"/>
                  </a:lnTo>
                  <a:lnTo>
                    <a:pt x="4427" y="4971"/>
                  </a:lnTo>
                  <a:lnTo>
                    <a:pt x="4469" y="4955"/>
                  </a:lnTo>
                  <a:lnTo>
                    <a:pt x="4509" y="4937"/>
                  </a:lnTo>
                  <a:lnTo>
                    <a:pt x="4548" y="4917"/>
                  </a:lnTo>
                  <a:lnTo>
                    <a:pt x="4587" y="4895"/>
                  </a:lnTo>
                  <a:lnTo>
                    <a:pt x="4624" y="4871"/>
                  </a:lnTo>
                  <a:lnTo>
                    <a:pt x="4660" y="4846"/>
                  </a:lnTo>
                  <a:lnTo>
                    <a:pt x="4694" y="4818"/>
                  </a:lnTo>
                  <a:lnTo>
                    <a:pt x="4728" y="4789"/>
                  </a:lnTo>
                  <a:lnTo>
                    <a:pt x="4759" y="4759"/>
                  </a:lnTo>
                  <a:lnTo>
                    <a:pt x="4789" y="4728"/>
                  </a:lnTo>
                  <a:lnTo>
                    <a:pt x="4818" y="4695"/>
                  </a:lnTo>
                  <a:lnTo>
                    <a:pt x="4845" y="4660"/>
                  </a:lnTo>
                  <a:lnTo>
                    <a:pt x="4871" y="4624"/>
                  </a:lnTo>
                  <a:lnTo>
                    <a:pt x="4895" y="4588"/>
                  </a:lnTo>
                  <a:lnTo>
                    <a:pt x="4917" y="4548"/>
                  </a:lnTo>
                  <a:lnTo>
                    <a:pt x="4936" y="4509"/>
                  </a:lnTo>
                  <a:lnTo>
                    <a:pt x="4955" y="4469"/>
                  </a:lnTo>
                  <a:lnTo>
                    <a:pt x="4971" y="4427"/>
                  </a:lnTo>
                  <a:lnTo>
                    <a:pt x="4986" y="4385"/>
                  </a:lnTo>
                  <a:lnTo>
                    <a:pt x="4997" y="4341"/>
                  </a:lnTo>
                  <a:lnTo>
                    <a:pt x="5008" y="4297"/>
                  </a:lnTo>
                  <a:lnTo>
                    <a:pt x="5016" y="4252"/>
                  </a:lnTo>
                  <a:lnTo>
                    <a:pt x="5022" y="4206"/>
                  </a:lnTo>
                  <a:lnTo>
                    <a:pt x="5025" y="4160"/>
                  </a:lnTo>
                  <a:lnTo>
                    <a:pt x="5026" y="4113"/>
                  </a:lnTo>
                  <a:lnTo>
                    <a:pt x="5026" y="914"/>
                  </a:lnTo>
                  <a:lnTo>
                    <a:pt x="5025" y="867"/>
                  </a:lnTo>
                  <a:lnTo>
                    <a:pt x="5022" y="821"/>
                  </a:lnTo>
                  <a:lnTo>
                    <a:pt x="5016" y="775"/>
                  </a:lnTo>
                  <a:lnTo>
                    <a:pt x="5008" y="730"/>
                  </a:lnTo>
                  <a:lnTo>
                    <a:pt x="4997" y="686"/>
                  </a:lnTo>
                  <a:lnTo>
                    <a:pt x="4986" y="642"/>
                  </a:lnTo>
                  <a:lnTo>
                    <a:pt x="4971" y="599"/>
                  </a:lnTo>
                  <a:lnTo>
                    <a:pt x="4955" y="558"/>
                  </a:lnTo>
                  <a:lnTo>
                    <a:pt x="4936" y="518"/>
                  </a:lnTo>
                  <a:lnTo>
                    <a:pt x="4917" y="478"/>
                  </a:lnTo>
                  <a:lnTo>
                    <a:pt x="4895" y="440"/>
                  </a:lnTo>
                  <a:lnTo>
                    <a:pt x="4871" y="404"/>
                  </a:lnTo>
                  <a:lnTo>
                    <a:pt x="4845" y="368"/>
                  </a:lnTo>
                  <a:lnTo>
                    <a:pt x="4818" y="333"/>
                  </a:lnTo>
                  <a:lnTo>
                    <a:pt x="4789" y="300"/>
                  </a:lnTo>
                  <a:lnTo>
                    <a:pt x="4759" y="268"/>
                  </a:lnTo>
                  <a:lnTo>
                    <a:pt x="4728" y="238"/>
                  </a:lnTo>
                  <a:lnTo>
                    <a:pt x="4694" y="209"/>
                  </a:lnTo>
                  <a:lnTo>
                    <a:pt x="4660" y="182"/>
                  </a:lnTo>
                  <a:lnTo>
                    <a:pt x="4624" y="156"/>
                  </a:lnTo>
                  <a:lnTo>
                    <a:pt x="4587" y="133"/>
                  </a:lnTo>
                  <a:lnTo>
                    <a:pt x="4548" y="111"/>
                  </a:lnTo>
                  <a:lnTo>
                    <a:pt x="4509" y="90"/>
                  </a:lnTo>
                  <a:lnTo>
                    <a:pt x="4469" y="72"/>
                  </a:lnTo>
                  <a:lnTo>
                    <a:pt x="4427" y="56"/>
                  </a:lnTo>
                  <a:lnTo>
                    <a:pt x="4384" y="42"/>
                  </a:lnTo>
                  <a:lnTo>
                    <a:pt x="4342" y="29"/>
                  </a:lnTo>
                  <a:lnTo>
                    <a:pt x="4297" y="19"/>
                  </a:lnTo>
                  <a:lnTo>
                    <a:pt x="4252" y="11"/>
                  </a:lnTo>
                  <a:lnTo>
                    <a:pt x="4206" y="5"/>
                  </a:lnTo>
                  <a:lnTo>
                    <a:pt x="4160" y="1"/>
                  </a:lnTo>
                  <a:lnTo>
                    <a:pt x="4113" y="0"/>
                  </a:lnTo>
                  <a:close/>
                  <a:moveTo>
                    <a:pt x="4114" y="2971"/>
                  </a:moveTo>
                  <a:lnTo>
                    <a:pt x="2971" y="2971"/>
                  </a:lnTo>
                  <a:lnTo>
                    <a:pt x="2971" y="4114"/>
                  </a:lnTo>
                  <a:lnTo>
                    <a:pt x="2057" y="4114"/>
                  </a:lnTo>
                  <a:lnTo>
                    <a:pt x="2057" y="2971"/>
                  </a:lnTo>
                  <a:lnTo>
                    <a:pt x="914" y="2971"/>
                  </a:lnTo>
                  <a:lnTo>
                    <a:pt x="914" y="2057"/>
                  </a:lnTo>
                  <a:lnTo>
                    <a:pt x="2057" y="2057"/>
                  </a:lnTo>
                  <a:lnTo>
                    <a:pt x="2057" y="914"/>
                  </a:lnTo>
                  <a:lnTo>
                    <a:pt x="2971" y="914"/>
                  </a:lnTo>
                  <a:lnTo>
                    <a:pt x="2971" y="2057"/>
                  </a:lnTo>
                  <a:lnTo>
                    <a:pt x="4114" y="2057"/>
                  </a:lnTo>
                  <a:lnTo>
                    <a:pt x="4114" y="29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26897" y="3379810"/>
            <a:ext cx="1317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schemeClr val="bg1"/>
                </a:solidFill>
              </a:rPr>
              <a:t>标题文字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12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" accel="100000" fill="hold">
                                              <p:stCondLst>
                                                <p:cond delay="11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3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3" presetClass="entr" presetSubtype="528" fill="hold" grpId="0" nodeType="afterEffect">
                                      <p:stCondLst>
                                        <p:cond delay="218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32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318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99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8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528" fill="hold" grpId="0" nodeType="withEffect">
                                      <p:stCondLst>
                                        <p:cond delay="353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7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grpId="0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997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579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5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5" presetClass="emph" presetSubtype="0" repeatCount="3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3" presetClass="entr" presetSubtype="528" fill="hold" grpId="0" nodeType="withEffect">
                                      <p:stCondLst>
                                        <p:cond delay="592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6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14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35" presetClass="emph" presetSubtype="0" repeatCount="3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1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528" fill="hold" grpId="0" nodeType="withEffect">
                                      <p:stCondLst>
                                        <p:cond delay="361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91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528" fill="hold" grpId="0" nodeType="withEffect">
                                      <p:stCondLst>
                                        <p:cond delay="311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72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3" presetClass="entr" presetSubtype="528" fill="hold" grpId="0" nodeType="withEffect">
                                      <p:stCondLst>
                                        <p:cond delay="265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4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3" presetClass="entr" presetSubtype="528" fill="hold" grpId="0" nodeType="withEffect">
                                      <p:stCondLst>
                                        <p:cond delay="459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774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35" presetClass="emph" presetSubtype="0" repeatCount="3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3" presetClass="entr" presetSubtype="528" fill="hold" grpId="0" nodeType="withEffect">
                                      <p:stCondLst>
                                        <p:cond delay="364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675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5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（文字可以编辑）</a:t>
            </a:r>
            <a:endParaRPr lang="zh-CN" altLang="en-US" sz="14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1"/>
          <p:cNvSpPr/>
          <p:nvPr>
            <p:custDataLst>
              <p:tags r:id="rId2"/>
            </p:custDataLst>
          </p:nvPr>
        </p:nvSpPr>
        <p:spPr>
          <a:xfrm rot="2872115" flipH="1">
            <a:off x="4150085" y="2905403"/>
            <a:ext cx="567413" cy="492495"/>
          </a:xfrm>
          <a:custGeom>
            <a:avLst/>
            <a:gdLst/>
            <a:ahLst/>
            <a:cxnLst/>
            <a:rect l="l" t="t" r="r" b="b"/>
            <a:pathLst>
              <a:path w="2890708" h="2518788">
                <a:moveTo>
                  <a:pt x="0" y="0"/>
                </a:moveTo>
                <a:lnTo>
                  <a:pt x="18342" y="0"/>
                </a:lnTo>
                <a:cubicBezTo>
                  <a:pt x="18135" y="564"/>
                  <a:pt x="18042" y="1147"/>
                  <a:pt x="17949" y="1729"/>
                </a:cubicBezTo>
                <a:cubicBezTo>
                  <a:pt x="141647" y="828705"/>
                  <a:pt x="991418" y="1526365"/>
                  <a:pt x="2168031" y="1737864"/>
                </a:cubicBezTo>
                <a:lnTo>
                  <a:pt x="2168031" y="1391267"/>
                </a:lnTo>
                <a:lnTo>
                  <a:pt x="2890708" y="2018931"/>
                </a:lnTo>
                <a:lnTo>
                  <a:pt x="2168031" y="2518788"/>
                </a:lnTo>
                <a:lnTo>
                  <a:pt x="2168031" y="2172192"/>
                </a:lnTo>
                <a:cubicBezTo>
                  <a:pt x="891730" y="1942775"/>
                  <a:pt x="0" y="1141325"/>
                  <a:pt x="0" y="223656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23" name="MH_Other_2"/>
          <p:cNvSpPr/>
          <p:nvPr>
            <p:custDataLst>
              <p:tags r:id="rId3"/>
            </p:custDataLst>
          </p:nvPr>
        </p:nvSpPr>
        <p:spPr>
          <a:xfrm rot="20998272" flipH="1">
            <a:off x="3071547" y="1916120"/>
            <a:ext cx="565457" cy="494199"/>
          </a:xfrm>
          <a:custGeom>
            <a:avLst/>
            <a:gdLst/>
            <a:ahLst/>
            <a:cxnLst/>
            <a:rect l="l" t="t" r="r" b="b"/>
            <a:pathLst>
              <a:path w="696597" h="606972">
                <a:moveTo>
                  <a:pt x="174149" y="0"/>
                </a:moveTo>
                <a:lnTo>
                  <a:pt x="174149" y="83522"/>
                </a:lnTo>
                <a:cubicBezTo>
                  <a:pt x="481710" y="138806"/>
                  <a:pt x="696597" y="331938"/>
                  <a:pt x="696597" y="553076"/>
                </a:cubicBezTo>
                <a:lnTo>
                  <a:pt x="696597" y="606972"/>
                </a:lnTo>
                <a:lnTo>
                  <a:pt x="692177" y="606972"/>
                </a:lnTo>
                <a:cubicBezTo>
                  <a:pt x="692227" y="606836"/>
                  <a:pt x="692249" y="606695"/>
                  <a:pt x="692272" y="606555"/>
                </a:cubicBezTo>
                <a:cubicBezTo>
                  <a:pt x="662463" y="407272"/>
                  <a:pt x="457687" y="239152"/>
                  <a:pt x="174149" y="188185"/>
                </a:cubicBezTo>
                <a:lnTo>
                  <a:pt x="174149" y="271707"/>
                </a:lnTo>
                <a:lnTo>
                  <a:pt x="0" y="120454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24" name="MH_Other_3"/>
          <p:cNvSpPr/>
          <p:nvPr>
            <p:custDataLst>
              <p:tags r:id="rId4"/>
            </p:custDataLst>
          </p:nvPr>
        </p:nvSpPr>
        <p:spPr>
          <a:xfrm>
            <a:off x="5230441" y="1836405"/>
            <a:ext cx="492495" cy="567413"/>
          </a:xfrm>
          <a:custGeom>
            <a:avLst/>
            <a:gdLst/>
            <a:ahLst/>
            <a:cxnLst/>
            <a:rect l="l" t="t" r="r" b="b"/>
            <a:pathLst>
              <a:path w="606973" h="696597">
                <a:moveTo>
                  <a:pt x="0" y="0"/>
                </a:moveTo>
                <a:lnTo>
                  <a:pt x="53896" y="0"/>
                </a:lnTo>
                <a:cubicBezTo>
                  <a:pt x="275035" y="0"/>
                  <a:pt x="468167" y="214887"/>
                  <a:pt x="523451" y="522448"/>
                </a:cubicBezTo>
                <a:lnTo>
                  <a:pt x="606973" y="522448"/>
                </a:lnTo>
                <a:lnTo>
                  <a:pt x="486519" y="696597"/>
                </a:lnTo>
                <a:lnTo>
                  <a:pt x="335266" y="522448"/>
                </a:lnTo>
                <a:lnTo>
                  <a:pt x="418788" y="522448"/>
                </a:lnTo>
                <a:cubicBezTo>
                  <a:pt x="367821" y="238910"/>
                  <a:pt x="199700" y="34134"/>
                  <a:pt x="417" y="4325"/>
                </a:cubicBezTo>
                <a:cubicBezTo>
                  <a:pt x="277" y="4348"/>
                  <a:pt x="136" y="4370"/>
                  <a:pt x="0" y="442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5"/>
            </p:custDataLst>
          </p:nvPr>
        </p:nvSpPr>
        <p:spPr bwMode="auto">
          <a:xfrm>
            <a:off x="1184942" y="3532071"/>
            <a:ext cx="6427192" cy="3007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1" kern="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359" y="3816682"/>
            <a:ext cx="7333307" cy="84330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rgbClr val="4B4D4F">
                    <a:lumMod val="75000"/>
                  </a:srgbClr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 您的内容打在这里，或者通过复制您的文本后，在此框中选项粘贴，并选择只保留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+mn-lt"/>
              </a:rPr>
              <a:t>文字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+mn-lt"/>
              </a:rPr>
              <a:t>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673552" y="1059798"/>
            <a:ext cx="1426673" cy="872039"/>
            <a:chOff x="3673482" y="966968"/>
            <a:chExt cx="1426673" cy="872039"/>
          </a:xfrm>
        </p:grpSpPr>
        <p:sp>
          <p:nvSpPr>
            <p:cNvPr id="27" name="MH_SubTitle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73482" y="966968"/>
              <a:ext cx="1426673" cy="872039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3" name="MH_SubTitle_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4818" y="1060987"/>
              <a:ext cx="1224000" cy="684000"/>
            </a:xfrm>
            <a:prstGeom prst="roundRect">
              <a:avLst/>
            </a:pr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b="1" dirty="0" smtClean="0">
                  <a:solidFill>
                    <a:prstClr val="white"/>
                  </a:solidFill>
                  <a:latin typeface="Impact" panose="020B0806030902050204" pitchFamily="34" charset="0"/>
                  <a:sym typeface="+mn-lt"/>
                </a:rPr>
                <a:t>标题文字</a:t>
              </a:r>
              <a:endParaRPr lang="zh-CN" altLang="zh-CN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66910" y="2455785"/>
            <a:ext cx="1426673" cy="872039"/>
            <a:chOff x="3673482" y="966968"/>
            <a:chExt cx="1426673" cy="872039"/>
          </a:xfrm>
        </p:grpSpPr>
        <p:sp>
          <p:nvSpPr>
            <p:cNvPr id="15" name="MH_SubTitle_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73482" y="966968"/>
              <a:ext cx="1426673" cy="872039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" name="MH_SubTitle_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74818" y="1060987"/>
              <a:ext cx="1224000" cy="684000"/>
            </a:xfrm>
            <a:prstGeom prst="roundRect">
              <a:avLst/>
            </a:pr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b="1" dirty="0" smtClean="0">
                  <a:solidFill>
                    <a:prstClr val="white"/>
                  </a:solidFill>
                  <a:latin typeface="Impact" panose="020B0806030902050204" pitchFamily="34" charset="0"/>
                  <a:sym typeface="+mn-lt"/>
                </a:rPr>
                <a:t>标题文字</a:t>
              </a:r>
              <a:endParaRPr lang="zh-CN" altLang="zh-CN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25272" y="2455785"/>
            <a:ext cx="1426673" cy="872039"/>
            <a:chOff x="3673482" y="966968"/>
            <a:chExt cx="1426673" cy="872039"/>
          </a:xfrm>
        </p:grpSpPr>
        <p:sp>
          <p:nvSpPr>
            <p:cNvPr id="31" name="MH_SubTitle_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73482" y="966968"/>
              <a:ext cx="1426673" cy="872039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32" name="MH_SubTitle_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74818" y="1060987"/>
              <a:ext cx="1224000" cy="684000"/>
            </a:xfrm>
            <a:prstGeom prst="roundRect">
              <a:avLst/>
            </a:pr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b="1" dirty="0" smtClean="0">
                  <a:solidFill>
                    <a:prstClr val="white"/>
                  </a:solidFill>
                  <a:latin typeface="Impact" panose="020B0806030902050204" pitchFamily="34" charset="0"/>
                  <a:sym typeface="+mn-lt"/>
                </a:rPr>
                <a:t>标题文字</a:t>
              </a:r>
              <a:endParaRPr lang="zh-CN" altLang="zh-CN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endParaRPr>
            </a:p>
          </p:txBody>
        </p:sp>
      </p:grpSp>
    </p:spTree>
    <p:custDataLst>
      <p:tags r:id="rId12"/>
    </p:custData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椭圆 4"/>
          <p:cNvSpPr/>
          <p:nvPr/>
        </p:nvSpPr>
        <p:spPr bwMode="auto">
          <a:xfrm rot="197558">
            <a:off x="4452568" y="940610"/>
            <a:ext cx="3709175" cy="3755289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381000">
              <a:schemeClr val="bg1">
                <a:lumMod val="65000"/>
              </a:schemeClr>
            </a:inn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229916" y="1619250"/>
            <a:ext cx="398145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40544" y="2705100"/>
            <a:ext cx="398145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27584" y="3891428"/>
            <a:ext cx="398145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2516012" y="4719749"/>
            <a:ext cx="4100513" cy="165497"/>
            <a:chOff x="3354176" y="6292409"/>
            <a:chExt cx="5466771" cy="221240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3354176" y="6513649"/>
              <a:ext cx="5308038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8662214" y="6292409"/>
              <a:ext cx="158733" cy="22124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616435" y="1756636"/>
            <a:ext cx="1440000" cy="1440000"/>
            <a:chOff x="3371160" y="935905"/>
            <a:chExt cx="2792280" cy="2792280"/>
          </a:xfrm>
        </p:grpSpPr>
        <p:sp>
          <p:nvSpPr>
            <p:cNvPr id="26" name="椭圆 25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2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zh-CN" altLang="en-US" b="1" dirty="0" smtClean="0">
                  <a:latin typeface="Impact" panose="020B0806030902050204" pitchFamily="34" charset="0"/>
                  <a:sym typeface="+mn-lt"/>
                </a:rPr>
                <a:t>标题</a:t>
              </a:r>
              <a:endParaRPr lang="en-US" altLang="zh-CN" b="1" dirty="0" smtClean="0">
                <a:latin typeface="Impact" panose="020B0806030902050204" pitchFamily="34" charset="0"/>
                <a:sym typeface="+mn-lt"/>
              </a:endParaRPr>
            </a:p>
            <a:p>
              <a:pPr algn="ctr"/>
              <a:r>
                <a:rPr lang="zh-CN" altLang="en-US" b="1" dirty="0">
                  <a:latin typeface="Impact" panose="020B0806030902050204" pitchFamily="34" charset="0"/>
                  <a:sym typeface="+mn-lt"/>
                </a:rPr>
                <a:t>文字</a:t>
              </a:r>
              <a:endParaRPr lang="en-US" altLang="zh-CN" b="1" dirty="0">
                <a:latin typeface="Impact" panose="020B0806030902050204" pitchFamily="34" charset="0"/>
                <a:sym typeface="+mn-lt"/>
              </a:endParaRPr>
            </a:p>
          </p:txBody>
        </p:sp>
      </p:grpSp>
      <p:sp>
        <p:nvSpPr>
          <p:cNvPr id="29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9915" y="1325859"/>
            <a:ext cx="3276732" cy="26153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</a:t>
            </a: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文本，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9915" y="1096412"/>
            <a:ext cx="179090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400" dirty="0" smtClean="0">
                <a:sym typeface="+mn-lt"/>
              </a:rPr>
              <a:t>点击输入标题</a:t>
            </a:r>
            <a:endParaRPr lang="zh-CN" altLang="en-US" sz="1400" dirty="0"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278366" y="976028"/>
            <a:ext cx="645621" cy="645621"/>
            <a:chOff x="3371160" y="935905"/>
            <a:chExt cx="2792280" cy="2792280"/>
          </a:xfrm>
        </p:grpSpPr>
        <p:sp>
          <p:nvSpPr>
            <p:cNvPr id="32" name="椭圆 31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MH_SubTitle_1"/>
            <p:cNvSpPr/>
            <p:nvPr>
              <p:custDataLst>
                <p:tags r:id="rId5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dirty="0" smtClean="0">
                  <a:latin typeface="Impact" panose="020B0806030902050204" pitchFamily="34" charset="0"/>
                  <a:sym typeface="+mn-lt"/>
                </a:rPr>
                <a:t>01</a:t>
              </a:r>
              <a:endParaRPr lang="en-US" altLang="zh-CN" dirty="0"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76389" y="2050517"/>
            <a:ext cx="645621" cy="645621"/>
            <a:chOff x="3371160" y="935905"/>
            <a:chExt cx="2792280" cy="2792280"/>
          </a:xfrm>
        </p:grpSpPr>
        <p:sp>
          <p:nvSpPr>
            <p:cNvPr id="35" name="椭圆 34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SubTitle_1"/>
            <p:cNvSpPr/>
            <p:nvPr>
              <p:custDataLst>
                <p:tags r:id="rId6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dirty="0" smtClean="0">
                  <a:latin typeface="Impact" panose="020B0806030902050204" pitchFamily="34" charset="0"/>
                  <a:sym typeface="+mn-lt"/>
                </a:rPr>
                <a:t>02</a:t>
              </a:r>
              <a:endParaRPr lang="en-US" altLang="zh-CN" dirty="0"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6834" y="3406370"/>
            <a:ext cx="645621" cy="645621"/>
            <a:chOff x="3371160" y="935905"/>
            <a:chExt cx="2792280" cy="2792280"/>
          </a:xfrm>
        </p:grpSpPr>
        <p:sp>
          <p:nvSpPr>
            <p:cNvPr id="39" name="椭圆 38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MH_SubTitle_1"/>
            <p:cNvSpPr/>
            <p:nvPr>
              <p:custDataLst>
                <p:tags r:id="rId7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dirty="0" smtClean="0">
                  <a:latin typeface="Impact" panose="020B0806030902050204" pitchFamily="34" charset="0"/>
                  <a:sym typeface="+mn-lt"/>
                </a:rPr>
                <a:t>03</a:t>
              </a:r>
              <a:endParaRPr lang="en-US" altLang="zh-CN" dirty="0"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65098" y="3959789"/>
            <a:ext cx="645621" cy="645621"/>
            <a:chOff x="3371160" y="935905"/>
            <a:chExt cx="2792280" cy="2792280"/>
          </a:xfrm>
        </p:grpSpPr>
        <p:sp>
          <p:nvSpPr>
            <p:cNvPr id="42" name="椭圆 41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MH_SubTitle_1"/>
            <p:cNvSpPr/>
            <p:nvPr>
              <p:custDataLst>
                <p:tags r:id="rId8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dirty="0" smtClean="0">
                  <a:latin typeface="Impact" panose="020B0806030902050204" pitchFamily="34" charset="0"/>
                  <a:sym typeface="+mn-lt"/>
                </a:rPr>
                <a:t>04</a:t>
              </a:r>
              <a:endParaRPr lang="en-US" altLang="zh-CN" dirty="0">
                <a:latin typeface="Impact" panose="020B0806030902050204" pitchFamily="34" charset="0"/>
                <a:sym typeface="+mn-lt"/>
              </a:endParaRPr>
            </a:p>
          </p:txBody>
        </p:sp>
      </p:grpSp>
      <p:sp>
        <p:nvSpPr>
          <p:cNvPr id="44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3568" y="2397078"/>
            <a:ext cx="3276732" cy="26153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</a:t>
            </a: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文本，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568" y="2167631"/>
            <a:ext cx="179090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zh-CN" altLang="en-US" sz="1400" dirty="0">
                <a:sym typeface="+mn-lt"/>
              </a:rPr>
              <a:t>点击输入标题</a:t>
            </a:r>
            <a:endParaRPr lang="zh-CN" altLang="en-US" sz="1400" dirty="0">
              <a:sym typeface="+mn-lt"/>
            </a:endParaRP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2903" y="3620589"/>
            <a:ext cx="3276732" cy="26153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</a:t>
            </a: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文本，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2903" y="3391141"/>
            <a:ext cx="179090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400" dirty="0">
                <a:sym typeface="+mn-lt"/>
              </a:rPr>
              <a:t>点击输入标题</a:t>
            </a:r>
            <a:endParaRPr lang="zh-CN" altLang="en-US" sz="1400" dirty="0">
              <a:sym typeface="+mn-lt"/>
            </a:endParaRPr>
          </a:p>
        </p:txBody>
      </p:sp>
      <p:sp>
        <p:nvSpPr>
          <p:cNvPr id="48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69210" y="4577080"/>
            <a:ext cx="4924425" cy="2616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</a:t>
            </a: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文本，更多模板请关注：亮亮图文旗舰店https://liangliangtuwen.tmall.com</a:t>
            </a:r>
            <a:endParaRPr lang="zh-CN" altLang="en-US" sz="12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9146" y="4347528"/>
            <a:ext cx="179090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zh-CN" altLang="en-US" sz="1400" dirty="0">
                <a:sym typeface="+mn-lt"/>
              </a:rPr>
              <a:t>点击输入标题</a:t>
            </a:r>
            <a:endParaRPr lang="zh-CN" altLang="en-US" sz="1400" dirty="0">
              <a:sym typeface="+mn-lt"/>
            </a:endParaRPr>
          </a:p>
        </p:txBody>
      </p:sp>
    </p:spTree>
    <p:custDataLst>
      <p:tags r:id="rId15"/>
    </p:custDataLst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9" grpId="0"/>
          <p:bldP spid="30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9" grpId="0"/>
          <p:bldP spid="30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01"/>
            <a:ext cx="1810604" cy="2497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279"/>
            <a:ext cx="3496340" cy="1925068"/>
          </a:xfrm>
          <a:prstGeom prst="rect">
            <a:avLst/>
          </a:prstGeom>
        </p:spPr>
      </p:pic>
      <p:sp>
        <p:nvSpPr>
          <p:cNvPr id="6" name="MH_Other_1"/>
          <p:cNvSpPr/>
          <p:nvPr>
            <p:custDataLst>
              <p:tags r:id="rId3"/>
            </p:custDataLst>
          </p:nvPr>
        </p:nvSpPr>
        <p:spPr>
          <a:xfrm>
            <a:off x="2754632" y="843558"/>
            <a:ext cx="1700212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4942867" y="843558"/>
            <a:ext cx="1700213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8" name="MH_Other_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580582" y="3795886"/>
            <a:ext cx="4280773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MH_Desc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42511" y="3957303"/>
            <a:ext cx="4618845" cy="104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。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60494" y="3561274"/>
            <a:ext cx="504000" cy="504000"/>
            <a:chOff x="1031458" y="3043650"/>
            <a:chExt cx="504000" cy="504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MH_Other_5"/>
            <p:cNvSpPr/>
            <p:nvPr>
              <p:custDataLst>
                <p:tags r:id="rId7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MH_Other_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MH_Other_1"/>
          <p:cNvSpPr/>
          <p:nvPr>
            <p:custDataLst>
              <p:tags r:id="rId9"/>
            </p:custDataLst>
          </p:nvPr>
        </p:nvSpPr>
        <p:spPr>
          <a:xfrm>
            <a:off x="7048252" y="864302"/>
            <a:ext cx="1700212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MH_Other_1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2918594" y="1051913"/>
            <a:ext cx="1372288" cy="174358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MH_Other_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5106813" y="1072657"/>
            <a:ext cx="1372288" cy="174358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MH_Other_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7212214" y="1072657"/>
            <a:ext cx="1372288" cy="174358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14" grpId="0" animBg="1"/>
          <p:bldP spid="15" grpId="0" animBg="1"/>
          <p:bldP spid="16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18355" y="1058718"/>
            <a:ext cx="4248472" cy="3198350"/>
            <a:chOff x="4427984" y="1245228"/>
            <a:chExt cx="4032448" cy="319835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004048" y="136888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004048" y="169893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004048" y="202899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004048" y="235904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004048" y="2689104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004048" y="301916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004048" y="334921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004048" y="367927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004048" y="400932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004048" y="433938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427984" y="124522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27984" y="156811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7984" y="189099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27984" y="221388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7984" y="253676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27984" y="285965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27984" y="318253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27984" y="350542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7984" y="382830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27984" y="4151190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2"/>
          <p:cNvSpPr/>
          <p:nvPr/>
        </p:nvSpPr>
        <p:spPr>
          <a:xfrm>
            <a:off x="1441917" y="2702349"/>
            <a:ext cx="288000" cy="14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4"/>
          <p:cNvSpPr/>
          <p:nvPr/>
        </p:nvSpPr>
        <p:spPr>
          <a:xfrm>
            <a:off x="2282202" y="2954349"/>
            <a:ext cx="288000" cy="118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6"/>
          <p:cNvSpPr/>
          <p:nvPr/>
        </p:nvSpPr>
        <p:spPr>
          <a:xfrm>
            <a:off x="3122487" y="2450349"/>
            <a:ext cx="288000" cy="169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8"/>
          <p:cNvSpPr/>
          <p:nvPr/>
        </p:nvSpPr>
        <p:spPr>
          <a:xfrm>
            <a:off x="3962771" y="1910375"/>
            <a:ext cx="288000" cy="22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团队A"/>
          <p:cNvSpPr txBox="1"/>
          <p:nvPr/>
        </p:nvSpPr>
        <p:spPr>
          <a:xfrm>
            <a:off x="1619672" y="4573197"/>
            <a:ext cx="1108372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marL="191770" indent="-191770"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计划数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团队B"/>
          <p:cNvSpPr txBox="1"/>
          <p:nvPr/>
        </p:nvSpPr>
        <p:spPr>
          <a:xfrm>
            <a:off x="2855804" y="4573197"/>
            <a:ext cx="976346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marL="191770" indent="-191770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完成数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15"/>
          <p:cNvSpPr txBox="1"/>
          <p:nvPr/>
        </p:nvSpPr>
        <p:spPr>
          <a:xfrm>
            <a:off x="1328571" y="2452502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530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12"/>
          <p:cNvSpPr txBox="1"/>
          <p:nvPr/>
        </p:nvSpPr>
        <p:spPr>
          <a:xfrm>
            <a:off x="2210813" y="2719189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460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8" name="20"/>
          <p:cNvSpPr txBox="1"/>
          <p:nvPr/>
        </p:nvSpPr>
        <p:spPr>
          <a:xfrm>
            <a:off x="3052259" y="2199155"/>
            <a:ext cx="453536" cy="502863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610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16"/>
          <p:cNvSpPr txBox="1"/>
          <p:nvPr/>
        </p:nvSpPr>
        <p:spPr>
          <a:xfrm>
            <a:off x="3862549" y="1669041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780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59424" y="1203013"/>
            <a:ext cx="3717032" cy="32146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 sz="1600">
              <a:solidFill>
                <a:prstClr val="white"/>
              </a:solidFill>
              <a:sym typeface="+mn-lt"/>
            </a:endParaRP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5125806" y="1803217"/>
            <a:ext cx="3334655" cy="124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57" tIns="50879" rIns="101757" bIns="5087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1809" y="4208893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项目一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45905" y="4208893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项目二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37993" y="4208893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项目三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93573" y="4208893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项目四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22977" y="1239104"/>
            <a:ext cx="1045557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单位：万元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MH_Text_1"/>
          <p:cNvSpPr/>
          <p:nvPr>
            <p:custDataLst>
              <p:tags r:id="rId1"/>
            </p:custDataLst>
          </p:nvPr>
        </p:nvSpPr>
        <p:spPr>
          <a:xfrm>
            <a:off x="5856988" y="148216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 marL="319405" indent="-319405" algn="ct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3"/>
          <p:cNvSpPr/>
          <p:nvPr/>
        </p:nvSpPr>
        <p:spPr>
          <a:xfrm>
            <a:off x="1952655" y="2306373"/>
            <a:ext cx="288000" cy="183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9" name="矩形 5"/>
          <p:cNvSpPr/>
          <p:nvPr/>
        </p:nvSpPr>
        <p:spPr>
          <a:xfrm>
            <a:off x="2789694" y="2738375"/>
            <a:ext cx="288000" cy="1404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0" name="矩形 7"/>
          <p:cNvSpPr/>
          <p:nvPr/>
        </p:nvSpPr>
        <p:spPr>
          <a:xfrm>
            <a:off x="3626733" y="2846349"/>
            <a:ext cx="288000" cy="129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1" name="矩形 1"/>
          <p:cNvSpPr/>
          <p:nvPr/>
        </p:nvSpPr>
        <p:spPr>
          <a:xfrm>
            <a:off x="1115616" y="2954349"/>
            <a:ext cx="288000" cy="118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581137" y="3551045"/>
            <a:ext cx="2520000" cy="540000"/>
            <a:chOff x="4532138" y="2977854"/>
            <a:chExt cx="1564211" cy="379451"/>
          </a:xfrm>
        </p:grpSpPr>
        <p:sp>
          <p:nvSpPr>
            <p:cNvPr id="73" name="MH_SubTitle_1"/>
            <p:cNvSpPr/>
            <p:nvPr>
              <p:custDataLst>
                <p:tags r:id="rId2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74" name="MH_SubTitle_1"/>
            <p:cNvSpPr/>
            <p:nvPr>
              <p:custDataLst>
                <p:tags r:id="rId3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  <a:ea typeface="微软雅黑" panose="020B0503020204020204" pitchFamily="34" charset="-122"/>
                </a:rPr>
                <a:t>23,800,000</a:t>
              </a:r>
              <a:endPara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MH_Text_1"/>
          <p:cNvSpPr/>
          <p:nvPr>
            <p:custDataLst>
              <p:tags r:id="rId4"/>
            </p:custDataLst>
          </p:nvPr>
        </p:nvSpPr>
        <p:spPr>
          <a:xfrm>
            <a:off x="5856988" y="3188500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 marL="319405" indent="-319405" algn="ct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全年总额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4" dur="1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5" dur="12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6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7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428"/>
                                </p:stCondLst>
                                <p:childTnLst>
                                  <p:par>
                                    <p:cTn id="9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428"/>
                                </p:stCondLst>
                                <p:childTnLst>
                                  <p:par>
                                    <p:cTn id="10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  <p:bldP spid="69" grpId="0" animBg="1"/>
          <p:bldP spid="70" grpId="0" animBg="1"/>
          <p:bldP spid="71" grpId="0" animBg="1"/>
          <p:bldP spid="7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4" dur="1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5" dur="12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6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7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428"/>
                                </p:stCondLst>
                                <p:childTnLst>
                                  <p:par>
                                    <p:cTn id="9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428"/>
                                </p:stCondLst>
                                <p:childTnLst>
                                  <p:par>
                                    <p:cTn id="10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  <p:bldP spid="69" grpId="0" animBg="1"/>
          <p:bldP spid="70" grpId="0" animBg="1"/>
          <p:bldP spid="71" grpId="0" animBg="1"/>
          <p:bldP spid="7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添加文字内容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（文字可以编辑）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3D8-8B63-41F9-A097-2097690ADA50}" type="slidenum">
              <a:rPr lang="zh-CN" altLang="en-US" smtClean="0"/>
            </a:fld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958940" y="1312787"/>
            <a:ext cx="2377884" cy="2370081"/>
            <a:chOff x="958940" y="1312787"/>
            <a:chExt cx="2377884" cy="2370081"/>
          </a:xfrm>
        </p:grpSpPr>
        <p:sp>
          <p:nvSpPr>
            <p:cNvPr id="27" name="Freeform 6"/>
            <p:cNvSpPr/>
            <p:nvPr/>
          </p:nvSpPr>
          <p:spPr bwMode="auto">
            <a:xfrm rot="2700000">
              <a:off x="962841" y="1308886"/>
              <a:ext cx="2370081" cy="2377884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CN" altLang="en-US" sz="1400" b="1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5369" y="2046656"/>
              <a:ext cx="15299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1580025" y="2418858"/>
              <a:ext cx="8483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40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18767" y="2951222"/>
            <a:ext cx="1924321" cy="1918007"/>
            <a:chOff x="2918767" y="2951170"/>
            <a:chExt cx="1924321" cy="1918007"/>
          </a:xfrm>
        </p:grpSpPr>
        <p:sp>
          <p:nvSpPr>
            <p:cNvPr id="35" name="Freeform 7"/>
            <p:cNvSpPr/>
            <p:nvPr/>
          </p:nvSpPr>
          <p:spPr bwMode="auto">
            <a:xfrm rot="2700000">
              <a:off x="2921924" y="2948013"/>
              <a:ext cx="1918007" cy="192432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endParaRPr lang="zh-CN" altLang="en-US" sz="1400" b="1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81988" y="3424015"/>
              <a:ext cx="126529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9"/>
            <p:cNvSpPr txBox="1">
              <a:spLocks noChangeArrowheads="1"/>
            </p:cNvSpPr>
            <p:nvPr/>
          </p:nvSpPr>
          <p:spPr bwMode="auto">
            <a:xfrm>
              <a:off x="3335429" y="3743732"/>
              <a:ext cx="8611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30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59170" y="1737790"/>
            <a:ext cx="1525113" cy="1520213"/>
            <a:chOff x="4259170" y="1737738"/>
            <a:chExt cx="1525113" cy="1520213"/>
          </a:xfrm>
        </p:grpSpPr>
        <p:sp>
          <p:nvSpPr>
            <p:cNvPr id="39" name="Freeform 5"/>
            <p:cNvSpPr/>
            <p:nvPr/>
          </p:nvSpPr>
          <p:spPr bwMode="auto">
            <a:xfrm rot="2700000" flipH="1">
              <a:off x="4261620" y="1735288"/>
              <a:ext cx="1520213" cy="1525113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zh-CN" altLang="en-US" sz="1400" b="1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70755" y="2125831"/>
              <a:ext cx="105725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4426421" y="2328214"/>
              <a:ext cx="8499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20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1426" y="915582"/>
            <a:ext cx="1259003" cy="1254959"/>
            <a:chOff x="3251426" y="915582"/>
            <a:chExt cx="1259003" cy="1254959"/>
          </a:xfrm>
        </p:grpSpPr>
        <p:sp>
          <p:nvSpPr>
            <p:cNvPr id="43" name="Freeform 5"/>
            <p:cNvSpPr/>
            <p:nvPr/>
          </p:nvSpPr>
          <p:spPr bwMode="auto">
            <a:xfrm rot="2700000">
              <a:off x="3253448" y="913560"/>
              <a:ext cx="1254959" cy="1259003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endParaRPr lang="zh-CN" altLang="en-US" sz="1400" b="1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1236" y="1276165"/>
              <a:ext cx="81938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9"/>
            <p:cNvSpPr txBox="1">
              <a:spLocks noChangeArrowheads="1"/>
            </p:cNvSpPr>
            <p:nvPr/>
          </p:nvSpPr>
          <p:spPr bwMode="auto">
            <a:xfrm>
              <a:off x="3438841" y="1437305"/>
              <a:ext cx="7040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10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MH_Text_2"/>
          <p:cNvSpPr txBox="1"/>
          <p:nvPr>
            <p:custDataLst>
              <p:tags r:id="rId2"/>
            </p:custDataLst>
          </p:nvPr>
        </p:nvSpPr>
        <p:spPr>
          <a:xfrm>
            <a:off x="5940152" y="2326034"/>
            <a:ext cx="3059832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0152" y="2220199"/>
            <a:ext cx="2448272" cy="3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dirty="0">
                <a:latin typeface="+mn-ea"/>
              </a:rPr>
              <a:t>输入标题文字</a:t>
            </a:r>
            <a:endParaRPr lang="zh-CN" altLang="en-US" sz="1200" dirty="0">
              <a:latin typeface="+mn-ea"/>
            </a:endParaRPr>
          </a:p>
        </p:txBody>
      </p:sp>
      <p:sp>
        <p:nvSpPr>
          <p:cNvPr id="48" name="MH_Text_2"/>
          <p:cNvSpPr txBox="1"/>
          <p:nvPr>
            <p:custDataLst>
              <p:tags r:id="rId3"/>
            </p:custDataLst>
          </p:nvPr>
        </p:nvSpPr>
        <p:spPr>
          <a:xfrm>
            <a:off x="5148064" y="3779088"/>
            <a:ext cx="3240360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您的内容打在这里，或者通过复制您的文本后，在此框中选项粘贴，并选择只保留文字。更多模板请关注：亮亮图文旗舰店https://liangliangtuwen.tmall.com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8064" y="3666500"/>
            <a:ext cx="2448272" cy="3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>
                <a:latin typeface="+mn-ea"/>
              </a:rPr>
              <a:t>输入标题文字</a:t>
            </a:r>
            <a:endParaRPr lang="zh-CN" altLang="en-US" sz="1200" dirty="0">
              <a:latin typeface="+mn-ea"/>
            </a:endParaRPr>
          </a:p>
        </p:txBody>
      </p:sp>
      <p:sp>
        <p:nvSpPr>
          <p:cNvPr id="50" name="MH_Text_2"/>
          <p:cNvSpPr txBox="1"/>
          <p:nvPr>
            <p:custDataLst>
              <p:tags r:id="rId4"/>
            </p:custDataLst>
          </p:nvPr>
        </p:nvSpPr>
        <p:spPr>
          <a:xfrm>
            <a:off x="323528" y="3948378"/>
            <a:ext cx="2448272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3749221"/>
            <a:ext cx="2448272" cy="3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1200" dirty="0">
                <a:latin typeface="+mn-ea"/>
              </a:rPr>
              <a:t>输入标题文字</a:t>
            </a:r>
            <a:endParaRPr lang="zh-CN" altLang="en-US" sz="1200" dirty="0">
              <a:latin typeface="+mn-ea"/>
            </a:endParaRPr>
          </a:p>
        </p:txBody>
      </p:sp>
      <p:sp>
        <p:nvSpPr>
          <p:cNvPr id="52" name="MH_Text_2"/>
          <p:cNvSpPr txBox="1"/>
          <p:nvPr>
            <p:custDataLst>
              <p:tags r:id="rId5"/>
            </p:custDataLst>
          </p:nvPr>
        </p:nvSpPr>
        <p:spPr>
          <a:xfrm>
            <a:off x="5004048" y="987578"/>
            <a:ext cx="3240360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04048" y="915635"/>
            <a:ext cx="2448272" cy="3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58" tIns="0" rIns="133458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200" dirty="0" smtClean="0">
                <a:latin typeface="+mn-ea"/>
              </a:rPr>
              <a:t>输入标题文字</a:t>
            </a:r>
            <a:endParaRPr lang="zh-CN" altLang="en-US" sz="1200" dirty="0">
              <a:latin typeface="+mn-ea"/>
            </a:endParaRPr>
          </a:p>
        </p:txBody>
      </p:sp>
    </p:spTree>
    <p:custDataLst>
      <p:tags r:id="rId6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10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2.xml><?xml version="1.0" encoding="utf-8"?>
<p:tagLst xmlns:p="http://schemas.openxmlformats.org/presentationml/2006/main">
  <p:tag name="MH" val="20151107164715"/>
  <p:tag name="MH_LIBRARY" val="GRAPHIC"/>
  <p:tag name="MH_TYPE" val="PageTitle"/>
  <p:tag name="MH_ORDER" val="PageTitle"/>
</p:tagLst>
</file>

<file path=ppt/tags/tag103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2"/>
</p:tagLst>
</file>

<file path=ppt/tags/tag104.xml><?xml version="1.0" encoding="utf-8"?>
<p:tagLst xmlns:p="http://schemas.openxmlformats.org/presentationml/2006/main">
  <p:tag name="MH" val="20151111201233"/>
  <p:tag name="MH_LIBRARY" val="GRAPHIC"/>
  <p:tag name="MH_TYPE" val="Title"/>
  <p:tag name="MH_ORDER" val="1"/>
</p:tagLst>
</file>

<file path=ppt/tags/tag10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08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1"/>
</p:tagLst>
</file>

<file path=ppt/tags/tag109.xml><?xml version="1.0" encoding="utf-8"?>
<p:tagLst xmlns:p="http://schemas.openxmlformats.org/presentationml/2006/main">
  <p:tag name="MH_TYPE" val="#NeiR#"/>
  <p:tag name="MH_NUMBER" val="2"/>
  <p:tag name="MH_CATEGORY" val="#QiTTB#"/>
  <p:tag name="MH_LAYOUT" val="SubTitle"/>
  <p:tag name="MH" val="20151107164715"/>
  <p:tag name="MH_LIBRARY" val="GRAPHIC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0.xml><?xml version="1.0" encoding="utf-8"?>
<p:tagLst xmlns:p="http://schemas.openxmlformats.org/presentationml/2006/main">
  <p:tag name="MH" val="20151107165503"/>
  <p:tag name="MH_LIBRARY" val="GRAPHIC"/>
  <p:tag name="MH_TYPE" val="Picture"/>
  <p:tag name="MH_ORDER" val="1"/>
</p:tagLst>
</file>

<file path=ppt/tags/tag111.xml><?xml version="1.0" encoding="utf-8"?>
<p:tagLst xmlns:p="http://schemas.openxmlformats.org/presentationml/2006/main">
  <p:tag name="MH" val="20151107165503"/>
  <p:tag name="MH_LIBRARY" val="GRAPHIC"/>
  <p:tag name="MH_TYPE" val="Picture"/>
  <p:tag name="MH_ORDER" val="2"/>
</p:tagLst>
</file>

<file path=ppt/tags/tag112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13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14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15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16.xml><?xml version="1.0" encoding="utf-8"?>
<p:tagLst xmlns:p="http://schemas.openxmlformats.org/presentationml/2006/main">
  <p:tag name="MH" val="20151107165538"/>
  <p:tag name="MH_LIBRARY" val="GRAPHIC"/>
  <p:tag name="MH_TYPE" val="Other"/>
  <p:tag name="MH_ORDER" val="1"/>
</p:tagLst>
</file>

<file path=ppt/tags/tag117.xml><?xml version="1.0" encoding="utf-8"?>
<p:tagLst xmlns:p="http://schemas.openxmlformats.org/presentationml/2006/main">
  <p:tag name="MH" val="20151107165538"/>
  <p:tag name="MH_LIBRARY" val="GRAPHIC"/>
  <p:tag name="MH_TYPE" val="Picture"/>
  <p:tag name="MH_ORDER" val="1"/>
</p:tagLst>
</file>

<file path=ppt/tags/tag118.xml><?xml version="1.0" encoding="utf-8"?>
<p:tagLst xmlns:p="http://schemas.openxmlformats.org/presentationml/2006/main">
  <p:tag name="MH" val="20151107165538"/>
  <p:tag name="MH_LIBRARY" val="GRAPHIC"/>
  <p:tag name="MH_TYPE" val="Picture"/>
  <p:tag name="MH_ORDER" val="2"/>
</p:tagLst>
</file>

<file path=ppt/tags/tag119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1107165538"/>
  <p:tag name="MH_LIBRARY" val="GRAPHIC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0.xml><?xml version="1.0" encoding="utf-8"?>
<p:tagLst xmlns:p="http://schemas.openxmlformats.org/presentationml/2006/main">
  <p:tag name="MH" val="20151107164837"/>
  <p:tag name="MH_LIBRARY" val="GRAPHIC"/>
  <p:tag name="MH_TYPE" val="PageTitle"/>
  <p:tag name="MH_ORDER" val="PageTitle"/>
</p:tagLst>
</file>

<file path=ppt/tags/tag121.xml><?xml version="1.0" encoding="utf-8"?>
<p:tagLst xmlns:p="http://schemas.openxmlformats.org/presentationml/2006/main">
  <p:tag name="MH" val="20160202215101"/>
  <p:tag name="MH_LIBRARY" val="GRAPHIC"/>
  <p:tag name="MH_TYPE" val="Other"/>
  <p:tag name="MH_ORDER" val="8"/>
</p:tagLst>
</file>

<file path=ppt/tags/tag122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123.xml><?xml version="1.0" encoding="utf-8"?>
<p:tagLst xmlns:p="http://schemas.openxmlformats.org/presentationml/2006/main">
  <p:tag name="MH" val="20160202215101"/>
  <p:tag name="MH_LIBRARY" val="GRAPHIC"/>
  <p:tag name="MH_TYPE" val="Other"/>
  <p:tag name="MH_ORDER" val="4"/>
</p:tagLst>
</file>

<file path=ppt/tags/tag124.xml><?xml version="1.0" encoding="utf-8"?>
<p:tagLst xmlns:p="http://schemas.openxmlformats.org/presentationml/2006/main">
  <p:tag name="MH" val="20160202215101"/>
  <p:tag name="MH_LIBRARY" val="GRAPHIC"/>
  <p:tag name="MH_TYPE" val="Other"/>
  <p:tag name="MH_ORDER" val="5"/>
</p:tagLst>
</file>

<file path=ppt/tags/tag125.xml><?xml version="1.0" encoding="utf-8"?>
<p:tagLst xmlns:p="http://schemas.openxmlformats.org/presentationml/2006/main">
  <p:tag name="MH" val="20160202215101"/>
  <p:tag name="MH_LIBRARY" val="GRAPHIC"/>
  <p:tag name="MH_TYPE" val="Other"/>
  <p:tag name="MH_ORDER" val="10"/>
</p:tagLst>
</file>

<file path=ppt/tags/tag126.xml><?xml version="1.0" encoding="utf-8"?>
<p:tagLst xmlns:p="http://schemas.openxmlformats.org/presentationml/2006/main">
  <p:tag name="MH" val="20160202215101"/>
  <p:tag name="MH_LIBRARY" val="GRAPHIC"/>
  <p:tag name="MH_TYPE" val="Other"/>
  <p:tag name="MH_ORDER" val="11"/>
</p:tagLst>
</file>

<file path=ppt/tags/tag127.xml><?xml version="1.0" encoding="utf-8"?>
<p:tagLst xmlns:p="http://schemas.openxmlformats.org/presentationml/2006/main">
  <p:tag name="MH" val="20160202215101"/>
  <p:tag name="MH_LIBRARY" val="GRAPHIC"/>
  <p:tag name="MH_TYPE" val="Other"/>
  <p:tag name="MH_ORDER" val="6"/>
</p:tagLst>
</file>

<file path=ppt/tags/tag128.xml><?xml version="1.0" encoding="utf-8"?>
<p:tagLst xmlns:p="http://schemas.openxmlformats.org/presentationml/2006/main">
  <p:tag name="MH" val="20160202215101"/>
  <p:tag name="MH_LIBRARY" val="GRAPHIC"/>
  <p:tag name="MH_TYPE" val="Other"/>
  <p:tag name="MH_ORDER" val="7"/>
</p:tagLst>
</file>

<file path=ppt/tags/tag12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3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3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3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3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3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3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3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37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51107164837"/>
  <p:tag name="MH_LIBRARY" val="GRAPHIC"/>
</p:tagLst>
</file>

<file path=ppt/tags/tag138.xml><?xml version="1.0" encoding="utf-8"?>
<p:tagLst xmlns:p="http://schemas.openxmlformats.org/presentationml/2006/main">
  <p:tag name="MH" val="20151107210201"/>
  <p:tag name="MH_LIBRARY" val="GRAPHIC"/>
  <p:tag name="MH_TYPE" val="PageTitle"/>
  <p:tag name="MH_ORDER" val="PageTitle"/>
</p:tagLst>
</file>

<file path=ppt/tags/tag13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4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4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4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4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4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4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4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47.xml><?xml version="1.0" encoding="utf-8"?>
<p:tagLst xmlns:p="http://schemas.openxmlformats.org/presentationml/2006/main">
  <p:tag name="MH_TYPE" val="#NeiR#"/>
  <p:tag name="MH_NUMBER" val="3"/>
  <p:tag name="MH_CATEGORY" val="#XunHChF#"/>
  <p:tag name="MH_LAYOUT" val="SubTitleDesc"/>
  <p:tag name="MH" val="20151107210201"/>
  <p:tag name="MH_LIBRARY" val="GRAPHIC"/>
</p:tagLst>
</file>

<file path=ppt/tags/tag148.xml><?xml version="1.0" encoding="utf-8"?>
<p:tagLst xmlns:p="http://schemas.openxmlformats.org/presentationml/2006/main">
  <p:tag name="MH" val="20151107164038"/>
  <p:tag name="MH_LIBRARY" val="GRAPHIC"/>
  <p:tag name="MH_TYPE" val="Other"/>
  <p:tag name="MH_ORDER" val="3"/>
</p:tagLst>
</file>

<file path=ppt/tags/tag149.xml><?xml version="1.0" encoding="utf-8"?>
<p:tagLst xmlns:p="http://schemas.openxmlformats.org/presentationml/2006/main">
  <p:tag name="MH" val="20151107164038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50.xml><?xml version="1.0" encoding="utf-8"?>
<p:tagLst xmlns:p="http://schemas.openxmlformats.org/presentationml/2006/main">
  <p:tag name="MH" val="20151107164038"/>
  <p:tag name="MH_LIBRARY" val="GRAPHIC"/>
  <p:tag name="MH_TYPE" val="Other"/>
  <p:tag name="MH_ORDER" val="5"/>
</p:tagLst>
</file>

<file path=ppt/tags/tag151.xml><?xml version="1.0" encoding="utf-8"?>
<p:tagLst xmlns:p="http://schemas.openxmlformats.org/presentationml/2006/main">
  <p:tag name="MH" val="20151107164038"/>
  <p:tag name="MH_LIBRARY" val="GRAPHIC"/>
  <p:tag name="MH_TYPE" val="Other"/>
  <p:tag name="MH_ORDER" val="6"/>
</p:tagLst>
</file>

<file path=ppt/tags/tag152.xml><?xml version="1.0" encoding="utf-8"?>
<p:tagLst xmlns:p="http://schemas.openxmlformats.org/presentationml/2006/main">
  <p:tag name="MH" val="20151107164038"/>
  <p:tag name="MH_LIBRARY" val="GRAPHIC"/>
  <p:tag name="MH_TYPE" val="Other"/>
  <p:tag name="MH_ORDER" val="7"/>
</p:tagLst>
</file>

<file path=ppt/tags/tag153.xml><?xml version="1.0" encoding="utf-8"?>
<p:tagLst xmlns:p="http://schemas.openxmlformats.org/presentationml/2006/main">
  <p:tag name="MH" val="20151107164038"/>
  <p:tag name="MH_LIBRARY" val="GRAPHIC"/>
  <p:tag name="MH_TYPE" val="Picture"/>
  <p:tag name="MH_ORDER" val="1"/>
</p:tagLst>
</file>

<file path=ppt/tags/tag154.xml><?xml version="1.0" encoding="utf-8"?>
<p:tagLst xmlns:p="http://schemas.openxmlformats.org/presentationml/2006/main">
  <p:tag name="MH" val="20151107164038"/>
  <p:tag name="MH_LIBRARY" val="GRAPHIC"/>
  <p:tag name="MH_TYPE" val="Picture"/>
  <p:tag name="MH_ORDER" val="2"/>
</p:tagLst>
</file>

<file path=ppt/tags/tag155.xml><?xml version="1.0" encoding="utf-8"?>
<p:tagLst xmlns:p="http://schemas.openxmlformats.org/presentationml/2006/main">
  <p:tag name="MH" val="20151107164038"/>
  <p:tag name="MH_LIBRARY" val="GRAPHIC"/>
  <p:tag name="MH_TYPE" val="Picture"/>
  <p:tag name="MH_ORDER" val="3"/>
</p:tagLst>
</file>

<file path=ppt/tags/tag156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57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15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5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70.xml><?xml version="1.0" encoding="utf-8"?>
<p:tagLst xmlns:p="http://schemas.openxmlformats.org/presentationml/2006/main">
  <p:tag name="MH" val="20160407123149"/>
  <p:tag name="MH_LIBRARY" val="GRAPHIC"/>
  <p:tag name="MH_TYPE" val="Picture"/>
  <p:tag name="MH_ORDER" val="1"/>
</p:tagLst>
</file>

<file path=ppt/tags/tag171.xml><?xml version="1.0" encoding="utf-8"?>
<p:tagLst xmlns:p="http://schemas.openxmlformats.org/presentationml/2006/main">
  <p:tag name="MH" val="20160407123149"/>
  <p:tag name="MH_LIBRARY" val="GRAPHIC"/>
  <p:tag name="MH_TYPE" val="Other"/>
  <p:tag name="MH_ORDER" val="1"/>
</p:tagLst>
</file>

<file path=ppt/tags/tag172.xml><?xml version="1.0" encoding="utf-8"?>
<p:tagLst xmlns:p="http://schemas.openxmlformats.org/presentationml/2006/main">
  <p:tag name="MH" val="20160407123149"/>
  <p:tag name="MH_LIBRARY" val="GRAPHIC"/>
  <p:tag name="MH_TYPE" val="Other"/>
  <p:tag name="MH_ORDER" val="2"/>
</p:tagLst>
</file>

<file path=ppt/tags/tag173.xml><?xml version="1.0" encoding="utf-8"?>
<p:tagLst xmlns:p="http://schemas.openxmlformats.org/presentationml/2006/main">
  <p:tag name="MH" val="20160407123149"/>
  <p:tag name="MH_LIBRARY" val="GRAPHIC"/>
  <p:tag name="MH_TYPE" val="Other"/>
  <p:tag name="MH_ORDER" val="3"/>
</p:tagLst>
</file>

<file path=ppt/tags/tag174.xml><?xml version="1.0" encoding="utf-8"?>
<p:tagLst xmlns:p="http://schemas.openxmlformats.org/presentationml/2006/main">
  <p:tag name="MH" val="20160407123149"/>
  <p:tag name="MH_LIBRARY" val="GRAPHIC"/>
  <p:tag name="MH_TYPE" val="Other"/>
  <p:tag name="MH_ORDER" val="4"/>
</p:tagLst>
</file>

<file path=ppt/tags/tag175.xml><?xml version="1.0" encoding="utf-8"?>
<p:tagLst xmlns:p="http://schemas.openxmlformats.org/presentationml/2006/main">
  <p:tag name="MH" val="20160407123149"/>
  <p:tag name="MH_LIBRARY" val="GRAPHIC"/>
  <p:tag name="MH_TYPE" val="Other"/>
  <p:tag name="MH_ORDER" val="5"/>
</p:tagLst>
</file>

<file path=ppt/tags/tag176.xml><?xml version="1.0" encoding="utf-8"?>
<p:tagLst xmlns:p="http://schemas.openxmlformats.org/presentationml/2006/main">
  <p:tag name="MH" val="20160407123149"/>
  <p:tag name="MH_LIBRARY" val="GRAPHIC"/>
  <p:tag name="MH_TYPE" val="Text"/>
  <p:tag name="MH_ORDER" val="1"/>
</p:tagLst>
</file>

<file path=ppt/tags/tag17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78.xml><?xml version="1.0" encoding="utf-8"?>
<p:tagLst xmlns:p="http://schemas.openxmlformats.org/presentationml/2006/main">
  <p:tag name="MH" val="20151107164754"/>
  <p:tag name="MH_LIBRARY" val="GRAPHIC"/>
  <p:tag name="MH_TYPE" val="Other"/>
  <p:tag name="MH_ORDER" val="1"/>
</p:tagLst>
</file>

<file path=ppt/tags/tag179.xml><?xml version="1.0" encoding="utf-8"?>
<p:tagLst xmlns:p="http://schemas.openxmlformats.org/presentationml/2006/main">
  <p:tag name="MH" val="20151107164754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80.xml><?xml version="1.0" encoding="utf-8"?>
<p:tagLst xmlns:p="http://schemas.openxmlformats.org/presentationml/2006/main">
  <p:tag name="MH" val="20151107164754"/>
  <p:tag name="MH_LIBRARY" val="GRAPHIC"/>
  <p:tag name="MH_TYPE" val="Other"/>
  <p:tag name="MH_ORDER" val="3"/>
</p:tagLst>
</file>

<file path=ppt/tags/tag181.xml><?xml version="1.0" encoding="utf-8"?>
<p:tagLst xmlns:p="http://schemas.openxmlformats.org/presentationml/2006/main">
  <p:tag name="MH" val="20151107164754"/>
  <p:tag name="MH_LIBRARY" val="GRAPHIC"/>
  <p:tag name="MH_TYPE" val="Other"/>
  <p:tag name="MH_ORDER" val="4"/>
</p:tagLst>
</file>

<file path=ppt/tags/tag182.xml><?xml version="1.0" encoding="utf-8"?>
<p:tagLst xmlns:p="http://schemas.openxmlformats.org/presentationml/2006/main">
  <p:tag name="MH" val="20151107164754"/>
  <p:tag name="MH_LIBRARY" val="GRAPHIC"/>
  <p:tag name="MH_TYPE" val="PageTitle"/>
  <p:tag name="MH_ORDER" val="PageTitle"/>
</p:tagLst>
</file>

<file path=ppt/tags/tag183.xml><?xml version="1.0" encoding="utf-8"?>
<p:tagLst xmlns:p="http://schemas.openxmlformats.org/presentationml/2006/main">
  <p:tag name="MH" val="20151107164754"/>
  <p:tag name="MH_LIBRARY" val="GRAPHIC"/>
  <p:tag name="MH_TYPE" val="SubTitle"/>
  <p:tag name="MH_ORDER" val="1"/>
</p:tagLst>
</file>

<file path=ppt/tags/tag184.xml><?xml version="1.0" encoding="utf-8"?>
<p:tagLst xmlns:p="http://schemas.openxmlformats.org/presentationml/2006/main">
  <p:tag name="MH" val="20151107164754"/>
  <p:tag name="MH_LIBRARY" val="GRAPHIC"/>
  <p:tag name="MH_TYPE" val="SubTitle"/>
  <p:tag name="MH_ORDER" val="2"/>
</p:tagLst>
</file>

<file path=ppt/tags/tag185.xml><?xml version="1.0" encoding="utf-8"?>
<p:tagLst xmlns:p="http://schemas.openxmlformats.org/presentationml/2006/main">
  <p:tag name="MH" val="20151107164754"/>
  <p:tag name="MH_LIBRARY" val="GRAPHIC"/>
  <p:tag name="MH_TYPE" val="SubTitle"/>
  <p:tag name="MH_ORDER" val="3"/>
</p:tagLst>
</file>

<file path=ppt/tags/tag186.xml><?xml version="1.0" encoding="utf-8"?>
<p:tagLst xmlns:p="http://schemas.openxmlformats.org/presentationml/2006/main">
  <p:tag name="MH" val="20151107164754"/>
  <p:tag name="MH_LIBRARY" val="GRAPHIC"/>
  <p:tag name="MH_TYPE" val="SubTitle"/>
  <p:tag name="MH_ORDER" val="4"/>
</p:tagLst>
</file>

<file path=ppt/tags/tag18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07164754"/>
  <p:tag name="MH_LIBRARY" val="GRAPHIC"/>
</p:tagLst>
</file>

<file path=ppt/tags/tag188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189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90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1"/>
</p:tagLst>
</file>

<file path=ppt/tags/tag191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3"/>
</p:tagLst>
</file>

<file path=ppt/tags/tag192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5"/>
</p:tagLst>
</file>

<file path=ppt/tags/tag193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4"/>
</p:tagLst>
</file>

<file path=ppt/tags/tag194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2"/>
</p:tagLst>
</file>

<file path=ppt/tags/tag195.xml><?xml version="1.0" encoding="utf-8"?>
<p:tagLst xmlns:p="http://schemas.openxmlformats.org/presentationml/2006/main">
  <p:tag name="MH" val="20160219113219"/>
  <p:tag name="MH_LIBRARY" val="GRAPHIC"/>
  <p:tag name="MH_TYPE" val="Other"/>
  <p:tag name="MH_ORDER" val="1"/>
</p:tagLst>
</file>

<file path=ppt/tags/tag196.xml><?xml version="1.0" encoding="utf-8"?>
<p:tagLst xmlns:p="http://schemas.openxmlformats.org/presentationml/2006/main">
  <p:tag name="MH" val="20160219113219"/>
  <p:tag name="MH_LIBRARY" val="GRAPHIC"/>
  <p:tag name="MH_TYPE" val="Other"/>
  <p:tag name="MH_ORDER" val="6"/>
</p:tagLst>
</file>

<file path=ppt/tags/tag197.xml><?xml version="1.0" encoding="utf-8"?>
<p:tagLst xmlns:p="http://schemas.openxmlformats.org/presentationml/2006/main">
  <p:tag name="MH" val="20160219113219"/>
  <p:tag name="MH_LIBRARY" val="GRAPHIC"/>
  <p:tag name="MH_TYPE" val="Other"/>
  <p:tag name="MH_ORDER" val="11"/>
</p:tagLst>
</file>

<file path=ppt/tags/tag198.xml><?xml version="1.0" encoding="utf-8"?>
<p:tagLst xmlns:p="http://schemas.openxmlformats.org/presentationml/2006/main">
  <p:tag name="MH" val="20160219113219"/>
  <p:tag name="MH_LIBRARY" val="GRAPHIC"/>
  <p:tag name="MH_TYPE" val="Other"/>
  <p:tag name="MH_ORDER" val="16"/>
</p:tagLst>
</file>

<file path=ppt/tags/tag199.xml><?xml version="1.0" encoding="utf-8"?>
<p:tagLst xmlns:p="http://schemas.openxmlformats.org/presentationml/2006/main">
  <p:tag name="MH" val="20160219113219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00.xml><?xml version="1.0" encoding="utf-8"?>
<p:tagLst xmlns:p="http://schemas.openxmlformats.org/presentationml/2006/main">
  <p:tag name="MH" val="20160219113219"/>
  <p:tag name="MH_LIBRARY" val="GRAPHIC"/>
  <p:tag name="MH_TYPE" val="Other"/>
  <p:tag name="MH_ORDER" val="7"/>
</p:tagLst>
</file>

<file path=ppt/tags/tag201.xml><?xml version="1.0" encoding="utf-8"?>
<p:tagLst xmlns:p="http://schemas.openxmlformats.org/presentationml/2006/main">
  <p:tag name="MH" val="20160219113219"/>
  <p:tag name="MH_LIBRARY" val="GRAPHIC"/>
  <p:tag name="MH_TYPE" val="Other"/>
  <p:tag name="MH_ORDER" val="12"/>
</p:tagLst>
</file>

<file path=ppt/tags/tag202.xml><?xml version="1.0" encoding="utf-8"?>
<p:tagLst xmlns:p="http://schemas.openxmlformats.org/presentationml/2006/main">
  <p:tag name="MH" val="20160219113219"/>
  <p:tag name="MH_LIBRARY" val="GRAPHIC"/>
  <p:tag name="MH_TYPE" val="Other"/>
  <p:tag name="MH_ORDER" val="17"/>
</p:tagLst>
</file>

<file path=ppt/tags/tag203.xml><?xml version="1.0" encoding="utf-8"?>
<p:tagLst xmlns:p="http://schemas.openxmlformats.org/presentationml/2006/main">
  <p:tag name="MH" val="20160219113219"/>
  <p:tag name="MH_LIBRARY" val="GRAPHIC"/>
  <p:tag name="MH_TYPE" val="Other"/>
  <p:tag name="MH_ORDER" val="2"/>
</p:tagLst>
</file>

<file path=ppt/tags/tag204.xml><?xml version="1.0" encoding="utf-8"?>
<p:tagLst xmlns:p="http://schemas.openxmlformats.org/presentationml/2006/main">
  <p:tag name="MH" val="20160219113219"/>
  <p:tag name="MH_LIBRARY" val="GRAPHIC"/>
  <p:tag name="MH_TYPE" val="Other"/>
  <p:tag name="MH_ORDER" val="10"/>
</p:tagLst>
</file>

<file path=ppt/tags/tag205.xml><?xml version="1.0" encoding="utf-8"?>
<p:tagLst xmlns:p="http://schemas.openxmlformats.org/presentationml/2006/main">
  <p:tag name="MH" val="20160219113219"/>
  <p:tag name="MH_LIBRARY" val="GRAPHIC"/>
  <p:tag name="MH_TYPE" val="Other"/>
  <p:tag name="MH_ORDER" val="14"/>
</p:tagLst>
</file>

<file path=ppt/tags/tag206.xml><?xml version="1.0" encoding="utf-8"?>
<p:tagLst xmlns:p="http://schemas.openxmlformats.org/presentationml/2006/main">
  <p:tag name="MH" val="20160219113219"/>
  <p:tag name="MH_LIBRARY" val="GRAPHIC"/>
  <p:tag name="MH_TYPE" val="Other"/>
  <p:tag name="MH_ORDER" val="18"/>
</p:tagLst>
</file>

<file path=ppt/tags/tag207.xml><?xml version="1.0" encoding="utf-8"?>
<p:tagLst xmlns:p="http://schemas.openxmlformats.org/presentationml/2006/main">
  <p:tag name="MH" val="20160219113219"/>
  <p:tag name="MH_LIBRARY" val="GRAPHIC"/>
  <p:tag name="MH_TYPE" val="Other"/>
  <p:tag name="MH_ORDER" val="5"/>
</p:tagLst>
</file>

<file path=ppt/tags/tag208.xml><?xml version="1.0" encoding="utf-8"?>
<p:tagLst xmlns:p="http://schemas.openxmlformats.org/presentationml/2006/main">
  <p:tag name="MH" val="20160219113219"/>
  <p:tag name="MH_LIBRARY" val="GRAPHIC"/>
  <p:tag name="MH_TYPE" val="Other"/>
  <p:tag name="MH_ORDER" val="8"/>
</p:tagLst>
</file>

<file path=ppt/tags/tag209.xml><?xml version="1.0" encoding="utf-8"?>
<p:tagLst xmlns:p="http://schemas.openxmlformats.org/presentationml/2006/main">
  <p:tag name="MH" val="20160219113219"/>
  <p:tag name="MH_LIBRARY" val="GRAPHIC"/>
  <p:tag name="MH_TYPE" val="Other"/>
  <p:tag name="MH_ORDER" val="13"/>
</p:tagLst>
</file>

<file path=ppt/tags/tag2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10.xml><?xml version="1.0" encoding="utf-8"?>
<p:tagLst xmlns:p="http://schemas.openxmlformats.org/presentationml/2006/main">
  <p:tag name="MH" val="20160219113219"/>
  <p:tag name="MH_LIBRARY" val="GRAPHIC"/>
  <p:tag name="MH_TYPE" val="Other"/>
  <p:tag name="MH_ORDER" val="20"/>
</p:tagLst>
</file>

<file path=ppt/tags/tag211.xml><?xml version="1.0" encoding="utf-8"?>
<p:tagLst xmlns:p="http://schemas.openxmlformats.org/presentationml/2006/main">
  <p:tag name="MH" val="20160219113219"/>
  <p:tag name="MH_LIBRARY" val="GRAPHIC"/>
  <p:tag name="MH_TYPE" val="Other"/>
  <p:tag name="MH_ORDER" val="21"/>
</p:tagLst>
</file>

<file path=ppt/tags/tag212.xml><?xml version="1.0" encoding="utf-8"?>
<p:tagLst xmlns:p="http://schemas.openxmlformats.org/presentationml/2006/main">
  <p:tag name="MH" val="20160219113219"/>
  <p:tag name="MH_LIBRARY" val="GRAPHIC"/>
  <p:tag name="MH_TYPE" val="Other"/>
  <p:tag name="MH_ORDER" val="22"/>
</p:tagLst>
</file>

<file path=ppt/tags/tag213.xml><?xml version="1.0" encoding="utf-8"?>
<p:tagLst xmlns:p="http://schemas.openxmlformats.org/presentationml/2006/main">
  <p:tag name="MH" val="20160219113219"/>
  <p:tag name="MH_LIBRARY" val="GRAPHIC"/>
  <p:tag name="MH_TYPE" val="Other"/>
  <p:tag name="MH_ORDER" val="23"/>
</p:tagLst>
</file>

<file path=ppt/tags/tag214.xml><?xml version="1.0" encoding="utf-8"?>
<p:tagLst xmlns:p="http://schemas.openxmlformats.org/presentationml/2006/main">
  <p:tag name="MH" val="20160219113219"/>
  <p:tag name="MH_LIBRARY" val="GRAPHIC"/>
  <p:tag name="MH_TYPE" val="Other"/>
  <p:tag name="MH_ORDER" val="24"/>
</p:tagLst>
</file>

<file path=ppt/tags/tag215.xml><?xml version="1.0" encoding="utf-8"?>
<p:tagLst xmlns:p="http://schemas.openxmlformats.org/presentationml/2006/main">
  <p:tag name="MH" val="20160219113219"/>
  <p:tag name="MH_LIBRARY" val="GRAPHIC"/>
  <p:tag name="MH_TYPE" val="Other"/>
  <p:tag name="MH_ORDER" val="25"/>
</p:tagLst>
</file>

<file path=ppt/tags/tag216.xml><?xml version="1.0" encoding="utf-8"?>
<p:tagLst xmlns:p="http://schemas.openxmlformats.org/presentationml/2006/main">
  <p:tag name="MH" val="20160219113219"/>
  <p:tag name="MH_LIBRARY" val="GRAPHIC"/>
  <p:tag name="MH_TYPE" val="Other"/>
  <p:tag name="MH_ORDER" val="26"/>
</p:tagLst>
</file>

<file path=ppt/tags/tag217.xml><?xml version="1.0" encoding="utf-8"?>
<p:tagLst xmlns:p="http://schemas.openxmlformats.org/presentationml/2006/main">
  <p:tag name="MH" val="20160219113219"/>
  <p:tag name="MH_LIBRARY" val="GRAPHIC"/>
  <p:tag name="MH_TYPE" val="Other"/>
  <p:tag name="MH_ORDER" val="27"/>
</p:tagLst>
</file>

<file path=ppt/tags/tag218.xml><?xml version="1.0" encoding="utf-8"?>
<p:tagLst xmlns:p="http://schemas.openxmlformats.org/presentationml/2006/main">
  <p:tag name="MH" val="20160219113219"/>
  <p:tag name="MH_LIBRARY" val="GRAPHIC"/>
  <p:tag name="MH_TYPE" val="Other"/>
  <p:tag name="MH_ORDER" val="28"/>
</p:tagLst>
</file>

<file path=ppt/tags/tag219.xml><?xml version="1.0" encoding="utf-8"?>
<p:tagLst xmlns:p="http://schemas.openxmlformats.org/presentationml/2006/main">
  <p:tag name="MH" val="20160219113219"/>
  <p:tag name="MH_LIBRARY" val="GRAPHIC"/>
  <p:tag name="MH_TYPE" val="Other"/>
  <p:tag name="MH_ORDER" val="29"/>
</p:tagLst>
</file>

<file path=ppt/tags/tag2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20.xml><?xml version="1.0" encoding="utf-8"?>
<p:tagLst xmlns:p="http://schemas.openxmlformats.org/presentationml/2006/main">
  <p:tag name="MH" val="20160219113219"/>
  <p:tag name="MH_LIBRARY" val="GRAPHIC"/>
  <p:tag name="MH_TYPE" val="Other"/>
  <p:tag name="MH_ORDER" val="30"/>
</p:tagLst>
</file>

<file path=ppt/tags/tag221.xml><?xml version="1.0" encoding="utf-8"?>
<p:tagLst xmlns:p="http://schemas.openxmlformats.org/presentationml/2006/main">
  <p:tag name="MH" val="20160219113219"/>
  <p:tag name="MH_LIBRARY" val="GRAPHIC"/>
  <p:tag name="MH_TYPE" val="Other"/>
  <p:tag name="MH_ORDER" val="31"/>
</p:tagLst>
</file>

<file path=ppt/tags/tag222.xml><?xml version="1.0" encoding="utf-8"?>
<p:tagLst xmlns:p="http://schemas.openxmlformats.org/presentationml/2006/main">
  <p:tag name="MH" val="20160219113219"/>
  <p:tag name="MH_LIBRARY" val="GRAPHIC"/>
  <p:tag name="MH_TYPE" val="Other"/>
  <p:tag name="MH_ORDER" val="32"/>
</p:tagLst>
</file>

<file path=ppt/tags/tag223.xml><?xml version="1.0" encoding="utf-8"?>
<p:tagLst xmlns:p="http://schemas.openxmlformats.org/presentationml/2006/main">
  <p:tag name="MH" val="20160219113219"/>
  <p:tag name="MH_LIBRARY" val="GRAPHIC"/>
  <p:tag name="MH_TYPE" val="Other"/>
  <p:tag name="MH_ORDER" val="33"/>
</p:tagLst>
</file>

<file path=ppt/tags/tag224.xml><?xml version="1.0" encoding="utf-8"?>
<p:tagLst xmlns:p="http://schemas.openxmlformats.org/presentationml/2006/main">
  <p:tag name="MH" val="20160219113219"/>
  <p:tag name="MH_LIBRARY" val="GRAPHIC"/>
  <p:tag name="MH_TYPE" val="Other"/>
  <p:tag name="MH_ORDER" val="34"/>
</p:tagLst>
</file>

<file path=ppt/tags/tag225.xml><?xml version="1.0" encoding="utf-8"?>
<p:tagLst xmlns:p="http://schemas.openxmlformats.org/presentationml/2006/main">
  <p:tag name="MH" val="20160219113219"/>
  <p:tag name="MH_LIBRARY" val="GRAPHIC"/>
  <p:tag name="MH_TYPE" val="Other"/>
  <p:tag name="MH_ORDER" val="35"/>
</p:tagLst>
</file>

<file path=ppt/tags/tag226.xml><?xml version="1.0" encoding="utf-8"?>
<p:tagLst xmlns:p="http://schemas.openxmlformats.org/presentationml/2006/main">
  <p:tag name="MH" val="20160219113219"/>
  <p:tag name="MH_LIBRARY" val="GRAPHIC"/>
  <p:tag name="MH_TYPE" val="Other"/>
  <p:tag name="MH_ORDER" val="36"/>
</p:tagLst>
</file>

<file path=ppt/tags/tag227.xml><?xml version="1.0" encoding="utf-8"?>
<p:tagLst xmlns:p="http://schemas.openxmlformats.org/presentationml/2006/main">
  <p:tag name="MH" val="20160219113219"/>
  <p:tag name="MH_LIBRARY" val="GRAPHIC"/>
  <p:tag name="MH_TYPE" val="Other"/>
  <p:tag name="MH_ORDER" val="37"/>
</p:tagLst>
</file>

<file path=ppt/tags/tag228.xml><?xml version="1.0" encoding="utf-8"?>
<p:tagLst xmlns:p="http://schemas.openxmlformats.org/presentationml/2006/main">
  <p:tag name="MH" val="20160219113219"/>
  <p:tag name="MH_LIBRARY" val="GRAPHIC"/>
  <p:tag name="MH_TYPE" val="Other"/>
  <p:tag name="MH_ORDER" val="38"/>
</p:tagLst>
</file>

<file path=ppt/tags/tag229.xml><?xml version="1.0" encoding="utf-8"?>
<p:tagLst xmlns:p="http://schemas.openxmlformats.org/presentationml/2006/main">
  <p:tag name="MH" val="20160219113219"/>
  <p:tag name="MH_LIBRARY" val="GRAPHIC"/>
  <p:tag name="MH_TYPE" val="Other"/>
  <p:tag name="MH_ORDER" val="39"/>
</p:tagLst>
</file>

<file path=ppt/tags/tag23.xml><?xml version="1.0" encoding="utf-8"?>
<p:tagLst xmlns:p="http://schemas.openxmlformats.org/presentationml/2006/main">
  <p:tag name="MH" val="20151107205916"/>
  <p:tag name="MH_LIBRARY" val="GRAPHIC"/>
  <p:tag name="MH_TYPE" val="PageTitle"/>
  <p:tag name="MH_ORDER" val="PageTitle"/>
</p:tagLst>
</file>

<file path=ppt/tags/tag230.xml><?xml version="1.0" encoding="utf-8"?>
<p:tagLst xmlns:p="http://schemas.openxmlformats.org/presentationml/2006/main">
  <p:tag name="MH" val="20160219113219"/>
  <p:tag name="MH_LIBRARY" val="GRAPHIC"/>
  <p:tag name="MH_TYPE" val="Other"/>
  <p:tag name="MH_ORDER" val="40"/>
</p:tagLst>
</file>

<file path=ppt/tags/tag231.xml><?xml version="1.0" encoding="utf-8"?>
<p:tagLst xmlns:p="http://schemas.openxmlformats.org/presentationml/2006/main">
  <p:tag name="MH" val="20160219113219"/>
  <p:tag name="MH_LIBRARY" val="GRAPHIC"/>
  <p:tag name="MH_TYPE" val="Other"/>
  <p:tag name="MH_ORDER" val="41"/>
</p:tagLst>
</file>

<file path=ppt/tags/tag232.xml><?xml version="1.0" encoding="utf-8"?>
<p:tagLst xmlns:p="http://schemas.openxmlformats.org/presentationml/2006/main">
  <p:tag name="MH" val="20160219113219"/>
  <p:tag name="MH_LIBRARY" val="GRAPHIC"/>
  <p:tag name="MH_TYPE" val="Other"/>
  <p:tag name="MH_ORDER" val="42"/>
</p:tagLst>
</file>

<file path=ppt/tags/tag233.xml><?xml version="1.0" encoding="utf-8"?>
<p:tagLst xmlns:p="http://schemas.openxmlformats.org/presentationml/2006/main">
  <p:tag name="MH" val="20160219113219"/>
  <p:tag name="MH_LIBRARY" val="GRAPHIC"/>
  <p:tag name="MH_TYPE" val="Other"/>
  <p:tag name="MH_ORDER" val="43"/>
</p:tagLst>
</file>

<file path=ppt/tags/tag234.xml><?xml version="1.0" encoding="utf-8"?>
<p:tagLst xmlns:p="http://schemas.openxmlformats.org/presentationml/2006/main">
  <p:tag name="MH" val="20160219113219"/>
  <p:tag name="MH_LIBRARY" val="GRAPHIC"/>
  <p:tag name="MH_TYPE" val="Other"/>
  <p:tag name="MH_ORDER" val="44"/>
</p:tagLst>
</file>

<file path=ppt/tags/tag235.xml><?xml version="1.0" encoding="utf-8"?>
<p:tagLst xmlns:p="http://schemas.openxmlformats.org/presentationml/2006/main">
  <p:tag name="MH" val="20160219113219"/>
  <p:tag name="MH_LIBRARY" val="GRAPHIC"/>
  <p:tag name="MH_TYPE" val="Other"/>
  <p:tag name="MH_ORDER" val="45"/>
</p:tagLst>
</file>

<file path=ppt/tags/tag236.xml><?xml version="1.0" encoding="utf-8"?>
<p:tagLst xmlns:p="http://schemas.openxmlformats.org/presentationml/2006/main">
  <p:tag name="MH" val="20160219113219"/>
  <p:tag name="MH_LIBRARY" val="GRAPHIC"/>
  <p:tag name="MH_TYPE" val="Other"/>
  <p:tag name="MH_ORDER" val="46"/>
</p:tagLst>
</file>

<file path=ppt/tags/tag237.xml><?xml version="1.0" encoding="utf-8"?>
<p:tagLst xmlns:p="http://schemas.openxmlformats.org/presentationml/2006/main">
  <p:tag name="MH" val="20160219113219"/>
  <p:tag name="MH_LIBRARY" val="GRAPHIC"/>
  <p:tag name="MH_TYPE" val="Other"/>
  <p:tag name="MH_ORDER" val="47"/>
</p:tagLst>
</file>

<file path=ppt/tags/tag238.xml><?xml version="1.0" encoding="utf-8"?>
<p:tagLst xmlns:p="http://schemas.openxmlformats.org/presentationml/2006/main">
  <p:tag name="MH" val="20160219113219"/>
  <p:tag name="MH_LIBRARY" val="GRAPHIC"/>
  <p:tag name="MH_TYPE" val="Other"/>
  <p:tag name="MH_ORDER" val="48"/>
</p:tagLst>
</file>

<file path=ppt/tags/tag239.xml><?xml version="1.0" encoding="utf-8"?>
<p:tagLst xmlns:p="http://schemas.openxmlformats.org/presentationml/2006/main">
  <p:tag name="MH" val="20160219113219"/>
  <p:tag name="MH_LIBRARY" val="GRAPHIC"/>
  <p:tag name="MH_TYPE" val="Other"/>
  <p:tag name="MH_ORDER" val="49"/>
</p:tagLst>
</file>

<file path=ppt/tags/tag24.xml><?xml version="1.0" encoding="utf-8"?>
<p:tagLst xmlns:p="http://schemas.openxmlformats.org/presentationml/2006/main">
  <p:tag name="MH" val="20151107205916"/>
  <p:tag name="MH_LIBRARY" val="GRAPHIC"/>
  <p:tag name="MH_TYPE" val="Other"/>
  <p:tag name="MH_ORDER" val="1"/>
</p:tagLst>
</file>

<file path=ppt/tags/tag240.xml><?xml version="1.0" encoding="utf-8"?>
<p:tagLst xmlns:p="http://schemas.openxmlformats.org/presentationml/2006/main">
  <p:tag name="MH" val="20160219113219"/>
  <p:tag name="MH_LIBRARY" val="GRAPHIC"/>
  <p:tag name="MH_TYPE" val="Other"/>
  <p:tag name="MH_ORDER" val="50"/>
</p:tagLst>
</file>

<file path=ppt/tags/tag241.xml><?xml version="1.0" encoding="utf-8"?>
<p:tagLst xmlns:p="http://schemas.openxmlformats.org/presentationml/2006/main">
  <p:tag name="MH" val="20160219113219"/>
  <p:tag name="MH_LIBRARY" val="GRAPHIC"/>
  <p:tag name="MH_TYPE" val="Other"/>
  <p:tag name="MH_ORDER" val="51"/>
</p:tagLst>
</file>

<file path=ppt/tags/tag242.xml><?xml version="1.0" encoding="utf-8"?>
<p:tagLst xmlns:p="http://schemas.openxmlformats.org/presentationml/2006/main">
  <p:tag name="MH" val="20160219113219"/>
  <p:tag name="MH_LIBRARY" val="GRAPHIC"/>
  <p:tag name="MH_TYPE" val="Other"/>
  <p:tag name="MH_ORDER" val="52"/>
</p:tagLst>
</file>

<file path=ppt/tags/tag243.xml><?xml version="1.0" encoding="utf-8"?>
<p:tagLst xmlns:p="http://schemas.openxmlformats.org/presentationml/2006/main">
  <p:tag name="MH" val="20160219113219"/>
  <p:tag name="MH_LIBRARY" val="GRAPHIC"/>
  <p:tag name="MH_TYPE" val="Other"/>
  <p:tag name="MH_ORDER" val="53"/>
</p:tagLst>
</file>

<file path=ppt/tags/tag244.xml><?xml version="1.0" encoding="utf-8"?>
<p:tagLst xmlns:p="http://schemas.openxmlformats.org/presentationml/2006/main">
  <p:tag name="MH" val="20160219113219"/>
  <p:tag name="MH_LIBRARY" val="GRAPHIC"/>
  <p:tag name="MH_TYPE" val="Other"/>
  <p:tag name="MH_ORDER" val="54"/>
</p:tagLst>
</file>

<file path=ppt/tags/tag245.xml><?xml version="1.0" encoding="utf-8"?>
<p:tagLst xmlns:p="http://schemas.openxmlformats.org/presentationml/2006/main">
  <p:tag name="MH" val="20160219113219"/>
  <p:tag name="MH_LIBRARY" val="GRAPHIC"/>
  <p:tag name="MH_TYPE" val="Other"/>
  <p:tag name="MH_ORDER" val="55"/>
</p:tagLst>
</file>

<file path=ppt/tags/tag246.xml><?xml version="1.0" encoding="utf-8"?>
<p:tagLst xmlns:p="http://schemas.openxmlformats.org/presentationml/2006/main">
  <p:tag name="MH" val="20160219113219"/>
  <p:tag name="MH_LIBRARY" val="GRAPHIC"/>
  <p:tag name="MH_TYPE" val="Other"/>
  <p:tag name="MH_ORDER" val="56"/>
</p:tagLst>
</file>

<file path=ppt/tags/tag247.xml><?xml version="1.0" encoding="utf-8"?>
<p:tagLst xmlns:p="http://schemas.openxmlformats.org/presentationml/2006/main">
  <p:tag name="MH" val="20160219113219"/>
  <p:tag name="MH_LIBRARY" val="GRAPHIC"/>
  <p:tag name="MH_TYPE" val="Other"/>
  <p:tag name="MH_ORDER" val="57"/>
</p:tagLst>
</file>

<file path=ppt/tags/tag248.xml><?xml version="1.0" encoding="utf-8"?>
<p:tagLst xmlns:p="http://schemas.openxmlformats.org/presentationml/2006/main">
  <p:tag name="MH" val="20160219113219"/>
  <p:tag name="MH_LIBRARY" val="GRAPHIC"/>
  <p:tag name="MH_TYPE" val="Other"/>
  <p:tag name="MH_ORDER" val="58"/>
</p:tagLst>
</file>

<file path=ppt/tags/tag249.xml><?xml version="1.0" encoding="utf-8"?>
<p:tagLst xmlns:p="http://schemas.openxmlformats.org/presentationml/2006/main">
  <p:tag name="MH" val="20160219113219"/>
  <p:tag name="MH_LIBRARY" val="GRAPHIC"/>
  <p:tag name="MH_TYPE" val="Other"/>
  <p:tag name="MH_ORDER" val="59"/>
</p:tagLst>
</file>

<file path=ppt/tags/tag25.xml><?xml version="1.0" encoding="utf-8"?>
<p:tagLst xmlns:p="http://schemas.openxmlformats.org/presentationml/2006/main">
  <p:tag name="MH" val="20151107205916"/>
  <p:tag name="MH_LIBRARY" val="GRAPHIC"/>
  <p:tag name="MH_TYPE" val="Other"/>
  <p:tag name="MH_ORDER" val="2"/>
</p:tagLst>
</file>

<file path=ppt/tags/tag250.xml><?xml version="1.0" encoding="utf-8"?>
<p:tagLst xmlns:p="http://schemas.openxmlformats.org/presentationml/2006/main">
  <p:tag name="MH" val="20160219113219"/>
  <p:tag name="MH_LIBRARY" val="GRAPHIC"/>
  <p:tag name="MH_TYPE" val="Other"/>
  <p:tag name="MH_ORDER" val="60"/>
</p:tagLst>
</file>

<file path=ppt/tags/tag251.xml><?xml version="1.0" encoding="utf-8"?>
<p:tagLst xmlns:p="http://schemas.openxmlformats.org/presentationml/2006/main">
  <p:tag name="MH" val="20160219113219"/>
  <p:tag name="MH_LIBRARY" val="GRAPHIC"/>
  <p:tag name="MH_TYPE" val="Other"/>
  <p:tag name="MH_ORDER" val="61"/>
</p:tagLst>
</file>

<file path=ppt/tags/tag252.xml><?xml version="1.0" encoding="utf-8"?>
<p:tagLst xmlns:p="http://schemas.openxmlformats.org/presentationml/2006/main">
  <p:tag name="MH" val="20160219113219"/>
  <p:tag name="MH_LIBRARY" val="GRAPHIC"/>
  <p:tag name="MH_TYPE" val="Other"/>
  <p:tag name="MH_ORDER" val="62"/>
</p:tagLst>
</file>

<file path=ppt/tags/tag253.xml><?xml version="1.0" encoding="utf-8"?>
<p:tagLst xmlns:p="http://schemas.openxmlformats.org/presentationml/2006/main">
  <p:tag name="MH" val="20160219113219"/>
  <p:tag name="MH_LIBRARY" val="GRAPHIC"/>
  <p:tag name="MH_TYPE" val="Other"/>
  <p:tag name="MH_ORDER" val="63"/>
</p:tagLst>
</file>

<file path=ppt/tags/tag254.xml><?xml version="1.0" encoding="utf-8"?>
<p:tagLst xmlns:p="http://schemas.openxmlformats.org/presentationml/2006/main">
  <p:tag name="MH" val="20160219113219"/>
  <p:tag name="MH_LIBRARY" val="GRAPHIC"/>
  <p:tag name="MH_TYPE" val="Other"/>
  <p:tag name="MH_ORDER" val="64"/>
</p:tagLst>
</file>

<file path=ppt/tags/tag255.xml><?xml version="1.0" encoding="utf-8"?>
<p:tagLst xmlns:p="http://schemas.openxmlformats.org/presentationml/2006/main">
  <p:tag name="MH" val="20160219113219"/>
  <p:tag name="MH_LIBRARY" val="GRAPHIC"/>
  <p:tag name="MH_TYPE" val="Other"/>
  <p:tag name="MH_ORDER" val="65"/>
</p:tagLst>
</file>

<file path=ppt/tags/tag256.xml><?xml version="1.0" encoding="utf-8"?>
<p:tagLst xmlns:p="http://schemas.openxmlformats.org/presentationml/2006/main">
  <p:tag name="MH" val="20160219113219"/>
  <p:tag name="MH_LIBRARY" val="GRAPHIC"/>
  <p:tag name="MH_TYPE" val="Other"/>
  <p:tag name="MH_ORDER" val="66"/>
</p:tagLst>
</file>

<file path=ppt/tags/tag257.xml><?xml version="1.0" encoding="utf-8"?>
<p:tagLst xmlns:p="http://schemas.openxmlformats.org/presentationml/2006/main">
  <p:tag name="MH" val="20160219113219"/>
  <p:tag name="MH_LIBRARY" val="GRAPHIC"/>
  <p:tag name="MH_TYPE" val="Other"/>
  <p:tag name="MH_ORDER" val="67"/>
</p:tagLst>
</file>

<file path=ppt/tags/tag258.xml><?xml version="1.0" encoding="utf-8"?>
<p:tagLst xmlns:p="http://schemas.openxmlformats.org/presentationml/2006/main">
  <p:tag name="MH" val="20160219113219"/>
  <p:tag name="MH_LIBRARY" val="GRAPHIC"/>
  <p:tag name="MH_TYPE" val="Other"/>
  <p:tag name="MH_ORDER" val="68"/>
</p:tagLst>
</file>

<file path=ppt/tags/tag259.xml><?xml version="1.0" encoding="utf-8"?>
<p:tagLst xmlns:p="http://schemas.openxmlformats.org/presentationml/2006/main">
  <p:tag name="MH" val="20160219113219"/>
  <p:tag name="MH_LIBRARY" val="GRAPHIC"/>
  <p:tag name="MH_TYPE" val="Other"/>
  <p:tag name="MH_ORDER" val="69"/>
</p:tagLst>
</file>

<file path=ppt/tags/tag26.xml><?xml version="1.0" encoding="utf-8"?>
<p:tagLst xmlns:p="http://schemas.openxmlformats.org/presentationml/2006/main">
  <p:tag name="MH" val="20151107205916"/>
  <p:tag name="MH_LIBRARY" val="GRAPHIC"/>
  <p:tag name="MH_TYPE" val="Other"/>
  <p:tag name="MH_ORDER" val="3"/>
</p:tagLst>
</file>

<file path=ppt/tags/tag260.xml><?xml version="1.0" encoding="utf-8"?>
<p:tagLst xmlns:p="http://schemas.openxmlformats.org/presentationml/2006/main">
  <p:tag name="MH" val="20160219113219"/>
  <p:tag name="MH_LIBRARY" val="GRAPHIC"/>
  <p:tag name="MH_TYPE" val="Other"/>
  <p:tag name="MH_ORDER" val="70"/>
</p:tagLst>
</file>

<file path=ppt/tags/tag261.xml><?xml version="1.0" encoding="utf-8"?>
<p:tagLst xmlns:p="http://schemas.openxmlformats.org/presentationml/2006/main">
  <p:tag name="MH" val="20160219113219"/>
  <p:tag name="MH_LIBRARY" val="GRAPHIC"/>
  <p:tag name="MH_TYPE" val="Other"/>
  <p:tag name="MH_ORDER" val="71"/>
</p:tagLst>
</file>

<file path=ppt/tags/tag262.xml><?xml version="1.0" encoding="utf-8"?>
<p:tagLst xmlns:p="http://schemas.openxmlformats.org/presentationml/2006/main">
  <p:tag name="MH" val="20160219113219"/>
  <p:tag name="MH_LIBRARY" val="GRAPHIC"/>
  <p:tag name="MH_TYPE" val="Other"/>
  <p:tag name="MH_ORDER" val="72"/>
</p:tagLst>
</file>

<file path=ppt/tags/tag263.xml><?xml version="1.0" encoding="utf-8"?>
<p:tagLst xmlns:p="http://schemas.openxmlformats.org/presentationml/2006/main">
  <p:tag name="MH" val="20160219113219"/>
  <p:tag name="MH_LIBRARY" val="GRAPHIC"/>
  <p:tag name="MH_TYPE" val="Other"/>
  <p:tag name="MH_ORDER" val="73"/>
</p:tagLst>
</file>

<file path=ppt/tags/tag264.xml><?xml version="1.0" encoding="utf-8"?>
<p:tagLst xmlns:p="http://schemas.openxmlformats.org/presentationml/2006/main">
  <p:tag name="MH" val="20160219113219"/>
  <p:tag name="MH_LIBRARY" val="GRAPHIC"/>
  <p:tag name="MH_TYPE" val="Other"/>
  <p:tag name="MH_ORDER" val="74"/>
</p:tagLst>
</file>

<file path=ppt/tags/tag265.xml><?xml version="1.0" encoding="utf-8"?>
<p:tagLst xmlns:p="http://schemas.openxmlformats.org/presentationml/2006/main">
  <p:tag name="MH" val="20160219113219"/>
  <p:tag name="MH_LIBRARY" val="GRAPHIC"/>
  <p:tag name="MH_TYPE" val="Other"/>
  <p:tag name="MH_ORDER" val="75"/>
</p:tagLst>
</file>

<file path=ppt/tags/tag266.xml><?xml version="1.0" encoding="utf-8"?>
<p:tagLst xmlns:p="http://schemas.openxmlformats.org/presentationml/2006/main">
  <p:tag name="MH" val="20160219113219"/>
  <p:tag name="MH_LIBRARY" val="GRAPHIC"/>
  <p:tag name="MH_TYPE" val="Other"/>
  <p:tag name="MH_ORDER" val="76"/>
</p:tagLst>
</file>

<file path=ppt/tags/tag267.xml><?xml version="1.0" encoding="utf-8"?>
<p:tagLst xmlns:p="http://schemas.openxmlformats.org/presentationml/2006/main">
  <p:tag name="MH" val="20160219113219"/>
  <p:tag name="MH_LIBRARY" val="GRAPHIC"/>
  <p:tag name="MH_TYPE" val="Other"/>
  <p:tag name="MH_ORDER" val="3"/>
</p:tagLst>
</file>

<file path=ppt/tags/tag268.xml><?xml version="1.0" encoding="utf-8"?>
<p:tagLst xmlns:p="http://schemas.openxmlformats.org/presentationml/2006/main">
  <p:tag name="MH" val="20160219113219"/>
  <p:tag name="MH_LIBRARY" val="GRAPHIC"/>
  <p:tag name="MH_TYPE" val="Other"/>
  <p:tag name="MH_ORDER" val="9"/>
</p:tagLst>
</file>

<file path=ppt/tags/tag269.xml><?xml version="1.0" encoding="utf-8"?>
<p:tagLst xmlns:p="http://schemas.openxmlformats.org/presentationml/2006/main">
  <p:tag name="MH" val="20160219113219"/>
  <p:tag name="MH_LIBRARY" val="GRAPHIC"/>
  <p:tag name="MH_TYPE" val="Other"/>
  <p:tag name="MH_ORDER" val="15"/>
</p:tagLst>
</file>

<file path=ppt/tags/tag27.xml><?xml version="1.0" encoding="utf-8"?>
<p:tagLst xmlns:p="http://schemas.openxmlformats.org/presentationml/2006/main">
  <p:tag name="MH" val="20151107205916"/>
  <p:tag name="MH_LIBRARY" val="GRAPHIC"/>
  <p:tag name="MH_TYPE" val="Other"/>
  <p:tag name="MH_ORDER" val="4"/>
</p:tagLst>
</file>

<file path=ppt/tags/tag270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51107164229"/>
  <p:tag name="MH_LIBRARY" val="GRAPHIC"/>
</p:tagLst>
</file>

<file path=ppt/tags/tag27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28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8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8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83.xml><?xml version="1.0" encoding="utf-8"?>
<p:tagLst xmlns:p="http://schemas.openxmlformats.org/presentationml/2006/main">
  <p:tag name="MH" val="20160312084837"/>
  <p:tag name="MH_LIBRARY" val="GRAPHIC"/>
  <p:tag name="MH_TYPE" val="Other"/>
  <p:tag name="MH_ORDER" val="7"/>
</p:tagLst>
</file>

<file path=ppt/tags/tag284.xml><?xml version="1.0" encoding="utf-8"?>
<p:tagLst xmlns:p="http://schemas.openxmlformats.org/presentationml/2006/main">
  <p:tag name="MH" val="20160312084837"/>
  <p:tag name="MH_LIBRARY" val="GRAPHIC"/>
  <p:tag name="MH_TYPE" val="Other"/>
  <p:tag name="MH_ORDER" val="1"/>
</p:tagLst>
</file>

<file path=ppt/tags/tag285.xml><?xml version="1.0" encoding="utf-8"?>
<p:tagLst xmlns:p="http://schemas.openxmlformats.org/presentationml/2006/main">
  <p:tag name="MH" val="20160312084837"/>
  <p:tag name="MH_LIBRARY" val="GRAPHIC"/>
  <p:tag name="MH_TYPE" val="Other"/>
  <p:tag name="MH_ORDER" val="2"/>
</p:tagLst>
</file>

<file path=ppt/tags/tag286.xml><?xml version="1.0" encoding="utf-8"?>
<p:tagLst xmlns:p="http://schemas.openxmlformats.org/presentationml/2006/main">
  <p:tag name="MH" val="20160312084837"/>
  <p:tag name="MH_LIBRARY" val="GRAPHIC"/>
  <p:tag name="MH_TYPE" val="Other"/>
  <p:tag name="MH_ORDER" val="3"/>
</p:tagLst>
</file>

<file path=ppt/tags/tag287.xml><?xml version="1.0" encoding="utf-8"?>
<p:tagLst xmlns:p="http://schemas.openxmlformats.org/presentationml/2006/main">
  <p:tag name="MH" val="20160312084837"/>
  <p:tag name="MH_LIBRARY" val="GRAPHIC"/>
  <p:tag name="MH_TYPE" val="Other"/>
  <p:tag name="MH_ORDER" val="9"/>
</p:tagLst>
</file>

<file path=ppt/tags/tag288.xml><?xml version="1.0" encoding="utf-8"?>
<p:tagLst xmlns:p="http://schemas.openxmlformats.org/presentationml/2006/main">
  <p:tag name="MH" val="20160312084837"/>
  <p:tag name="MH_LIBRARY" val="GRAPHIC"/>
  <p:tag name="MH_TYPE" val="Other"/>
  <p:tag name="MH_ORDER" val="10"/>
</p:tagLst>
</file>

<file path=ppt/tags/tag289.xml><?xml version="1.0" encoding="utf-8"?>
<p:tagLst xmlns:p="http://schemas.openxmlformats.org/presentationml/2006/main">
  <p:tag name="MH" val="20160312084837"/>
  <p:tag name="MH_LIBRARY" val="GRAPHIC"/>
  <p:tag name="MH_TYPE" val="Other"/>
  <p:tag name="MH_ORDER" val="11"/>
</p:tagLst>
</file>

<file path=ppt/tags/tag29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290.xml><?xml version="1.0" encoding="utf-8"?>
<p:tagLst xmlns:p="http://schemas.openxmlformats.org/presentationml/2006/main">
  <p:tag name="MH" val="20160312084837"/>
  <p:tag name="MH_LIBRARY" val="GRAPHIC"/>
  <p:tag name="MH_TYPE" val="Desc"/>
  <p:tag name="MH_ORDER" val="1"/>
</p:tagLst>
</file>

<file path=ppt/tags/tag291.xml><?xml version="1.0" encoding="utf-8"?>
<p:tagLst xmlns:p="http://schemas.openxmlformats.org/presentationml/2006/main">
  <p:tag name="MH" val="20160312084837"/>
  <p:tag name="MH_LIBRARY" val="GRAPHIC"/>
  <p:tag name="MH_TYPE" val="SubTitle"/>
  <p:tag name="MH_ORDER" val="1"/>
</p:tagLst>
</file>

<file path=ppt/tags/tag292.xml><?xml version="1.0" encoding="utf-8"?>
<p:tagLst xmlns:p="http://schemas.openxmlformats.org/presentationml/2006/main">
  <p:tag name="MH" val="20160312084837"/>
  <p:tag name="MH_LIBRARY" val="GRAPHIC"/>
  <p:tag name="MH_TYPE" val="SubTitle"/>
  <p:tag name="MH_ORDER" val="1"/>
</p:tagLst>
</file>

<file path=ppt/tags/tag293.xml><?xml version="1.0" encoding="utf-8"?>
<p:tagLst xmlns:p="http://schemas.openxmlformats.org/presentationml/2006/main">
  <p:tag name="MH" val="20160312084837"/>
  <p:tag name="MH_LIBRARY" val="GRAPHIC"/>
  <p:tag name="MH_TYPE" val="SubTitle"/>
  <p:tag name="MH_ORDER" val="1"/>
</p:tagLst>
</file>

<file path=ppt/tags/tag294.xml><?xml version="1.0" encoding="utf-8"?>
<p:tagLst xmlns:p="http://schemas.openxmlformats.org/presentationml/2006/main">
  <p:tag name="MH" val="20160312084837"/>
  <p:tag name="MH_LIBRARY" val="GRAPHIC"/>
  <p:tag name="MH_TYPE" val="Other"/>
  <p:tag name="MH_ORDER" val="5"/>
</p:tagLst>
</file>

<file path=ppt/tags/tag295.xml><?xml version="1.0" encoding="utf-8"?>
<p:tagLst xmlns:p="http://schemas.openxmlformats.org/presentationml/2006/main">
  <p:tag name="MH" val="20160312084837"/>
  <p:tag name="MH_LIBRARY" val="GRAPHIC"/>
  <p:tag name="MH_TYPE" val="Other"/>
  <p:tag name="MH_ORDER" val="6"/>
</p:tagLst>
</file>

<file path=ppt/tags/tag296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297.xml><?xml version="1.0" encoding="utf-8"?>
<p:tagLst xmlns:p="http://schemas.openxmlformats.org/presentationml/2006/main">
  <p:tag name="MH" val="20151104210056"/>
  <p:tag name="MH_LIBRARY" val="GRAPHIC"/>
  <p:tag name="MH_TYPE" val="PageTitle"/>
  <p:tag name="MH_ORDER" val="PageTitle"/>
</p:tagLst>
</file>

<file path=ppt/tags/tag298.xml><?xml version="1.0" encoding="utf-8"?>
<p:tagLst xmlns:p="http://schemas.openxmlformats.org/presentationml/2006/main">
  <p:tag name="MH" val="20151104210056"/>
  <p:tag name="MH_LIBRARY" val="GRAPHIC"/>
  <p:tag name="MH_TYPE" val="Other"/>
  <p:tag name="MH_ORDER" val="2"/>
</p:tagLst>
</file>

<file path=ppt/tags/tag299.xml><?xml version="1.0" encoding="utf-8"?>
<p:tagLst xmlns:p="http://schemas.openxmlformats.org/presentationml/2006/main">
  <p:tag name="MH" val="20151104210056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300.xml><?xml version="1.0" encoding="utf-8"?>
<p:tagLst xmlns:p="http://schemas.openxmlformats.org/presentationml/2006/main">
  <p:tag name="MH" val="20151104210056"/>
  <p:tag name="MH_LIBRARY" val="GRAPHIC"/>
  <p:tag name="MH_TYPE" val="Other"/>
  <p:tag name="MH_ORDER" val="5"/>
</p:tagLst>
</file>

<file path=ppt/tags/tag301.xml><?xml version="1.0" encoding="utf-8"?>
<p:tagLst xmlns:p="http://schemas.openxmlformats.org/presentationml/2006/main">
  <p:tag name="MH" val="20151104210056"/>
  <p:tag name="MH_LIBRARY" val="GRAPHIC"/>
  <p:tag name="MH_TYPE" val="Other"/>
  <p:tag name="MH_ORDER" val="7"/>
</p:tagLst>
</file>

<file path=ppt/tags/tag302.xml><?xml version="1.0" encoding="utf-8"?>
<p:tagLst xmlns:p="http://schemas.openxmlformats.org/presentationml/2006/main">
  <p:tag name="MH" val="20151104210056"/>
  <p:tag name="MH_LIBRARY" val="GRAPHIC"/>
  <p:tag name="MH_TYPE" val="Other"/>
  <p:tag name="MH_ORDER" val="8"/>
</p:tagLst>
</file>

<file path=ppt/tags/tag303.xml><?xml version="1.0" encoding="utf-8"?>
<p:tagLst xmlns:p="http://schemas.openxmlformats.org/presentationml/2006/main">
  <p:tag name="MH" val="20151104210056"/>
  <p:tag name="MH_LIBRARY" val="GRAPHIC"/>
  <p:tag name="MH_TYPE" val="Other"/>
  <p:tag name="MH_ORDER" val="1"/>
</p:tagLst>
</file>

<file path=ppt/tags/tag304.xml><?xml version="1.0" encoding="utf-8"?>
<p:tagLst xmlns:p="http://schemas.openxmlformats.org/presentationml/2006/main">
  <p:tag name="MH" val="20151104210056"/>
  <p:tag name="MH_LIBRARY" val="GRAPHIC"/>
  <p:tag name="MH_TYPE" val="Other"/>
  <p:tag name="MH_ORDER" val="9"/>
</p:tagLst>
</file>

<file path=ppt/tags/tag305.xml><?xml version="1.0" encoding="utf-8"?>
<p:tagLst xmlns:p="http://schemas.openxmlformats.org/presentationml/2006/main">
  <p:tag name="MH" val="20151104210056"/>
  <p:tag name="MH_LIBRARY" val="GRAPHIC"/>
  <p:tag name="MH_TYPE" val="Other"/>
  <p:tag name="MH_ORDER" val="10"/>
</p:tagLst>
</file>

<file path=ppt/tags/tag306.xml><?xml version="1.0" encoding="utf-8"?>
<p:tagLst xmlns:p="http://schemas.openxmlformats.org/presentationml/2006/main">
  <p:tag name="MH" val="20151104210056"/>
  <p:tag name="MH_LIBRARY" val="GRAPHIC"/>
  <p:tag name="MH_TYPE" val="Other"/>
  <p:tag name="MH_ORDER" val="3"/>
</p:tagLst>
</file>

<file path=ppt/tags/tag307.xml><?xml version="1.0" encoding="utf-8"?>
<p:tagLst xmlns:p="http://schemas.openxmlformats.org/presentationml/2006/main">
  <p:tag name="MH" val="20151104210056"/>
  <p:tag name="MH_LIBRARY" val="GRAPHIC"/>
  <p:tag name="MH_TYPE" val="Other"/>
  <p:tag name="MH_ORDER" val="6"/>
</p:tagLst>
</file>

<file path=ppt/tags/tag308.xml><?xml version="1.0" encoding="utf-8"?>
<p:tagLst xmlns:p="http://schemas.openxmlformats.org/presentationml/2006/main">
  <p:tag name="MH" val="20151104210056"/>
  <p:tag name="MH_LIBRARY" val="GRAPHIC"/>
  <p:tag name="MH_TYPE" val="Other"/>
  <p:tag name="MH_ORDER" val="11"/>
</p:tagLst>
</file>

<file path=ppt/tags/tag309.xml><?xml version="1.0" encoding="utf-8"?>
<p:tagLst xmlns:p="http://schemas.openxmlformats.org/presentationml/2006/main">
  <p:tag name="MH" val="20151104210056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310.xml><?xml version="1.0" encoding="utf-8"?>
<p:tagLst xmlns:p="http://schemas.openxmlformats.org/presentationml/2006/main">
  <p:tag name="MH" val="20151104210056"/>
  <p:tag name="MH_LIBRARY" val="GRAPHIC"/>
  <p:tag name="MH_TYPE" val="Text"/>
  <p:tag name="MH_ORDER" val="2"/>
</p:tagLst>
</file>

<file path=ppt/tags/tag311.xml><?xml version="1.0" encoding="utf-8"?>
<p:tagLst xmlns:p="http://schemas.openxmlformats.org/presentationml/2006/main">
  <p:tag name="MH" val="20151104210056"/>
  <p:tag name="MH_LIBRARY" val="GRAPHIC"/>
  <p:tag name="MH_TYPE" val="SubTitle"/>
  <p:tag name="MH_ORDER" val="1"/>
</p:tagLst>
</file>

<file path=ppt/tags/tag312.xml><?xml version="1.0" encoding="utf-8"?>
<p:tagLst xmlns:p="http://schemas.openxmlformats.org/presentationml/2006/main">
  <p:tag name="MH" val="20151104210056"/>
  <p:tag name="MH_LIBRARY" val="GRAPHIC"/>
  <p:tag name="MH_TYPE" val="SubTitle"/>
  <p:tag name="MH_ORDER" val="2"/>
</p:tagLst>
</file>

<file path=ppt/tags/tag313.xml><?xml version="1.0" encoding="utf-8"?>
<p:tagLst xmlns:p="http://schemas.openxmlformats.org/presentationml/2006/main">
  <p:tag name="MH" val="20151104210056"/>
  <p:tag name="MH_LIBRARY" val="GRAPHIC"/>
  <p:tag name="MH_TYPE" val="Text"/>
  <p:tag name="MH_ORDER" val="3"/>
</p:tagLst>
</file>

<file path=ppt/tags/tag314.xml><?xml version="1.0" encoding="utf-8"?>
<p:tagLst xmlns:p="http://schemas.openxmlformats.org/presentationml/2006/main">
  <p:tag name="MH" val="20151104210056"/>
  <p:tag name="MH_LIBRARY" val="GRAPHIC"/>
  <p:tag name="MH_TYPE" val="SubTitle"/>
  <p:tag name="MH_ORDER" val="3"/>
</p:tagLst>
</file>

<file path=ppt/tags/tag315.xml><?xml version="1.0" encoding="utf-8"?>
<p:tagLst xmlns:p="http://schemas.openxmlformats.org/presentationml/2006/main">
  <p:tag name="MH_TYPE" val="#NeiR#"/>
  <p:tag name="MH_NUMBER" val="3"/>
  <p:tag name="MH_CATEGORY" val="#ShuJTB#"/>
  <p:tag name="MH_LAYOUT" val="SubTitleText"/>
  <p:tag name="MH" val="20151104210056"/>
  <p:tag name="MH_LIBRARY" val="GRAPHIC"/>
</p:tagLst>
</file>

<file path=ppt/tags/tag316.xml><?xml version="1.0" encoding="utf-8"?>
<p:tagLst xmlns:p="http://schemas.openxmlformats.org/presentationml/2006/main">
  <p:tag name="MH" val="20151107223526"/>
  <p:tag name="MH_LIBRARY" val="GRAPHIC"/>
  <p:tag name="MH_TYPE" val="PageTitle"/>
  <p:tag name="MH_ORDER" val="PageTitle"/>
</p:tagLst>
</file>

<file path=ppt/tags/tag317.xml><?xml version="1.0" encoding="utf-8"?>
<p:tagLst xmlns:p="http://schemas.openxmlformats.org/presentationml/2006/main">
  <p:tag name="MH" val="20151107223526"/>
  <p:tag name="MH_LIBRARY" val="GRAPHIC"/>
  <p:tag name="MH_TYPE" val="Other"/>
  <p:tag name="MH_ORDER" val="1"/>
</p:tagLst>
</file>

<file path=ppt/tags/tag318.xml><?xml version="1.0" encoding="utf-8"?>
<p:tagLst xmlns:p="http://schemas.openxmlformats.org/presentationml/2006/main">
  <p:tag name="MH" val="20151107223526"/>
  <p:tag name="MH_LIBRARY" val="GRAPHIC"/>
  <p:tag name="MH_TYPE" val="Other"/>
  <p:tag name="MH_ORDER" val="2"/>
</p:tagLst>
</file>

<file path=ppt/tags/tag319.xml><?xml version="1.0" encoding="utf-8"?>
<p:tagLst xmlns:p="http://schemas.openxmlformats.org/presentationml/2006/main">
  <p:tag name="MH" val="20151107223526"/>
  <p:tag name="MH_LIBRARY" val="GRAPHIC"/>
  <p:tag name="MH_TYPE" val="Text"/>
  <p:tag name="MH_ORDER" val="3"/>
</p:tagLst>
</file>

<file path=ppt/tags/tag32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320.xml><?xml version="1.0" encoding="utf-8"?>
<p:tagLst xmlns:p="http://schemas.openxmlformats.org/presentationml/2006/main">
  <p:tag name="MH" val="20151107223526"/>
  <p:tag name="MH_LIBRARY" val="GRAPHIC"/>
  <p:tag name="MH_TYPE" val="Other"/>
  <p:tag name="MH_ORDER" val="4"/>
</p:tagLst>
</file>

<file path=ppt/tags/tag321.xml><?xml version="1.0" encoding="utf-8"?>
<p:tagLst xmlns:p="http://schemas.openxmlformats.org/presentationml/2006/main">
  <p:tag name="MH" val="20151107223526"/>
  <p:tag name="MH_LIBRARY" val="GRAPHIC"/>
  <p:tag name="MH_TYPE" val="Other"/>
  <p:tag name="MH_ORDER" val="3"/>
</p:tagLst>
</file>

<file path=ppt/tags/tag322.xml><?xml version="1.0" encoding="utf-8"?>
<p:tagLst xmlns:p="http://schemas.openxmlformats.org/presentationml/2006/main">
  <p:tag name="MH" val="20151107223526"/>
  <p:tag name="MH_LIBRARY" val="GRAPHIC"/>
  <p:tag name="MH_TYPE" val="Text"/>
  <p:tag name="MH_ORDER" val="2"/>
</p:tagLst>
</file>

<file path=ppt/tags/tag323.xml><?xml version="1.0" encoding="utf-8"?>
<p:tagLst xmlns:p="http://schemas.openxmlformats.org/presentationml/2006/main">
  <p:tag name="MH" val="20151107223526"/>
  <p:tag name="MH_LIBRARY" val="GRAPHIC"/>
  <p:tag name="MH_TYPE" val="Other"/>
  <p:tag name="MH_ORDER" val="6"/>
</p:tagLst>
</file>

<file path=ppt/tags/tag324.xml><?xml version="1.0" encoding="utf-8"?>
<p:tagLst xmlns:p="http://schemas.openxmlformats.org/presentationml/2006/main">
  <p:tag name="MH" val="20151107223526"/>
  <p:tag name="MH_LIBRARY" val="GRAPHIC"/>
  <p:tag name="MH_TYPE" val="Other"/>
  <p:tag name="MH_ORDER" val="5"/>
</p:tagLst>
</file>

<file path=ppt/tags/tag325.xml><?xml version="1.0" encoding="utf-8"?>
<p:tagLst xmlns:p="http://schemas.openxmlformats.org/presentationml/2006/main">
  <p:tag name="MH" val="20151107223526"/>
  <p:tag name="MH_LIBRARY" val="GRAPHIC"/>
  <p:tag name="MH_TYPE" val="Text"/>
  <p:tag name="MH_ORDER" val="1"/>
</p:tagLst>
</file>

<file path=ppt/tags/tag326.xml><?xml version="1.0" encoding="utf-8"?>
<p:tagLst xmlns:p="http://schemas.openxmlformats.org/presentationml/2006/main">
  <p:tag name="MH" val="20151107223526"/>
  <p:tag name="MH_LIBRARY" val="GRAPHIC"/>
  <p:tag name="MH_TYPE" val="Other"/>
  <p:tag name="MH_ORDER" val="7"/>
</p:tagLst>
</file>

<file path=ppt/tags/tag327.xml><?xml version="1.0" encoding="utf-8"?>
<p:tagLst xmlns:p="http://schemas.openxmlformats.org/presentationml/2006/main">
  <p:tag name="MH" val="20151107223526"/>
  <p:tag name="MH_LIBRARY" val="GRAPHIC"/>
  <p:tag name="MH_TYPE" val="Text"/>
  <p:tag name="MH_ORDER" val="4"/>
</p:tagLst>
</file>

<file path=ppt/tags/tag328.xml><?xml version="1.0" encoding="utf-8"?>
<p:tagLst xmlns:p="http://schemas.openxmlformats.org/presentationml/2006/main">
  <p:tag name="MH" val="20151107223526"/>
  <p:tag name="MH_LIBRARY" val="GRAPHIC"/>
  <p:tag name="MH_TYPE" val="Other"/>
  <p:tag name="MH_ORDER" val="8"/>
</p:tagLst>
</file>

<file path=ppt/tags/tag329.xml><?xml version="1.0" encoding="utf-8"?>
<p:tagLst xmlns:p="http://schemas.openxmlformats.org/presentationml/2006/main">
  <p:tag name="MH" val="20151107223526"/>
  <p:tag name="MH_LIBRARY" val="GRAPHIC"/>
  <p:tag name="MH_TYPE" val="SubTitle"/>
  <p:tag name="MH_ORDER" val="4"/>
</p:tagLst>
</file>

<file path=ppt/tags/tag33.xml><?xml version="1.0" encoding="utf-8"?>
<p:tagLst xmlns:p="http://schemas.openxmlformats.org/presentationml/2006/main">
  <p:tag name="MH" val="20151107205916"/>
  <p:tag name="MH_LIBRARY" val="GRAPHIC"/>
  <p:tag name="MH_TYPE" val="SubTitle"/>
  <p:tag name="MH_ORDER" val="2"/>
</p:tagLst>
</file>

<file path=ppt/tags/tag330.xml><?xml version="1.0" encoding="utf-8"?>
<p:tagLst xmlns:p="http://schemas.openxmlformats.org/presentationml/2006/main">
  <p:tag name="MH" val="20151107223526"/>
  <p:tag name="MH_LIBRARY" val="GRAPHIC"/>
  <p:tag name="MH_TYPE" val="SubTitle"/>
  <p:tag name="MH_ORDER" val="3"/>
</p:tagLst>
</file>

<file path=ppt/tags/tag331.xml><?xml version="1.0" encoding="utf-8"?>
<p:tagLst xmlns:p="http://schemas.openxmlformats.org/presentationml/2006/main">
  <p:tag name="MH" val="20151107223526"/>
  <p:tag name="MH_LIBRARY" val="GRAPHIC"/>
  <p:tag name="MH_TYPE" val="SubTitle"/>
  <p:tag name="MH_ORDER" val="2"/>
</p:tagLst>
</file>

<file path=ppt/tags/tag332.xml><?xml version="1.0" encoding="utf-8"?>
<p:tagLst xmlns:p="http://schemas.openxmlformats.org/presentationml/2006/main">
  <p:tag name="MH" val="20151107223526"/>
  <p:tag name="MH_LIBRARY" val="GRAPHIC"/>
  <p:tag name="MH_TYPE" val="SubTitle"/>
  <p:tag name="MH_ORDER" val="1"/>
</p:tagLst>
</file>

<file path=ppt/tags/tag333.xml><?xml version="1.0" encoding="utf-8"?>
<p:tagLst xmlns:p="http://schemas.openxmlformats.org/presentationml/2006/main">
  <p:tag name="MH_TYPE" val="#NeiR#"/>
  <p:tag name="MH_NUMBER" val="4"/>
  <p:tag name="MH_CATEGORY" val="#ShuJTB#"/>
  <p:tag name="MH_LAYOUT" val="SubTitleTextDesc"/>
  <p:tag name="MH" val="20151107223526"/>
  <p:tag name="MH_LIBRARY" val="GRAPHIC"/>
</p:tagLst>
</file>

<file path=ppt/tags/tag334.xml><?xml version="1.0" encoding="utf-8"?>
<p:tagLst xmlns:p="http://schemas.openxmlformats.org/presentationml/2006/main">
  <p:tag name="MH" val="20151107164156"/>
  <p:tag name="MH_LIBRARY" val="GRAPHIC"/>
  <p:tag name="MH_TYPE" val="PageTitle"/>
  <p:tag name="MH_ORDER" val="PageTitle"/>
</p:tagLst>
</file>

<file path=ppt/tags/tag335.xml><?xml version="1.0" encoding="utf-8"?>
<p:tagLst xmlns:p="http://schemas.openxmlformats.org/presentationml/2006/main">
  <p:tag name="MH" val="20151107164156"/>
  <p:tag name="MH_LIBRARY" val="GRAPHIC"/>
  <p:tag name="MH_TYPE" val="Other"/>
  <p:tag name="MH_ORDER" val="1"/>
</p:tagLst>
</file>

<file path=ppt/tags/tag336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1"/>
</p:tagLst>
</file>

<file path=ppt/tags/tag337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2"/>
</p:tagLst>
</file>

<file path=ppt/tags/tag338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339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3"/>
</p:tagLst>
</file>

<file path=ppt/tags/tag34.xml><?xml version="1.0" encoding="utf-8"?>
<p:tagLst xmlns:p="http://schemas.openxmlformats.org/presentationml/2006/main">
  <p:tag name="MH_TYPE" val="#NeiR#"/>
  <p:tag name="MH_NUMBER" val="3"/>
  <p:tag name="MH_CATEGORY" val="#XunHChF#"/>
  <p:tag name="MH_LAYOUT" val="SubTitleDesc"/>
  <p:tag name="MH" val="20151107205916"/>
  <p:tag name="MH_LIBRARY" val="GRAPHIC"/>
</p:tagLst>
</file>

<file path=ppt/tags/tag340.xml><?xml version="1.0" encoding="utf-8"?>
<p:tagLst xmlns:p="http://schemas.openxmlformats.org/presentationml/2006/main">
  <p:tag name="MH" val="20151107164156"/>
  <p:tag name="MH_LIBRARY" val="GRAPHIC"/>
  <p:tag name="MH_TYPE" val="Text"/>
  <p:tag name="MH_ORDER" val="3"/>
</p:tagLst>
</file>

<file path=ppt/tags/tag341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342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TextDesc"/>
  <p:tag name="MH" val="20151107164156"/>
  <p:tag name="MH_LIBRARY" val="GRAPHIC"/>
</p:tagLst>
</file>

<file path=ppt/tags/tag343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344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34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4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4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4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4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.xml><?xml version="1.0" encoding="utf-8"?>
<p:tagLst xmlns:p="http://schemas.openxmlformats.org/presentationml/2006/main">
  <p:tag name="MH" val="20151107204051"/>
  <p:tag name="MH_LIBRARY" val="GRAPHIC"/>
  <p:tag name="MH_TYPE" val="PageTitle"/>
  <p:tag name="MH_ORDER" val="PageTitle"/>
</p:tagLst>
</file>

<file path=ppt/tags/tag35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57.xml><?xml version="1.0" encoding="utf-8"?>
<p:tagLst xmlns:p="http://schemas.openxmlformats.org/presentationml/2006/main">
  <p:tag name="MH_TYPE" val="#NeiR#"/>
  <p:tag name="MH_NUMBER" val="5"/>
  <p:tag name="MH_CATEGORY" val="#YinZJG#"/>
  <p:tag name="MH_LAYOUT" val="TitleSubTitleDesc"/>
</p:tagLst>
</file>

<file path=ppt/tags/tag358.xml><?xml version="1.0" encoding="utf-8"?>
<p:tagLst xmlns:p="http://schemas.openxmlformats.org/presentationml/2006/main">
  <p:tag name="MH" val="20151201112552"/>
  <p:tag name="MH_LIBRARY" val="GRAPHIC"/>
  <p:tag name="MH_TYPE" val="Other"/>
  <p:tag name="MH_ORDER" val="6"/>
</p:tagLst>
</file>

<file path=ppt/tags/tag359.xml><?xml version="1.0" encoding="utf-8"?>
<p:tagLst xmlns:p="http://schemas.openxmlformats.org/presentationml/2006/main">
  <p:tag name="MH" val="20151201112552"/>
  <p:tag name="MH_LIBRARY" val="GRAPHIC"/>
  <p:tag name="MH_TYPE" val="Other"/>
  <p:tag name="MH_ORDER" val="8"/>
</p:tagLst>
</file>

<file path=ppt/tags/tag36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360.xml><?xml version="1.0" encoding="utf-8"?>
<p:tagLst xmlns:p="http://schemas.openxmlformats.org/presentationml/2006/main">
  <p:tag name="MH" val="20151201112552"/>
  <p:tag name="MH_LIBRARY" val="GRAPHIC"/>
  <p:tag name="MH_TYPE" val="Other"/>
  <p:tag name="MH_ORDER" val="10"/>
</p:tagLst>
</file>

<file path=ppt/tags/tag361.xml><?xml version="1.0" encoding="utf-8"?>
<p:tagLst xmlns:p="http://schemas.openxmlformats.org/presentationml/2006/main">
  <p:tag name="MH" val="20151201112552"/>
  <p:tag name="MH_LIBRARY" val="GRAPHIC"/>
  <p:tag name="MH_TYPE" val="Other"/>
  <p:tag name="MH_ORDER" val="12"/>
</p:tagLst>
</file>

<file path=ppt/tags/tag36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6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7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70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71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72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73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74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75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76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77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78.xml><?xml version="1.0" encoding="utf-8"?>
<p:tagLst xmlns:p="http://schemas.openxmlformats.org/presentationml/2006/main">
  <p:tag name="MH" val="20151201112552"/>
  <p:tag name="MH_LIBRARY" val="GRAPHIC"/>
  <p:tag name="MH_TYPE" val="Other"/>
  <p:tag name="MH_ORDER" val="1"/>
</p:tagLst>
</file>

<file path=ppt/tags/tag379.xml><?xml version="1.0" encoding="utf-8"?>
<p:tagLst xmlns:p="http://schemas.openxmlformats.org/presentationml/2006/main">
  <p:tag name="MH" val="20151201112552"/>
  <p:tag name="MH_LIBRARY" val="GRAPHIC"/>
  <p:tag name="MH_TYPE" val="Other"/>
  <p:tag name="MH_ORDER" val="2"/>
</p:tagLst>
</file>

<file path=ppt/tags/tag3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80.xml><?xml version="1.0" encoding="utf-8"?>
<p:tagLst xmlns:p="http://schemas.openxmlformats.org/presentationml/2006/main">
  <p:tag name="MH" val="20151201112552"/>
  <p:tag name="MH_LIBRARY" val="GRAPHIC"/>
  <p:tag name="MH_TYPE" val="Other"/>
  <p:tag name="MH_ORDER" val="3"/>
</p:tagLst>
</file>

<file path=ppt/tags/tag381.xml><?xml version="1.0" encoding="utf-8"?>
<p:tagLst xmlns:p="http://schemas.openxmlformats.org/presentationml/2006/main">
  <p:tag name="MH" val="20151201112552"/>
  <p:tag name="MH_LIBRARY" val="GRAPHIC"/>
  <p:tag name="MH_TYPE" val="Other"/>
  <p:tag name="MH_ORDER" val="4"/>
</p:tagLst>
</file>

<file path=ppt/tags/tag382.xml><?xml version="1.0" encoding="utf-8"?>
<p:tagLst xmlns:p="http://schemas.openxmlformats.org/presentationml/2006/main">
  <p:tag name="MH" val="20151201112552"/>
  <p:tag name="MH_LIBRARY" val="GRAPHIC"/>
  <p:tag name="MH_TYPE" val="Title"/>
  <p:tag name="MH_ORDER" val="1"/>
</p:tagLst>
</file>

<file path=ppt/tags/tag383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38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</p:tagLst>
</file>

<file path=ppt/tags/tag385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</p:tagLst>
</file>

<file path=ppt/tags/tag386.xml><?xml version="1.0" encoding="utf-8"?>
<p:tagLst xmlns:p="http://schemas.openxmlformats.org/presentationml/2006/main">
  <p:tag name="MH" val="20151104211045"/>
  <p:tag name="MH_LIBRARY" val="GRAPHIC"/>
  <p:tag name="MH_TYPE" val="PageTitle"/>
  <p:tag name="MH_ORDER" val="PageTitle"/>
</p:tagLst>
</file>

<file path=ppt/tags/tag387.xml><?xml version="1.0" encoding="utf-8"?>
<p:tagLst xmlns:p="http://schemas.openxmlformats.org/presentationml/2006/main">
  <p:tag name="MH" val="20151104211045"/>
  <p:tag name="MH_LIBRARY" val="GRAPHIC"/>
  <p:tag name="MH_TYPE" val="Text"/>
  <p:tag name="MH_ORDER" val="1"/>
</p:tagLst>
</file>

<file path=ppt/tags/tag388.xml><?xml version="1.0" encoding="utf-8"?>
<p:tagLst xmlns:p="http://schemas.openxmlformats.org/presentationml/2006/main">
  <p:tag name="MH" val="20151104211045"/>
  <p:tag name="MH_LIBRARY" val="GRAPHIC"/>
  <p:tag name="MH_TYPE" val="Other"/>
  <p:tag name="MH_ORDER" val="1"/>
</p:tagLst>
</file>

<file path=ppt/tags/tag389.xml><?xml version="1.0" encoding="utf-8"?>
<p:tagLst xmlns:p="http://schemas.openxmlformats.org/presentationml/2006/main">
  <p:tag name="MH" val="20151104211045"/>
  <p:tag name="MH_LIBRARY" val="GRAPHIC"/>
  <p:tag name="MH_TYPE" val="Other"/>
  <p:tag name="MH_ORDER" val="2"/>
</p:tagLst>
</file>

<file path=ppt/tags/tag39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390.xml><?xml version="1.0" encoding="utf-8"?>
<p:tagLst xmlns:p="http://schemas.openxmlformats.org/presentationml/2006/main">
  <p:tag name="MH" val="20151104211045"/>
  <p:tag name="MH_LIBRARY" val="GRAPHIC"/>
  <p:tag name="MH_TYPE" val="SubTitle"/>
  <p:tag name="MH_ORDER" val="1"/>
</p:tagLst>
</file>

<file path=ppt/tags/tag391.xml><?xml version="1.0" encoding="utf-8"?>
<p:tagLst xmlns:p="http://schemas.openxmlformats.org/presentationml/2006/main">
  <p:tag name="MH" val="20151104211045"/>
  <p:tag name="MH_LIBRARY" val="GRAPHIC"/>
  <p:tag name="MH_TYPE" val="Other"/>
  <p:tag name="MH_ORDER" val="3"/>
</p:tagLst>
</file>

<file path=ppt/tags/tag392.xml><?xml version="1.0" encoding="utf-8"?>
<p:tagLst xmlns:p="http://schemas.openxmlformats.org/presentationml/2006/main">
  <p:tag name="MH" val="20151104211045"/>
  <p:tag name="MH_LIBRARY" val="GRAPHIC"/>
  <p:tag name="MH_TYPE" val="Other"/>
  <p:tag name="MH_ORDER" val="4"/>
</p:tagLst>
</file>

<file path=ppt/tags/tag393.xml><?xml version="1.0" encoding="utf-8"?>
<p:tagLst xmlns:p="http://schemas.openxmlformats.org/presentationml/2006/main">
  <p:tag name="MH" val="20151104211045"/>
  <p:tag name="MH_LIBRARY" val="GRAPHIC"/>
  <p:tag name="MH_TYPE" val="SubTitle"/>
  <p:tag name="MH_ORDER" val="2"/>
</p:tagLst>
</file>

<file path=ppt/tags/tag394.xml><?xml version="1.0" encoding="utf-8"?>
<p:tagLst xmlns:p="http://schemas.openxmlformats.org/presentationml/2006/main">
  <p:tag name="MH" val="20151104211045"/>
  <p:tag name="MH_LIBRARY" val="GRAPHIC"/>
  <p:tag name="MH_TYPE" val="Text"/>
  <p:tag name="MH_ORDER" val="2"/>
</p:tagLst>
</file>

<file path=ppt/tags/tag395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51104211045"/>
  <p:tag name="MH_LIBRARY" val="GRAPHIC"/>
</p:tagLst>
</file>

<file path=ppt/tags/tag39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9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9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9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40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1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41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2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4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7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9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"/>
  <p:tag name="MH" val="20151107204051"/>
  <p:tag name="MH_LIBRARY" val="GRAPHIC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1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52.xml><?xml version="1.0" encoding="utf-8"?>
<p:tagLst xmlns:p="http://schemas.openxmlformats.org/presentationml/2006/main">
  <p:tag name="MH" val="20160312084837"/>
  <p:tag name="MH_LIBRARY" val="GRAPHIC"/>
  <p:tag name="MH_TYPE" val="Other"/>
  <p:tag name="MH_ORDER" val="7"/>
</p:tagLst>
</file>

<file path=ppt/tags/tag53.xml><?xml version="1.0" encoding="utf-8"?>
<p:tagLst xmlns:p="http://schemas.openxmlformats.org/presentationml/2006/main">
  <p:tag name="MH" val="20160312084837"/>
  <p:tag name="MH_LIBRARY" val="GRAPHIC"/>
  <p:tag name="MH_TYPE" val="Desc"/>
  <p:tag name="MH_ORDER" val="1"/>
</p:tagLst>
</file>

<file path=ppt/tags/tag54.xml><?xml version="1.0" encoding="utf-8"?>
<p:tagLst xmlns:p="http://schemas.openxmlformats.org/presentationml/2006/main">
  <p:tag name="MH" val="20160312084837"/>
  <p:tag name="MH_LIBRARY" val="GRAPHIC"/>
  <p:tag name="MH_TYPE" val="Other"/>
  <p:tag name="MH_ORDER" val="5"/>
</p:tagLst>
</file>

<file path=ppt/tags/tag55.xml><?xml version="1.0" encoding="utf-8"?>
<p:tagLst xmlns:p="http://schemas.openxmlformats.org/presentationml/2006/main">
  <p:tag name="MH" val="20160312084837"/>
  <p:tag name="MH_LIBRARY" val="GRAPHIC"/>
  <p:tag name="MH_TYPE" val="Other"/>
  <p:tag name="MH_ORDER" val="6"/>
</p:tagLst>
</file>

<file path=ppt/tags/tag5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7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8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9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1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62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6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4.xml><?xml version="1.0" encoding="utf-8"?>
<p:tagLst xmlns:p="http://schemas.openxmlformats.org/presentationml/2006/main">
  <p:tag name="MH" val="20151107164443"/>
  <p:tag name="MH_LIBRARY" val="GRAPHIC"/>
  <p:tag name="MH_TYPE" val="PageTitle"/>
  <p:tag name="MH_ORDER" val="PageTitle"/>
</p:tagLst>
</file>

<file path=ppt/tags/tag65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6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7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8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51107164443"/>
  <p:tag name="MH_LIBRARY" val="GRAPHIC"/>
</p:tagLst>
</file>

<file path=ppt/tags/tag7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70.xml><?xml version="1.0" encoding="utf-8"?>
<p:tagLst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71.xml><?xml version="1.0" encoding="utf-8"?>
<p:tagLst xmlns:p="http://schemas.openxmlformats.org/presentationml/2006/main">
  <p:tag name="MH" val="20160218215038"/>
  <p:tag name="MH_LIBRARY" val="GRAPHIC"/>
  <p:tag name="MH_TYPE" val="Other"/>
  <p:tag name="MH_ORDER" val="1"/>
</p:tagLst>
</file>

<file path=ppt/tags/tag72.xml><?xml version="1.0" encoding="utf-8"?>
<p:tagLst xmlns:p="http://schemas.openxmlformats.org/presentationml/2006/main">
  <p:tag name="MH" val="20160218215038"/>
  <p:tag name="MH_LIBRARY" val="GRAPHIC"/>
  <p:tag name="MH_TYPE" val="Other"/>
  <p:tag name="MH_ORDER" val="2"/>
</p:tagLst>
</file>

<file path=ppt/tags/tag73.xml><?xml version="1.0" encoding="utf-8"?>
<p:tagLst xmlns:p="http://schemas.openxmlformats.org/presentationml/2006/main">
  <p:tag name="MH" val="20160218215038"/>
  <p:tag name="MH_LIBRARY" val="GRAPHIC"/>
  <p:tag name="MH_TYPE" val="Other"/>
  <p:tag name="MH_ORDER" val="3"/>
</p:tagLst>
</file>

<file path=ppt/tags/tag74.xml><?xml version="1.0" encoding="utf-8"?>
<p:tagLst xmlns:p="http://schemas.openxmlformats.org/presentationml/2006/main">
  <p:tag name="MH" val="20160218215038"/>
  <p:tag name="MH_LIBRARY" val="GRAPHIC"/>
  <p:tag name="MH_TYPE" val="Other"/>
  <p:tag name="MH_ORDER" val="4"/>
</p:tagLst>
</file>

<file path=ppt/tags/tag75.xml><?xml version="1.0" encoding="utf-8"?>
<p:tagLst xmlns:p="http://schemas.openxmlformats.org/presentationml/2006/main">
  <p:tag name="MH" val="20160218215038"/>
  <p:tag name="MH_LIBRARY" val="GRAPHIC"/>
  <p:tag name="MH_TYPE" val="Other"/>
  <p:tag name="MH_ORDER" val="5"/>
</p:tagLst>
</file>

<file path=ppt/tags/tag76.xml><?xml version="1.0" encoding="utf-8"?>
<p:tagLst xmlns:p="http://schemas.openxmlformats.org/presentationml/2006/main">
  <p:tag name="MH" val="20160218215038"/>
  <p:tag name="MH_LIBRARY" val="GRAPHIC"/>
  <p:tag name="MH_TYPE" val="SubTitle"/>
  <p:tag name="MH_ORDER" val="1"/>
</p:tagLst>
</file>

<file path=ppt/tags/tag77.xml><?xml version="1.0" encoding="utf-8"?>
<p:tagLst xmlns:p="http://schemas.openxmlformats.org/presentationml/2006/main">
  <p:tag name="MH" val="20160218215038"/>
  <p:tag name="MH_LIBRARY" val="GRAPHIC"/>
  <p:tag name="MH_TYPE" val="Text"/>
  <p:tag name="MH_ORDER" val="1"/>
</p:tagLst>
</file>

<file path=ppt/tags/tag78.xml><?xml version="1.0" encoding="utf-8"?>
<p:tagLst xmlns:p="http://schemas.openxmlformats.org/presentationml/2006/main">
  <p:tag name="MH" val="20160218215038"/>
  <p:tag name="MH_LIBRARY" val="GRAPHIC"/>
  <p:tag name="MH_TYPE" val="Other"/>
  <p:tag name="MH_ORDER" val="6"/>
</p:tagLst>
</file>

<file path=ppt/tags/tag79.xml><?xml version="1.0" encoding="utf-8"?>
<p:tagLst xmlns:p="http://schemas.openxmlformats.org/presentationml/2006/main">
  <p:tag name="MH" val="20160218215038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80.xml><?xml version="1.0" encoding="utf-8"?>
<p:tagLst xmlns:p="http://schemas.openxmlformats.org/presentationml/2006/main">
  <p:tag name="MH" val="20160218215038"/>
  <p:tag name="MH_LIBRARY" val="GRAPHIC"/>
  <p:tag name="MH_TYPE" val="Text"/>
  <p:tag name="MH_ORDER" val="2"/>
</p:tagLst>
</file>

<file path=ppt/tags/tag81.xml><?xml version="1.0" encoding="utf-8"?>
<p:tagLst xmlns:p="http://schemas.openxmlformats.org/presentationml/2006/main">
  <p:tag name="MH" val="20160218215038"/>
  <p:tag name="MH_LIBRARY" val="GRAPHIC"/>
  <p:tag name="MH_TYPE" val="Other"/>
  <p:tag name="MH_ORDER" val="7"/>
</p:tagLst>
</file>

<file path=ppt/tags/tag82.xml><?xml version="1.0" encoding="utf-8"?>
<p:tagLst xmlns:p="http://schemas.openxmlformats.org/presentationml/2006/main">
  <p:tag name="MH" val="20160218215038"/>
  <p:tag name="MH_LIBRARY" val="GRAPHIC"/>
  <p:tag name="MH_TYPE" val="SubTitle"/>
  <p:tag name="MH_ORDER" val="3"/>
</p:tagLst>
</file>

<file path=ppt/tags/tag83.xml><?xml version="1.0" encoding="utf-8"?>
<p:tagLst xmlns:p="http://schemas.openxmlformats.org/presentationml/2006/main">
  <p:tag name="MH" val="20160218215038"/>
  <p:tag name="MH_LIBRARY" val="GRAPHIC"/>
  <p:tag name="MH_TYPE" val="Text"/>
  <p:tag name="MH_ORDER" val="3"/>
</p:tagLst>
</file>

<file path=ppt/tags/tag84.xml><?xml version="1.0" encoding="utf-8"?>
<p:tagLst xmlns:p="http://schemas.openxmlformats.org/presentationml/2006/main">
  <p:tag name="MH" val="20160218215038"/>
  <p:tag name="MH_LIBRARY" val="GRAPHIC"/>
  <p:tag name="MH_TYPE" val="SubTitle"/>
  <p:tag name="MH_ORDER" val="4"/>
</p:tagLst>
</file>

<file path=ppt/tags/tag85.xml><?xml version="1.0" encoding="utf-8"?>
<p:tagLst xmlns:p="http://schemas.openxmlformats.org/presentationml/2006/main">
  <p:tag name="MH" val="20160218215038"/>
  <p:tag name="MH_LIBRARY" val="GRAPHIC"/>
  <p:tag name="MH_TYPE" val="Text"/>
  <p:tag name="MH_ORDER" val="4"/>
</p:tagLst>
</file>

<file path=ppt/tags/tag86.xml><?xml version="1.0" encoding="utf-8"?>
<p:tagLst xmlns:p="http://schemas.openxmlformats.org/presentationml/2006/main">
  <p:tag name="MH" val="20160218215038"/>
  <p:tag name="MH_LIBRARY" val="GRAPHIC"/>
  <p:tag name="MH_TYPE" val="Other"/>
  <p:tag name="MH_ORDER" val="8"/>
</p:tagLst>
</file>

<file path=ppt/tags/tag87.xml><?xml version="1.0" encoding="utf-8"?>
<p:tagLst xmlns:p="http://schemas.openxmlformats.org/presentationml/2006/main">
  <p:tag name="MH" val="20160218215038"/>
  <p:tag name="MH_LIBRARY" val="GRAPHIC"/>
  <p:tag name="MH_TYPE" val="Desc"/>
  <p:tag name="MH_ORDER" val="1"/>
</p:tagLst>
</file>

<file path=ppt/tags/tag8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89.xml><?xml version="1.0" encoding="utf-8"?>
<p:tagLst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9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9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4786</Words>
  <Application>WPS 演示</Application>
  <PresentationFormat>全屏显示(16:9)</PresentationFormat>
  <Paragraphs>698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Impact</vt:lpstr>
      <vt:lpstr>Times New Roman</vt:lpstr>
      <vt:lpstr>Calibri</vt:lpstr>
      <vt:lpstr>Arial Narrow</vt:lpstr>
      <vt:lpstr>Arial</vt:lpstr>
      <vt:lpstr>Arial Unicode MS</vt:lpstr>
      <vt:lpstr>Aharoni</vt:lpstr>
      <vt:lpstr>1_Office 主题​​</vt:lpstr>
      <vt:lpstr>医疗机构工作汇报模板</vt:lpstr>
      <vt:lpstr>PowerPoint 演示文稿</vt:lpstr>
      <vt:lpstr>PowerPoint 演示文稿</vt:lpstr>
      <vt:lpstr>PowerPoint 演示文稿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PowerPoint 演示文稿</vt:lpstr>
      <vt:lpstr>添加文字内容（文字可以编辑）</vt:lpstr>
      <vt:lpstr>添加文字内容（文字可以编辑）</vt:lpstr>
      <vt:lpstr>PowerPoint 演示文稿</vt:lpstr>
      <vt:lpstr>添加文字内容（文字可以编辑）</vt:lpstr>
      <vt:lpstr>添加文字内容（文字可以编辑）</vt:lpstr>
      <vt:lpstr>添加文字内容（文字可以编辑）</vt:lpstr>
      <vt:lpstr>PowerPoint 演示文稿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PowerPoint 演示文稿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PowerPoint 演示文稿</vt:lpstr>
      <vt:lpstr>添加文字内容（文字可以编辑）</vt:lpstr>
      <vt:lpstr>添加文字内容（文字可以编辑）</vt:lpstr>
      <vt:lpstr>添加文字内容（文字可以编辑）</vt:lpstr>
      <vt:lpstr>添加文字内容（文字可以编辑）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2015-11-07T05:36:00Z</dcterms:created>
  <dcterms:modified xsi:type="dcterms:W3CDTF">2017-12-08T04:19:52Z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